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6858000" cy="9144000" type="screen4x3"/>
  <p:notesSz cx="6743700" cy="9753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006600"/>
    <a:srgbClr val="6600FF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-14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E4301D-C501-45AB-9FFF-5C0B12C92F7D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731838"/>
            <a:ext cx="274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688" y="4632325"/>
            <a:ext cx="539432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2922588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9525" y="9264650"/>
            <a:ext cx="2922588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71BD4C-8FD0-4BF5-8DDD-2B84160183B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51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9B59D8-5E75-4DA1-8376-EEAF58DF5024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72A22-AEA8-4896-BA9B-0C17E9A8E4EA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BD53-7FD9-4D57-B47E-F30F478395A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F6682-426D-4323-A2DC-D7A67967EDED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10FFF-5736-438A-B17F-0A5A351B7D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5AD0-5698-4BD7-B7BA-1E93517821C5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41B16-79A9-4A49-8D3F-37117E029DC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EED95-1266-476A-AB3A-68B2E8C74626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9F73B-304A-4B62-9136-F95C20CE10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967C-D199-40C2-9E13-3E27CE96C359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556C-74F9-4970-A07A-01EF11C4003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97298-9CFA-412F-8B38-9CD17384B8B5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E8E65-115C-480E-8875-39469D8B24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D96EC-8A4C-4093-A147-B4876F7806DD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81CF-E726-45D9-BF1F-5B514939782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407C5-EC66-4760-A2BF-08617E98B20F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ADEA4-F9C8-470F-91DC-87002EF066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FA384-71D0-4138-89FC-EC79B09BF31F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AAF5A-95EF-41AA-81DA-13ED841FAC3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859E-B6DB-4CD1-B5EE-F71EC8436859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01068-1008-4A23-8583-7EAC071A32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F7FB-52A9-40B0-B144-42D55F493D24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C91D9-8E82-44E4-9507-AD98079E108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79E1D8-7DDE-48BF-B5A9-6328FFE48979}" type="datetimeFigureOut">
              <a:rPr lang="fr-FR"/>
              <a:pPr>
                <a:defRPr/>
              </a:pPr>
              <a:t>15/10/2012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61B281-B69F-45B2-AE80-834730DF70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e 918"/>
          <p:cNvGrpSpPr>
            <a:grpSpLocks/>
          </p:cNvGrpSpPr>
          <p:nvPr/>
        </p:nvGrpSpPr>
        <p:grpSpPr bwMode="auto">
          <a:xfrm>
            <a:off x="2235547" y="3668464"/>
            <a:ext cx="1477962" cy="179388"/>
            <a:chOff x="1181641" y="2998599"/>
            <a:chExt cx="1477314" cy="179289"/>
          </a:xfrm>
        </p:grpSpPr>
        <p:sp>
          <p:nvSpPr>
            <p:cNvPr id="2451" name="Line 97"/>
            <p:cNvSpPr>
              <a:spLocks noChangeShapeType="1"/>
            </p:cNvSpPr>
            <p:nvPr/>
          </p:nvSpPr>
          <p:spPr bwMode="auto">
            <a:xfrm rot="-5400000">
              <a:off x="1920262" y="2263773"/>
              <a:ext cx="72" cy="14773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52" name="Line 97"/>
            <p:cNvSpPr>
              <a:spLocks noChangeShapeType="1"/>
            </p:cNvSpPr>
            <p:nvPr/>
          </p:nvSpPr>
          <p:spPr bwMode="auto">
            <a:xfrm rot="-5400000" flipH="1" flipV="1">
              <a:off x="2562934" y="3088244"/>
              <a:ext cx="17928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51" name="Groupe 11"/>
          <p:cNvGrpSpPr>
            <a:grpSpLocks/>
          </p:cNvGrpSpPr>
          <p:nvPr/>
        </p:nvGrpSpPr>
        <p:grpSpPr bwMode="auto">
          <a:xfrm>
            <a:off x="906809" y="233114"/>
            <a:ext cx="4970463" cy="3589338"/>
            <a:chOff x="1569462" y="1032934"/>
            <a:chExt cx="4971001" cy="3589509"/>
          </a:xfrm>
        </p:grpSpPr>
        <p:grpSp>
          <p:nvGrpSpPr>
            <p:cNvPr id="2322" name="Groupe 116"/>
            <p:cNvGrpSpPr>
              <a:grpSpLocks/>
            </p:cNvGrpSpPr>
            <p:nvPr/>
          </p:nvGrpSpPr>
          <p:grpSpPr bwMode="auto">
            <a:xfrm rot="5400000" flipH="1">
              <a:off x="1566815" y="4175063"/>
              <a:ext cx="387574" cy="247646"/>
              <a:chOff x="3392419" y="3876471"/>
              <a:chExt cx="387574" cy="247646"/>
            </a:xfrm>
          </p:grpSpPr>
          <p:sp>
            <p:nvSpPr>
              <p:cNvPr id="2447" name="Line 89"/>
              <p:cNvSpPr>
                <a:spLocks noChangeShapeType="1"/>
              </p:cNvSpPr>
              <p:nvPr/>
            </p:nvSpPr>
            <p:spPr bwMode="auto">
              <a:xfrm rot="5400000">
                <a:off x="3352679" y="4000294"/>
                <a:ext cx="247646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48" name="Line 90"/>
              <p:cNvSpPr>
                <a:spLocks noChangeShapeType="1"/>
              </p:cNvSpPr>
              <p:nvPr/>
            </p:nvSpPr>
            <p:spPr bwMode="auto">
              <a:xfrm rot="5400000">
                <a:off x="3357236" y="3999659"/>
                <a:ext cx="152398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49" name="Line 91"/>
              <p:cNvSpPr>
                <a:spLocks noChangeShapeType="1"/>
              </p:cNvSpPr>
              <p:nvPr/>
            </p:nvSpPr>
            <p:spPr bwMode="auto">
              <a:xfrm rot="5400000">
                <a:off x="3359399" y="3995849"/>
                <a:ext cx="66039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50" name="Line 157"/>
              <p:cNvSpPr>
                <a:spLocks noChangeShapeType="1"/>
              </p:cNvSpPr>
              <p:nvPr/>
            </p:nvSpPr>
            <p:spPr bwMode="auto">
              <a:xfrm rot="16200000" flipV="1">
                <a:off x="3631687" y="3854193"/>
                <a:ext cx="0" cy="29661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323" name="Line 157"/>
            <p:cNvSpPr>
              <a:spLocks noChangeShapeType="1"/>
            </p:cNvSpPr>
            <p:nvPr/>
          </p:nvSpPr>
          <p:spPr bwMode="auto">
            <a:xfrm flipH="1" flipV="1">
              <a:off x="1760602" y="1952785"/>
              <a:ext cx="0" cy="2259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324" name="Groupe 96"/>
            <p:cNvGrpSpPr>
              <a:grpSpLocks/>
            </p:cNvGrpSpPr>
            <p:nvPr/>
          </p:nvGrpSpPr>
          <p:grpSpPr bwMode="auto">
            <a:xfrm rot="5400000" flipH="1">
              <a:off x="2008672" y="4168361"/>
              <a:ext cx="408144" cy="247646"/>
              <a:chOff x="3392419" y="3876471"/>
              <a:chExt cx="408144" cy="247646"/>
            </a:xfrm>
          </p:grpSpPr>
          <p:sp>
            <p:nvSpPr>
              <p:cNvPr id="2443" name="Line 89"/>
              <p:cNvSpPr>
                <a:spLocks noChangeShapeType="1"/>
              </p:cNvSpPr>
              <p:nvPr/>
            </p:nvSpPr>
            <p:spPr bwMode="auto">
              <a:xfrm rot="5400000">
                <a:off x="3352679" y="4000294"/>
                <a:ext cx="24764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44" name="Line 90"/>
              <p:cNvSpPr>
                <a:spLocks noChangeShapeType="1"/>
              </p:cNvSpPr>
              <p:nvPr/>
            </p:nvSpPr>
            <p:spPr bwMode="auto">
              <a:xfrm rot="5400000">
                <a:off x="3357236" y="3999659"/>
                <a:ext cx="15239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45" name="Line 91"/>
              <p:cNvSpPr>
                <a:spLocks noChangeShapeType="1"/>
              </p:cNvSpPr>
              <p:nvPr/>
            </p:nvSpPr>
            <p:spPr bwMode="auto">
              <a:xfrm rot="5400000">
                <a:off x="3359399" y="3995849"/>
                <a:ext cx="6603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46" name="Line 157"/>
              <p:cNvSpPr>
                <a:spLocks noChangeShapeType="1"/>
              </p:cNvSpPr>
              <p:nvPr/>
            </p:nvSpPr>
            <p:spPr bwMode="auto">
              <a:xfrm rot="16200000" flipV="1">
                <a:off x="3641972" y="3843908"/>
                <a:ext cx="0" cy="31718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6" name="Line 29"/>
            <p:cNvSpPr>
              <a:spLocks noChangeShapeType="1"/>
            </p:cNvSpPr>
            <p:nvPr/>
          </p:nvSpPr>
          <p:spPr bwMode="auto">
            <a:xfrm>
              <a:off x="2663368" y="1955316"/>
              <a:ext cx="620779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</a:endParaRPr>
            </a:p>
          </p:txBody>
        </p:sp>
        <p:grpSp>
          <p:nvGrpSpPr>
            <p:cNvPr id="9" name="Groupe 196"/>
            <p:cNvGrpSpPr/>
            <p:nvPr/>
          </p:nvGrpSpPr>
          <p:grpSpPr>
            <a:xfrm rot="10800000">
              <a:off x="2967401" y="1862475"/>
              <a:ext cx="203893" cy="191595"/>
              <a:chOff x="4953299" y="3902841"/>
              <a:chExt cx="203893" cy="191595"/>
            </a:xfrm>
            <a:solidFill>
              <a:schemeClr val="bg1"/>
            </a:solidFill>
          </p:grpSpPr>
          <p:sp>
            <p:nvSpPr>
              <p:cNvPr id="204" name="Rectangle 80"/>
              <p:cNvSpPr>
                <a:spLocks noChangeArrowheads="1"/>
              </p:cNvSpPr>
              <p:nvPr/>
            </p:nvSpPr>
            <p:spPr bwMode="auto">
              <a:xfrm rot="10800000">
                <a:off x="4958291" y="3902841"/>
                <a:ext cx="198901" cy="191595"/>
              </a:xfrm>
              <a:prstGeom prst="rect">
                <a:avLst/>
              </a:prstGeom>
              <a:grpFill/>
              <a:ln w="1905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</a:endParaRPr>
              </a:p>
            </p:txBody>
          </p:sp>
          <p:sp>
            <p:nvSpPr>
              <p:cNvPr id="205" name="Line 81"/>
              <p:cNvSpPr>
                <a:spLocks noChangeShapeType="1"/>
              </p:cNvSpPr>
              <p:nvPr/>
            </p:nvSpPr>
            <p:spPr bwMode="auto">
              <a:xfrm rot="10800000">
                <a:off x="4953299" y="3902841"/>
                <a:ext cx="198901" cy="191595"/>
              </a:xfrm>
              <a:prstGeom prst="line">
                <a:avLst/>
              </a:prstGeom>
              <a:grp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</a:endParaRPr>
              </a:p>
            </p:txBody>
          </p:sp>
          <p:sp>
            <p:nvSpPr>
              <p:cNvPr id="206" name="Line 82"/>
              <p:cNvSpPr>
                <a:spLocks noChangeShapeType="1"/>
              </p:cNvSpPr>
              <p:nvPr/>
            </p:nvSpPr>
            <p:spPr bwMode="auto">
              <a:xfrm rot="10800000" flipH="1">
                <a:off x="4953299" y="3907163"/>
                <a:ext cx="198901" cy="187273"/>
              </a:xfrm>
              <a:prstGeom prst="line">
                <a:avLst/>
              </a:prstGeom>
              <a:grp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</a:endParaRPr>
              </a:p>
            </p:txBody>
          </p:sp>
        </p:grpSp>
        <p:grpSp>
          <p:nvGrpSpPr>
            <p:cNvPr id="11" name="Groupe 197"/>
            <p:cNvGrpSpPr/>
            <p:nvPr/>
          </p:nvGrpSpPr>
          <p:grpSpPr>
            <a:xfrm rot="10800000">
              <a:off x="3255436" y="1886033"/>
              <a:ext cx="774719" cy="133507"/>
              <a:chOff x="3950423" y="3937371"/>
              <a:chExt cx="868306" cy="133507"/>
            </a:xfrm>
            <a:solidFill>
              <a:schemeClr val="bg1">
                <a:lumMod val="95000"/>
              </a:schemeClr>
            </a:solidFill>
          </p:grpSpPr>
          <p:sp>
            <p:nvSpPr>
              <p:cNvPr id="200" name="Line 35"/>
              <p:cNvSpPr>
                <a:spLocks noChangeShapeType="1"/>
              </p:cNvSpPr>
              <p:nvPr/>
            </p:nvSpPr>
            <p:spPr bwMode="auto">
              <a:xfrm rot="10800000" flipH="1">
                <a:off x="3950423" y="3998401"/>
                <a:ext cx="172557" cy="0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0800000">
                <a:off x="4026386" y="3937371"/>
                <a:ext cx="792343" cy="133507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sp>
          <p:nvSpPr>
            <p:cNvPr id="199" name="Line 36"/>
            <p:cNvSpPr>
              <a:spLocks noChangeShapeType="1"/>
            </p:cNvSpPr>
            <p:nvPr/>
          </p:nvSpPr>
          <p:spPr bwMode="auto">
            <a:xfrm>
              <a:off x="4031942" y="1709241"/>
              <a:ext cx="0" cy="50643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329" name="Text Box 116"/>
            <p:cNvSpPr txBox="1">
              <a:spLocks noChangeArrowheads="1"/>
            </p:cNvSpPr>
            <p:nvPr/>
          </p:nvSpPr>
          <p:spPr bwMode="auto">
            <a:xfrm>
              <a:off x="2616348" y="1085608"/>
              <a:ext cx="890083" cy="30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0000FF"/>
                  </a:solidFill>
                  <a:cs typeface="Arial" charset="0"/>
                </a:rPr>
                <a:t>readout</a:t>
              </a:r>
              <a:r>
                <a:rPr lang="fr-FR" sz="1400" dirty="0">
                  <a:solidFill>
                    <a:srgbClr val="0000FF"/>
                  </a:solidFill>
                  <a:cs typeface="Arial" charset="0"/>
                </a:rPr>
                <a:t> I</a:t>
              </a:r>
            </a:p>
          </p:txBody>
        </p:sp>
        <p:sp>
          <p:nvSpPr>
            <p:cNvPr id="2330" name="Line 34"/>
            <p:cNvSpPr>
              <a:spLocks noChangeShapeType="1"/>
            </p:cNvSpPr>
            <p:nvPr/>
          </p:nvSpPr>
          <p:spPr bwMode="auto">
            <a:xfrm>
              <a:off x="1984857" y="1827799"/>
              <a:ext cx="0" cy="25484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31" name="Line 34"/>
            <p:cNvSpPr>
              <a:spLocks noChangeShapeType="1"/>
            </p:cNvSpPr>
            <p:nvPr/>
          </p:nvSpPr>
          <p:spPr bwMode="auto">
            <a:xfrm>
              <a:off x="1908657" y="1827799"/>
              <a:ext cx="0" cy="2548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32" name="Line 33"/>
            <p:cNvSpPr>
              <a:spLocks noChangeShapeType="1"/>
            </p:cNvSpPr>
            <p:nvPr/>
          </p:nvSpPr>
          <p:spPr bwMode="auto">
            <a:xfrm flipH="1">
              <a:off x="1993324" y="1955223"/>
              <a:ext cx="18401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333" name="Groupe 114"/>
            <p:cNvGrpSpPr>
              <a:grpSpLocks/>
            </p:cNvGrpSpPr>
            <p:nvPr/>
          </p:nvGrpSpPr>
          <p:grpSpPr bwMode="auto">
            <a:xfrm rot="10800000">
              <a:off x="4103893" y="1611239"/>
              <a:ext cx="263020" cy="671256"/>
              <a:chOff x="3863254" y="3671840"/>
              <a:chExt cx="263020" cy="67125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872754" y="3719605"/>
                <a:ext cx="261965" cy="51755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grpSp>
            <p:nvGrpSpPr>
              <p:cNvPr id="2430" name="Groupe 112"/>
              <p:cNvGrpSpPr>
                <a:grpSpLocks/>
              </p:cNvGrpSpPr>
              <p:nvPr/>
            </p:nvGrpSpPr>
            <p:grpSpPr bwMode="auto">
              <a:xfrm rot="10800000">
                <a:off x="3934799" y="3671840"/>
                <a:ext cx="114894" cy="114487"/>
                <a:chOff x="3939835" y="4169481"/>
                <a:chExt cx="114894" cy="114487"/>
              </a:xfrm>
            </p:grpSpPr>
            <p:sp>
              <p:nvSpPr>
                <p:cNvPr id="2440" name="Rectangle 4"/>
                <p:cNvSpPr>
                  <a:spLocks noChangeArrowheads="1"/>
                </p:cNvSpPr>
                <p:nvPr/>
              </p:nvSpPr>
              <p:spPr bwMode="auto">
                <a:xfrm rot="-5400000">
                  <a:off x="3941130" y="4170634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41" name="Line 5"/>
                <p:cNvSpPr>
                  <a:spLocks noChangeShapeType="1"/>
                </p:cNvSpPr>
                <p:nvPr/>
              </p:nvSpPr>
              <p:spPr bwMode="auto">
                <a:xfrm rot="-5400000">
                  <a:off x="3941667" y="4167915"/>
                  <a:ext cx="111496" cy="114628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42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1" y="4169506"/>
                  <a:ext cx="111496" cy="111987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31" name="Groupe 18"/>
              <p:cNvGrpSpPr>
                <a:grpSpLocks/>
              </p:cNvGrpSpPr>
              <p:nvPr/>
            </p:nvGrpSpPr>
            <p:grpSpPr bwMode="auto">
              <a:xfrm rot="10800000">
                <a:off x="3863642" y="3960160"/>
                <a:ext cx="262632" cy="112259"/>
                <a:chOff x="3863254" y="3829927"/>
                <a:chExt cx="262632" cy="112259"/>
              </a:xfrm>
            </p:grpSpPr>
            <p:sp>
              <p:nvSpPr>
                <p:cNvPr id="2436" name="Line 1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994570" y="3754340"/>
                  <a:ext cx="0" cy="262632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37" name="Rectangle 4"/>
                <p:cNvSpPr>
                  <a:spLocks noChangeArrowheads="1"/>
                </p:cNvSpPr>
                <p:nvPr/>
              </p:nvSpPr>
              <p:spPr bwMode="auto">
                <a:xfrm rot="-54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8" name="Line 5"/>
                <p:cNvSpPr>
                  <a:spLocks noChangeShapeType="1"/>
                </p:cNvSpPr>
                <p:nvPr/>
              </p:nvSpPr>
              <p:spPr bwMode="auto">
                <a:xfrm rot="-54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39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32" name="Groupe 55"/>
              <p:cNvGrpSpPr>
                <a:grpSpLocks/>
              </p:cNvGrpSpPr>
              <p:nvPr/>
            </p:nvGrpSpPr>
            <p:grpSpPr bwMode="auto">
              <a:xfrm rot="10800000">
                <a:off x="3951807" y="4148803"/>
                <a:ext cx="85234" cy="194293"/>
                <a:chOff x="3952487" y="3774575"/>
                <a:chExt cx="85234" cy="127622"/>
              </a:xfrm>
            </p:grpSpPr>
            <p:sp>
              <p:nvSpPr>
                <p:cNvPr id="2433" name="Rectangle 16"/>
                <p:cNvSpPr>
                  <a:spLocks noChangeArrowheads="1"/>
                </p:cNvSpPr>
                <p:nvPr/>
              </p:nvSpPr>
              <p:spPr bwMode="auto">
                <a:xfrm rot="5400000">
                  <a:off x="3930089" y="3804572"/>
                  <a:ext cx="127245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4" name="Rectangle 17"/>
                <p:cNvSpPr>
                  <a:spLocks noChangeArrowheads="1"/>
                </p:cNvSpPr>
                <p:nvPr/>
              </p:nvSpPr>
              <p:spPr bwMode="auto">
                <a:xfrm rot="10800000">
                  <a:off x="4009612" y="3774575"/>
                  <a:ext cx="28109" cy="126493"/>
                </a:xfrm>
                <a:prstGeom prst="rect">
                  <a:avLst/>
                </a:prstGeom>
                <a:solidFill>
                  <a:srgbClr val="008000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5" name="Rectangle 18"/>
                <p:cNvSpPr>
                  <a:spLocks noChangeArrowheads="1"/>
                </p:cNvSpPr>
                <p:nvPr/>
              </p:nvSpPr>
              <p:spPr bwMode="auto">
                <a:xfrm rot="10800000">
                  <a:off x="3952487" y="3774575"/>
                  <a:ext cx="28109" cy="126493"/>
                </a:xfrm>
                <a:prstGeom prst="rect">
                  <a:avLst/>
                </a:prstGeom>
                <a:solidFill>
                  <a:srgbClr val="008000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92" name="Rectangle 91"/>
            <p:cNvSpPr/>
            <p:nvPr/>
          </p:nvSpPr>
          <p:spPr>
            <a:xfrm>
              <a:off x="2145787" y="1883875"/>
              <a:ext cx="744618" cy="153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335" name="Text Box 116"/>
            <p:cNvSpPr txBox="1">
              <a:spLocks noChangeArrowheads="1"/>
            </p:cNvSpPr>
            <p:nvPr/>
          </p:nvSpPr>
          <p:spPr bwMode="auto">
            <a:xfrm rot="10800000">
              <a:off x="2769243" y="1451493"/>
              <a:ext cx="3177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600">
                  <a:solidFill>
                    <a:srgbClr val="002060"/>
                  </a:solidFill>
                  <a:cs typeface="Arial" charset="0"/>
                </a:rPr>
                <a:t>I</a:t>
              </a:r>
              <a:r>
                <a:rPr lang="fr-FR" sz="1600" baseline="-25000">
                  <a:solidFill>
                    <a:srgbClr val="002060"/>
                  </a:solidFill>
                  <a:cs typeface="Arial" charset="0"/>
                </a:rPr>
                <a:t>0</a:t>
              </a:r>
            </a:p>
          </p:txBody>
        </p:sp>
        <p:grpSp>
          <p:nvGrpSpPr>
            <p:cNvPr id="2336" name="Groupe 7"/>
            <p:cNvGrpSpPr>
              <a:grpSpLocks/>
            </p:cNvGrpSpPr>
            <p:nvPr/>
          </p:nvGrpSpPr>
          <p:grpSpPr bwMode="auto">
            <a:xfrm>
              <a:off x="4112912" y="2955489"/>
              <a:ext cx="227038" cy="147644"/>
              <a:chOff x="2175511" y="901414"/>
              <a:chExt cx="227038" cy="147644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2175511" y="1049058"/>
                <a:ext cx="8891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V="1">
                <a:off x="2256483" y="901414"/>
                <a:ext cx="0" cy="1476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>
                <a:off x="2246957" y="901414"/>
                <a:ext cx="8255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V="1">
                <a:off x="2319990" y="901414"/>
                <a:ext cx="0" cy="1476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>
                <a:off x="2312051" y="1049058"/>
                <a:ext cx="9049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7" name="Line 157"/>
            <p:cNvSpPr>
              <a:spLocks noChangeShapeType="1"/>
            </p:cNvSpPr>
            <p:nvPr/>
          </p:nvSpPr>
          <p:spPr bwMode="auto">
            <a:xfrm rot="5400000" flipH="1" flipV="1">
              <a:off x="1829405" y="1887710"/>
              <a:ext cx="0" cy="136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338" name="Groupe 101"/>
            <p:cNvGrpSpPr>
              <a:grpSpLocks/>
            </p:cNvGrpSpPr>
            <p:nvPr/>
          </p:nvGrpSpPr>
          <p:grpSpPr bwMode="auto">
            <a:xfrm>
              <a:off x="4869264" y="1611239"/>
              <a:ext cx="263020" cy="671256"/>
              <a:chOff x="3863254" y="3671840"/>
              <a:chExt cx="263020" cy="67125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862634" y="3728566"/>
                <a:ext cx="261966" cy="51755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grpSp>
            <p:nvGrpSpPr>
              <p:cNvPr id="2411" name="Groupe 106"/>
              <p:cNvGrpSpPr>
                <a:grpSpLocks/>
              </p:cNvGrpSpPr>
              <p:nvPr/>
            </p:nvGrpSpPr>
            <p:grpSpPr bwMode="auto">
              <a:xfrm rot="10800000">
                <a:off x="3934799" y="3671840"/>
                <a:ext cx="114894" cy="114487"/>
                <a:chOff x="3939835" y="4169481"/>
                <a:chExt cx="114894" cy="114487"/>
              </a:xfrm>
            </p:grpSpPr>
            <p:sp>
              <p:nvSpPr>
                <p:cNvPr id="2421" name="Rectangle 4"/>
                <p:cNvSpPr>
                  <a:spLocks noChangeArrowheads="1"/>
                </p:cNvSpPr>
                <p:nvPr/>
              </p:nvSpPr>
              <p:spPr bwMode="auto">
                <a:xfrm rot="-5400000">
                  <a:off x="3941130" y="4170634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22" name="Line 5"/>
                <p:cNvSpPr>
                  <a:spLocks noChangeShapeType="1"/>
                </p:cNvSpPr>
                <p:nvPr/>
              </p:nvSpPr>
              <p:spPr bwMode="auto">
                <a:xfrm rot="-5400000">
                  <a:off x="3941667" y="4167915"/>
                  <a:ext cx="111496" cy="114628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23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1" y="4169506"/>
                  <a:ext cx="111496" cy="111987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12" name="Groupe 113"/>
              <p:cNvGrpSpPr>
                <a:grpSpLocks/>
              </p:cNvGrpSpPr>
              <p:nvPr/>
            </p:nvGrpSpPr>
            <p:grpSpPr bwMode="auto">
              <a:xfrm rot="10800000">
                <a:off x="3863642" y="3960160"/>
                <a:ext cx="262632" cy="112259"/>
                <a:chOff x="3863254" y="3829927"/>
                <a:chExt cx="262632" cy="112259"/>
              </a:xfrm>
            </p:grpSpPr>
            <p:sp>
              <p:nvSpPr>
                <p:cNvPr id="2417" name="Line 1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994570" y="3754340"/>
                  <a:ext cx="0" cy="262632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18" name="Rectangle 4"/>
                <p:cNvSpPr>
                  <a:spLocks noChangeArrowheads="1"/>
                </p:cNvSpPr>
                <p:nvPr/>
              </p:nvSpPr>
              <p:spPr bwMode="auto">
                <a:xfrm rot="-54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19" name="Line 5"/>
                <p:cNvSpPr>
                  <a:spLocks noChangeShapeType="1"/>
                </p:cNvSpPr>
                <p:nvPr/>
              </p:nvSpPr>
              <p:spPr bwMode="auto">
                <a:xfrm rot="-54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20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13" name="Groupe 137"/>
              <p:cNvGrpSpPr>
                <a:grpSpLocks/>
              </p:cNvGrpSpPr>
              <p:nvPr/>
            </p:nvGrpSpPr>
            <p:grpSpPr bwMode="auto">
              <a:xfrm rot="10800000">
                <a:off x="3951807" y="4148803"/>
                <a:ext cx="85234" cy="194293"/>
                <a:chOff x="3952487" y="3774575"/>
                <a:chExt cx="85234" cy="127622"/>
              </a:xfrm>
            </p:grpSpPr>
            <p:sp>
              <p:nvSpPr>
                <p:cNvPr id="2414" name="Rectangle 16"/>
                <p:cNvSpPr>
                  <a:spLocks noChangeArrowheads="1"/>
                </p:cNvSpPr>
                <p:nvPr/>
              </p:nvSpPr>
              <p:spPr bwMode="auto">
                <a:xfrm rot="5400000">
                  <a:off x="3930089" y="3804572"/>
                  <a:ext cx="127245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15" name="Rectangle 17"/>
                <p:cNvSpPr>
                  <a:spLocks noChangeArrowheads="1"/>
                </p:cNvSpPr>
                <p:nvPr/>
              </p:nvSpPr>
              <p:spPr bwMode="auto">
                <a:xfrm rot="10800000">
                  <a:off x="4009612" y="3774575"/>
                  <a:ext cx="28109" cy="126493"/>
                </a:xfrm>
                <a:prstGeom prst="rect">
                  <a:avLst/>
                </a:prstGeom>
                <a:solidFill>
                  <a:srgbClr val="008000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16" name="Rectangle 18"/>
                <p:cNvSpPr>
                  <a:spLocks noChangeArrowheads="1"/>
                </p:cNvSpPr>
                <p:nvPr/>
              </p:nvSpPr>
              <p:spPr bwMode="auto">
                <a:xfrm rot="10800000">
                  <a:off x="3952487" y="3774575"/>
                  <a:ext cx="28109" cy="126493"/>
                </a:xfrm>
                <a:prstGeom prst="rect">
                  <a:avLst/>
                </a:prstGeom>
                <a:solidFill>
                  <a:srgbClr val="008000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4" name="Forme libre 3"/>
            <p:cNvSpPr/>
            <p:nvPr/>
          </p:nvSpPr>
          <p:spPr>
            <a:xfrm rot="10800000">
              <a:off x="2077517" y="2118836"/>
              <a:ext cx="1970301" cy="396894"/>
            </a:xfrm>
            <a:custGeom>
              <a:avLst/>
              <a:gdLst>
                <a:gd name="connsiteX0" fmla="*/ 104503 w 2116183"/>
                <a:gd name="connsiteY0" fmla="*/ 378823 h 378823"/>
                <a:gd name="connsiteX1" fmla="*/ 2116183 w 2116183"/>
                <a:gd name="connsiteY1" fmla="*/ 378823 h 378823"/>
                <a:gd name="connsiteX2" fmla="*/ 2116183 w 2116183"/>
                <a:gd name="connsiteY2" fmla="*/ 0 h 378823"/>
                <a:gd name="connsiteX3" fmla="*/ 0 w 2116183"/>
                <a:gd name="connsiteY3" fmla="*/ 0 h 378823"/>
                <a:gd name="connsiteX4" fmla="*/ 0 w 2116183"/>
                <a:gd name="connsiteY4" fmla="*/ 143692 h 378823"/>
                <a:gd name="connsiteX5" fmla="*/ 97972 w 2116183"/>
                <a:gd name="connsiteY5" fmla="*/ 143692 h 378823"/>
                <a:gd name="connsiteX6" fmla="*/ 104503 w 2116183"/>
                <a:gd name="connsiteY6" fmla="*/ 378823 h 378823"/>
                <a:gd name="connsiteX0" fmla="*/ 104503 w 2116183"/>
                <a:gd name="connsiteY0" fmla="*/ 378823 h 378823"/>
                <a:gd name="connsiteX1" fmla="*/ 2116183 w 2116183"/>
                <a:gd name="connsiteY1" fmla="*/ 378823 h 378823"/>
                <a:gd name="connsiteX2" fmla="*/ 2116183 w 2116183"/>
                <a:gd name="connsiteY2" fmla="*/ 0 h 378823"/>
                <a:gd name="connsiteX3" fmla="*/ 15720 w 2116183"/>
                <a:gd name="connsiteY3" fmla="*/ 0 h 378823"/>
                <a:gd name="connsiteX4" fmla="*/ 0 w 2116183"/>
                <a:gd name="connsiteY4" fmla="*/ 143692 h 378823"/>
                <a:gd name="connsiteX5" fmla="*/ 97972 w 2116183"/>
                <a:gd name="connsiteY5" fmla="*/ 143692 h 378823"/>
                <a:gd name="connsiteX6" fmla="*/ 104503 w 2116183"/>
                <a:gd name="connsiteY6" fmla="*/ 378823 h 378823"/>
                <a:gd name="connsiteX0" fmla="*/ 88783 w 2100463"/>
                <a:gd name="connsiteY0" fmla="*/ 378823 h 378823"/>
                <a:gd name="connsiteX1" fmla="*/ 2100463 w 2100463"/>
                <a:gd name="connsiteY1" fmla="*/ 378823 h 378823"/>
                <a:gd name="connsiteX2" fmla="*/ 2100463 w 2100463"/>
                <a:gd name="connsiteY2" fmla="*/ 0 h 378823"/>
                <a:gd name="connsiteX3" fmla="*/ 0 w 2100463"/>
                <a:gd name="connsiteY3" fmla="*/ 0 h 378823"/>
                <a:gd name="connsiteX4" fmla="*/ 0 w 2100463"/>
                <a:gd name="connsiteY4" fmla="*/ 143692 h 378823"/>
                <a:gd name="connsiteX5" fmla="*/ 82252 w 2100463"/>
                <a:gd name="connsiteY5" fmla="*/ 143692 h 378823"/>
                <a:gd name="connsiteX6" fmla="*/ 88783 w 2100463"/>
                <a:gd name="connsiteY6" fmla="*/ 378823 h 378823"/>
                <a:gd name="connsiteX0" fmla="*/ 88783 w 2100463"/>
                <a:gd name="connsiteY0" fmla="*/ 399784 h 399784"/>
                <a:gd name="connsiteX1" fmla="*/ 2100463 w 2100463"/>
                <a:gd name="connsiteY1" fmla="*/ 399784 h 399784"/>
                <a:gd name="connsiteX2" fmla="*/ 2100463 w 2100463"/>
                <a:gd name="connsiteY2" fmla="*/ 20961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88783 w 2100463"/>
                <a:gd name="connsiteY6" fmla="*/ 399784 h 399784"/>
                <a:gd name="connsiteX0" fmla="*/ 78303 w 2100463"/>
                <a:gd name="connsiteY0" fmla="*/ 399784 h 399784"/>
                <a:gd name="connsiteX1" fmla="*/ 2100463 w 2100463"/>
                <a:gd name="connsiteY1" fmla="*/ 399784 h 399784"/>
                <a:gd name="connsiteX2" fmla="*/ 2100463 w 2100463"/>
                <a:gd name="connsiteY2" fmla="*/ 20961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78303 w 2100463"/>
                <a:gd name="connsiteY6" fmla="*/ 399784 h 399784"/>
                <a:gd name="connsiteX0" fmla="*/ 86163 w 2100463"/>
                <a:gd name="connsiteY0" fmla="*/ 399784 h 399784"/>
                <a:gd name="connsiteX1" fmla="*/ 2100463 w 2100463"/>
                <a:gd name="connsiteY1" fmla="*/ 399784 h 399784"/>
                <a:gd name="connsiteX2" fmla="*/ 2100463 w 2100463"/>
                <a:gd name="connsiteY2" fmla="*/ 20961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86163 w 2100463"/>
                <a:gd name="connsiteY6" fmla="*/ 399784 h 399784"/>
                <a:gd name="connsiteX0" fmla="*/ 78303 w 2100463"/>
                <a:gd name="connsiteY0" fmla="*/ 399784 h 399784"/>
                <a:gd name="connsiteX1" fmla="*/ 2100463 w 2100463"/>
                <a:gd name="connsiteY1" fmla="*/ 399784 h 399784"/>
                <a:gd name="connsiteX2" fmla="*/ 2100463 w 2100463"/>
                <a:gd name="connsiteY2" fmla="*/ 20961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78303 w 2100463"/>
                <a:gd name="connsiteY6" fmla="*/ 399784 h 399784"/>
                <a:gd name="connsiteX0" fmla="*/ 78303 w 2100463"/>
                <a:gd name="connsiteY0" fmla="*/ 399784 h 399784"/>
                <a:gd name="connsiteX1" fmla="*/ 2100463 w 2100463"/>
                <a:gd name="connsiteY1" fmla="*/ 399784 h 399784"/>
                <a:gd name="connsiteX2" fmla="*/ 2100463 w 2100463"/>
                <a:gd name="connsiteY2" fmla="*/ 1010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78303 w 2100463"/>
                <a:gd name="connsiteY6" fmla="*/ 399784 h 399784"/>
                <a:gd name="connsiteX0" fmla="*/ 78303 w 2100463"/>
                <a:gd name="connsiteY0" fmla="*/ 399784 h 399784"/>
                <a:gd name="connsiteX1" fmla="*/ 2100463 w 2100463"/>
                <a:gd name="connsiteY1" fmla="*/ 399784 h 399784"/>
                <a:gd name="connsiteX2" fmla="*/ 2100463 w 2100463"/>
                <a:gd name="connsiteY2" fmla="*/ 4335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78303 w 2100463"/>
                <a:gd name="connsiteY6" fmla="*/ 399784 h 399784"/>
                <a:gd name="connsiteX0" fmla="*/ 78303 w 2100463"/>
                <a:gd name="connsiteY0" fmla="*/ 399784 h 399784"/>
                <a:gd name="connsiteX1" fmla="*/ 1973462 w 2100463"/>
                <a:gd name="connsiteY1" fmla="*/ 399784 h 399784"/>
                <a:gd name="connsiteX2" fmla="*/ 2100463 w 2100463"/>
                <a:gd name="connsiteY2" fmla="*/ 4335 h 399784"/>
                <a:gd name="connsiteX3" fmla="*/ 0 w 2100463"/>
                <a:gd name="connsiteY3" fmla="*/ 0 h 399784"/>
                <a:gd name="connsiteX4" fmla="*/ 0 w 2100463"/>
                <a:gd name="connsiteY4" fmla="*/ 164653 h 399784"/>
                <a:gd name="connsiteX5" fmla="*/ 82252 w 2100463"/>
                <a:gd name="connsiteY5" fmla="*/ 164653 h 399784"/>
                <a:gd name="connsiteX6" fmla="*/ 78303 w 2100463"/>
                <a:gd name="connsiteY6" fmla="*/ 399784 h 399784"/>
                <a:gd name="connsiteX0" fmla="*/ 78303 w 1980719"/>
                <a:gd name="connsiteY0" fmla="*/ 399784 h 399784"/>
                <a:gd name="connsiteX1" fmla="*/ 1973462 w 1980719"/>
                <a:gd name="connsiteY1" fmla="*/ 399784 h 399784"/>
                <a:gd name="connsiteX2" fmla="*/ 1980719 w 1980719"/>
                <a:gd name="connsiteY2" fmla="*/ 707 h 399784"/>
                <a:gd name="connsiteX3" fmla="*/ 0 w 1980719"/>
                <a:gd name="connsiteY3" fmla="*/ 0 h 399784"/>
                <a:gd name="connsiteX4" fmla="*/ 0 w 1980719"/>
                <a:gd name="connsiteY4" fmla="*/ 164653 h 399784"/>
                <a:gd name="connsiteX5" fmla="*/ 82252 w 1980719"/>
                <a:gd name="connsiteY5" fmla="*/ 164653 h 399784"/>
                <a:gd name="connsiteX6" fmla="*/ 78303 w 1980719"/>
                <a:gd name="connsiteY6" fmla="*/ 399784 h 399784"/>
                <a:gd name="connsiteX0" fmla="*/ 78303 w 1973462"/>
                <a:gd name="connsiteY0" fmla="*/ 399784 h 399784"/>
                <a:gd name="connsiteX1" fmla="*/ 1973462 w 1973462"/>
                <a:gd name="connsiteY1" fmla="*/ 399784 h 399784"/>
                <a:gd name="connsiteX2" fmla="*/ 1969832 w 1973462"/>
                <a:gd name="connsiteY2" fmla="*/ 707 h 399784"/>
                <a:gd name="connsiteX3" fmla="*/ 0 w 1973462"/>
                <a:gd name="connsiteY3" fmla="*/ 0 h 399784"/>
                <a:gd name="connsiteX4" fmla="*/ 0 w 1973462"/>
                <a:gd name="connsiteY4" fmla="*/ 164653 h 399784"/>
                <a:gd name="connsiteX5" fmla="*/ 82252 w 1973462"/>
                <a:gd name="connsiteY5" fmla="*/ 164653 h 399784"/>
                <a:gd name="connsiteX6" fmla="*/ 78303 w 1973462"/>
                <a:gd name="connsiteY6" fmla="*/ 399784 h 399784"/>
                <a:gd name="connsiteX0" fmla="*/ 78303 w 1969832"/>
                <a:gd name="connsiteY0" fmla="*/ 399784 h 399784"/>
                <a:gd name="connsiteX1" fmla="*/ 1962575 w 1969832"/>
                <a:gd name="connsiteY1" fmla="*/ 399784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64653 h 399784"/>
                <a:gd name="connsiteX5" fmla="*/ 82252 w 1969832"/>
                <a:gd name="connsiteY5" fmla="*/ 164653 h 399784"/>
                <a:gd name="connsiteX6" fmla="*/ 78303 w 1969832"/>
                <a:gd name="connsiteY6" fmla="*/ 399784 h 399784"/>
                <a:gd name="connsiteX0" fmla="*/ 78303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64653 h 399784"/>
                <a:gd name="connsiteX5" fmla="*/ 82252 w 1969832"/>
                <a:gd name="connsiteY5" fmla="*/ 164653 h 399784"/>
                <a:gd name="connsiteX6" fmla="*/ 78303 w 1969832"/>
                <a:gd name="connsiteY6" fmla="*/ 399784 h 399784"/>
                <a:gd name="connsiteX0" fmla="*/ 78303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64653 h 399784"/>
                <a:gd name="connsiteX5" fmla="*/ 111644 w 1969832"/>
                <a:gd name="connsiteY5" fmla="*/ 151590 h 399784"/>
                <a:gd name="connsiteX6" fmla="*/ 78303 w 1969832"/>
                <a:gd name="connsiteY6" fmla="*/ 399784 h 399784"/>
                <a:gd name="connsiteX0" fmla="*/ 78303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51590 h 399784"/>
                <a:gd name="connsiteX5" fmla="*/ 111644 w 1969832"/>
                <a:gd name="connsiteY5" fmla="*/ 151590 h 399784"/>
                <a:gd name="connsiteX6" fmla="*/ 78303 w 1969832"/>
                <a:gd name="connsiteY6" fmla="*/ 399784 h 399784"/>
                <a:gd name="connsiteX0" fmla="*/ 101163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51590 h 399784"/>
                <a:gd name="connsiteX5" fmla="*/ 111644 w 1969832"/>
                <a:gd name="connsiteY5" fmla="*/ 151590 h 399784"/>
                <a:gd name="connsiteX6" fmla="*/ 101163 w 1969832"/>
                <a:gd name="connsiteY6" fmla="*/ 399784 h 399784"/>
                <a:gd name="connsiteX0" fmla="*/ 101163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51590 h 399784"/>
                <a:gd name="connsiteX5" fmla="*/ 104045 w 1969832"/>
                <a:gd name="connsiteY5" fmla="*/ 151590 h 399784"/>
                <a:gd name="connsiteX6" fmla="*/ 101163 w 1969832"/>
                <a:gd name="connsiteY6" fmla="*/ 399784 h 399784"/>
                <a:gd name="connsiteX0" fmla="*/ 108762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51590 h 399784"/>
                <a:gd name="connsiteX5" fmla="*/ 104045 w 1969832"/>
                <a:gd name="connsiteY5" fmla="*/ 151590 h 399784"/>
                <a:gd name="connsiteX6" fmla="*/ 108762 w 1969832"/>
                <a:gd name="connsiteY6" fmla="*/ 399784 h 399784"/>
                <a:gd name="connsiteX0" fmla="*/ 101163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51590 h 399784"/>
                <a:gd name="connsiteX5" fmla="*/ 104045 w 1969832"/>
                <a:gd name="connsiteY5" fmla="*/ 151590 h 399784"/>
                <a:gd name="connsiteX6" fmla="*/ 101163 w 1969832"/>
                <a:gd name="connsiteY6" fmla="*/ 399784 h 399784"/>
                <a:gd name="connsiteX0" fmla="*/ 108761 w 1969832"/>
                <a:gd name="connsiteY0" fmla="*/ 399784 h 399784"/>
                <a:gd name="connsiteX1" fmla="*/ 1969718 w 1969832"/>
                <a:gd name="connsiteY1" fmla="*/ 397402 h 399784"/>
                <a:gd name="connsiteX2" fmla="*/ 1969832 w 1969832"/>
                <a:gd name="connsiteY2" fmla="*/ 707 h 399784"/>
                <a:gd name="connsiteX3" fmla="*/ 0 w 1969832"/>
                <a:gd name="connsiteY3" fmla="*/ 0 h 399784"/>
                <a:gd name="connsiteX4" fmla="*/ 0 w 1969832"/>
                <a:gd name="connsiteY4" fmla="*/ 151590 h 399784"/>
                <a:gd name="connsiteX5" fmla="*/ 104045 w 1969832"/>
                <a:gd name="connsiteY5" fmla="*/ 151590 h 399784"/>
                <a:gd name="connsiteX6" fmla="*/ 108761 w 1969832"/>
                <a:gd name="connsiteY6" fmla="*/ 399784 h 399784"/>
                <a:gd name="connsiteX0" fmla="*/ 101163 w 1969832"/>
                <a:gd name="connsiteY0" fmla="*/ 397251 h 397402"/>
                <a:gd name="connsiteX1" fmla="*/ 1969718 w 1969832"/>
                <a:gd name="connsiteY1" fmla="*/ 397402 h 397402"/>
                <a:gd name="connsiteX2" fmla="*/ 1969832 w 1969832"/>
                <a:gd name="connsiteY2" fmla="*/ 707 h 397402"/>
                <a:gd name="connsiteX3" fmla="*/ 0 w 1969832"/>
                <a:gd name="connsiteY3" fmla="*/ 0 h 397402"/>
                <a:gd name="connsiteX4" fmla="*/ 0 w 1969832"/>
                <a:gd name="connsiteY4" fmla="*/ 151590 h 397402"/>
                <a:gd name="connsiteX5" fmla="*/ 104045 w 1969832"/>
                <a:gd name="connsiteY5" fmla="*/ 151590 h 397402"/>
                <a:gd name="connsiteX6" fmla="*/ 101163 w 1969832"/>
                <a:gd name="connsiteY6" fmla="*/ 397251 h 39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9832" h="397402">
                  <a:moveTo>
                    <a:pt x="101163" y="397251"/>
                  </a:moveTo>
                  <a:lnTo>
                    <a:pt x="1969718" y="397402"/>
                  </a:lnTo>
                  <a:lnTo>
                    <a:pt x="1969832" y="707"/>
                  </a:lnTo>
                  <a:lnTo>
                    <a:pt x="0" y="0"/>
                  </a:lnTo>
                  <a:lnTo>
                    <a:pt x="0" y="151590"/>
                  </a:lnTo>
                  <a:lnTo>
                    <a:pt x="104045" y="151590"/>
                  </a:lnTo>
                  <a:cubicBezTo>
                    <a:pt x="102729" y="229967"/>
                    <a:pt x="102479" y="318874"/>
                    <a:pt x="101163" y="3972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 rot="10800000">
              <a:off x="4414570" y="2042632"/>
              <a:ext cx="1870277" cy="469922"/>
            </a:xfrm>
            <a:custGeom>
              <a:avLst/>
              <a:gdLst>
                <a:gd name="connsiteX0" fmla="*/ 1653702 w 1653702"/>
                <a:gd name="connsiteY0" fmla="*/ 165371 h 466928"/>
                <a:gd name="connsiteX1" fmla="*/ 1556425 w 1653702"/>
                <a:gd name="connsiteY1" fmla="*/ 165371 h 466928"/>
                <a:gd name="connsiteX2" fmla="*/ 1556425 w 1653702"/>
                <a:gd name="connsiteY2" fmla="*/ 466928 h 466928"/>
                <a:gd name="connsiteX3" fmla="*/ 1381327 w 1653702"/>
                <a:gd name="connsiteY3" fmla="*/ 466928 h 466928"/>
                <a:gd name="connsiteX4" fmla="*/ 1225685 w 1653702"/>
                <a:gd name="connsiteY4" fmla="*/ 466928 h 466928"/>
                <a:gd name="connsiteX5" fmla="*/ 1225685 w 1653702"/>
                <a:gd name="connsiteY5" fmla="*/ 145915 h 466928"/>
                <a:gd name="connsiteX6" fmla="*/ 729574 w 1653702"/>
                <a:gd name="connsiteY6" fmla="*/ 145915 h 466928"/>
                <a:gd name="connsiteX7" fmla="*/ 729574 w 1653702"/>
                <a:gd name="connsiteY7" fmla="*/ 398835 h 466928"/>
                <a:gd name="connsiteX8" fmla="*/ 0 w 1653702"/>
                <a:gd name="connsiteY8" fmla="*/ 398835 h 466928"/>
                <a:gd name="connsiteX9" fmla="*/ 398835 w 1653702"/>
                <a:gd name="connsiteY9" fmla="*/ 0 h 466928"/>
                <a:gd name="connsiteX10" fmla="*/ 1391055 w 1653702"/>
                <a:gd name="connsiteY10" fmla="*/ 0 h 466928"/>
                <a:gd name="connsiteX11" fmla="*/ 1614791 w 1653702"/>
                <a:gd name="connsiteY11" fmla="*/ 0 h 466928"/>
                <a:gd name="connsiteX12" fmla="*/ 1653702 w 1653702"/>
                <a:gd name="connsiteY12" fmla="*/ 165371 h 466928"/>
                <a:gd name="connsiteX0" fmla="*/ 1546698 w 1546698"/>
                <a:gd name="connsiteY0" fmla="*/ 165371 h 466928"/>
                <a:gd name="connsiteX1" fmla="*/ 1449421 w 1546698"/>
                <a:gd name="connsiteY1" fmla="*/ 165371 h 466928"/>
                <a:gd name="connsiteX2" fmla="*/ 1449421 w 1546698"/>
                <a:gd name="connsiteY2" fmla="*/ 466928 h 466928"/>
                <a:gd name="connsiteX3" fmla="*/ 1274323 w 1546698"/>
                <a:gd name="connsiteY3" fmla="*/ 466928 h 466928"/>
                <a:gd name="connsiteX4" fmla="*/ 1118681 w 1546698"/>
                <a:gd name="connsiteY4" fmla="*/ 466928 h 466928"/>
                <a:gd name="connsiteX5" fmla="*/ 1118681 w 1546698"/>
                <a:gd name="connsiteY5" fmla="*/ 145915 h 466928"/>
                <a:gd name="connsiteX6" fmla="*/ 622570 w 1546698"/>
                <a:gd name="connsiteY6" fmla="*/ 145915 h 466928"/>
                <a:gd name="connsiteX7" fmla="*/ 622570 w 1546698"/>
                <a:gd name="connsiteY7" fmla="*/ 398835 h 466928"/>
                <a:gd name="connsiteX8" fmla="*/ 0 w 1546698"/>
                <a:gd name="connsiteY8" fmla="*/ 408563 h 466928"/>
                <a:gd name="connsiteX9" fmla="*/ 291831 w 1546698"/>
                <a:gd name="connsiteY9" fmla="*/ 0 h 466928"/>
                <a:gd name="connsiteX10" fmla="*/ 1284051 w 1546698"/>
                <a:gd name="connsiteY10" fmla="*/ 0 h 466928"/>
                <a:gd name="connsiteX11" fmla="*/ 1507787 w 1546698"/>
                <a:gd name="connsiteY11" fmla="*/ 0 h 466928"/>
                <a:gd name="connsiteX12" fmla="*/ 1546698 w 1546698"/>
                <a:gd name="connsiteY12" fmla="*/ 165371 h 466928"/>
                <a:gd name="connsiteX0" fmla="*/ 1546698 w 1546698"/>
                <a:gd name="connsiteY0" fmla="*/ 165371 h 466928"/>
                <a:gd name="connsiteX1" fmla="*/ 1449421 w 1546698"/>
                <a:gd name="connsiteY1" fmla="*/ 165371 h 466928"/>
                <a:gd name="connsiteX2" fmla="*/ 1449421 w 1546698"/>
                <a:gd name="connsiteY2" fmla="*/ 466928 h 466928"/>
                <a:gd name="connsiteX3" fmla="*/ 1274323 w 1546698"/>
                <a:gd name="connsiteY3" fmla="*/ 466928 h 466928"/>
                <a:gd name="connsiteX4" fmla="*/ 1118681 w 1546698"/>
                <a:gd name="connsiteY4" fmla="*/ 466928 h 466928"/>
                <a:gd name="connsiteX5" fmla="*/ 1118681 w 1546698"/>
                <a:gd name="connsiteY5" fmla="*/ 145915 h 466928"/>
                <a:gd name="connsiteX6" fmla="*/ 622570 w 1546698"/>
                <a:gd name="connsiteY6" fmla="*/ 145915 h 466928"/>
                <a:gd name="connsiteX7" fmla="*/ 622570 w 1546698"/>
                <a:gd name="connsiteY7" fmla="*/ 398835 h 466928"/>
                <a:gd name="connsiteX8" fmla="*/ 0 w 1546698"/>
                <a:gd name="connsiteY8" fmla="*/ 396532 h 466928"/>
                <a:gd name="connsiteX9" fmla="*/ 291831 w 1546698"/>
                <a:gd name="connsiteY9" fmla="*/ 0 h 466928"/>
                <a:gd name="connsiteX10" fmla="*/ 1284051 w 1546698"/>
                <a:gd name="connsiteY10" fmla="*/ 0 h 466928"/>
                <a:gd name="connsiteX11" fmla="*/ 1507787 w 1546698"/>
                <a:gd name="connsiteY11" fmla="*/ 0 h 466928"/>
                <a:gd name="connsiteX12" fmla="*/ 1546698 w 1546698"/>
                <a:gd name="connsiteY12" fmla="*/ 165371 h 466928"/>
                <a:gd name="connsiteX0" fmla="*/ 1546698 w 1546698"/>
                <a:gd name="connsiteY0" fmla="*/ 165371 h 466928"/>
                <a:gd name="connsiteX1" fmla="*/ 1449421 w 1546698"/>
                <a:gd name="connsiteY1" fmla="*/ 165371 h 466928"/>
                <a:gd name="connsiteX2" fmla="*/ 1449421 w 1546698"/>
                <a:gd name="connsiteY2" fmla="*/ 466928 h 466928"/>
                <a:gd name="connsiteX3" fmla="*/ 1274323 w 1546698"/>
                <a:gd name="connsiteY3" fmla="*/ 466928 h 466928"/>
                <a:gd name="connsiteX4" fmla="*/ 1118681 w 1546698"/>
                <a:gd name="connsiteY4" fmla="*/ 466928 h 466928"/>
                <a:gd name="connsiteX5" fmla="*/ 1118681 w 1546698"/>
                <a:gd name="connsiteY5" fmla="*/ 145915 h 466928"/>
                <a:gd name="connsiteX6" fmla="*/ 622570 w 1546698"/>
                <a:gd name="connsiteY6" fmla="*/ 145915 h 466928"/>
                <a:gd name="connsiteX7" fmla="*/ 622570 w 1546698"/>
                <a:gd name="connsiteY7" fmla="*/ 398835 h 466928"/>
                <a:gd name="connsiteX8" fmla="*/ 0 w 1546698"/>
                <a:gd name="connsiteY8" fmla="*/ 396532 h 466928"/>
                <a:gd name="connsiteX9" fmla="*/ 183547 w 1546698"/>
                <a:gd name="connsiteY9" fmla="*/ 4011 h 466928"/>
                <a:gd name="connsiteX10" fmla="*/ 1284051 w 1546698"/>
                <a:gd name="connsiteY10" fmla="*/ 0 h 466928"/>
                <a:gd name="connsiteX11" fmla="*/ 1507787 w 1546698"/>
                <a:gd name="connsiteY11" fmla="*/ 0 h 466928"/>
                <a:gd name="connsiteX12" fmla="*/ 1546698 w 1546698"/>
                <a:gd name="connsiteY12" fmla="*/ 165371 h 466928"/>
                <a:gd name="connsiteX0" fmla="*/ 1546698 w 1549697"/>
                <a:gd name="connsiteY0" fmla="*/ 165371 h 466928"/>
                <a:gd name="connsiteX1" fmla="*/ 1449421 w 1549697"/>
                <a:gd name="connsiteY1" fmla="*/ 165371 h 466928"/>
                <a:gd name="connsiteX2" fmla="*/ 1449421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65371 h 466928"/>
                <a:gd name="connsiteX1" fmla="*/ 1449421 w 1549697"/>
                <a:gd name="connsiteY1" fmla="*/ 165371 h 466928"/>
                <a:gd name="connsiteX2" fmla="*/ 1449421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65371 h 466928"/>
                <a:gd name="connsiteX1" fmla="*/ 1449421 w 1549697"/>
                <a:gd name="connsiteY1" fmla="*/ 165371 h 466928"/>
                <a:gd name="connsiteX2" fmla="*/ 1449421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65371 h 466928"/>
                <a:gd name="connsiteX1" fmla="*/ 1449421 w 1549697"/>
                <a:gd name="connsiteY1" fmla="*/ 165371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65371 h 466928"/>
                <a:gd name="connsiteX1" fmla="*/ 1417399 w 1549697"/>
                <a:gd name="connsiteY1" fmla="*/ 165371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65371 h 466928"/>
                <a:gd name="connsiteX1" fmla="*/ 1424515 w 1549697"/>
                <a:gd name="connsiteY1" fmla="*/ 165371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65371 h 466928"/>
                <a:gd name="connsiteX1" fmla="*/ 1420957 w 1549697"/>
                <a:gd name="connsiteY1" fmla="*/ 140465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65371 h 466928"/>
                <a:gd name="connsiteX0" fmla="*/ 1546698 w 1549697"/>
                <a:gd name="connsiteY0" fmla="*/ 144023 h 466928"/>
                <a:gd name="connsiteX1" fmla="*/ 1420957 w 1549697"/>
                <a:gd name="connsiteY1" fmla="*/ 140465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18681 w 1549697"/>
                <a:gd name="connsiteY4" fmla="*/ 466928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44023 h 466928"/>
                <a:gd name="connsiteX0" fmla="*/ 1546698 w 1549697"/>
                <a:gd name="connsiteY0" fmla="*/ 144023 h 466928"/>
                <a:gd name="connsiteX1" fmla="*/ 1420957 w 1549697"/>
                <a:gd name="connsiteY1" fmla="*/ 140465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47145 w 1549697"/>
                <a:gd name="connsiteY4" fmla="*/ 463370 h 466928"/>
                <a:gd name="connsiteX5" fmla="*/ 111868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44023 h 466928"/>
                <a:gd name="connsiteX0" fmla="*/ 1546698 w 1549697"/>
                <a:gd name="connsiteY0" fmla="*/ 144023 h 466928"/>
                <a:gd name="connsiteX1" fmla="*/ 1420957 w 1549697"/>
                <a:gd name="connsiteY1" fmla="*/ 140465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47145 w 1549697"/>
                <a:gd name="connsiteY4" fmla="*/ 463370 h 466928"/>
                <a:gd name="connsiteX5" fmla="*/ 1154261 w 1549697"/>
                <a:gd name="connsiteY5" fmla="*/ 145915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44023 h 466928"/>
                <a:gd name="connsiteX0" fmla="*/ 1546698 w 1549697"/>
                <a:gd name="connsiteY0" fmla="*/ 144023 h 466928"/>
                <a:gd name="connsiteX1" fmla="*/ 1420957 w 1549697"/>
                <a:gd name="connsiteY1" fmla="*/ 140465 h 466928"/>
                <a:gd name="connsiteX2" fmla="*/ 1420957 w 1549697"/>
                <a:gd name="connsiteY2" fmla="*/ 466928 h 466928"/>
                <a:gd name="connsiteX3" fmla="*/ 1274323 w 1549697"/>
                <a:gd name="connsiteY3" fmla="*/ 466928 h 466928"/>
                <a:gd name="connsiteX4" fmla="*/ 1147145 w 1549697"/>
                <a:gd name="connsiteY4" fmla="*/ 463370 h 466928"/>
                <a:gd name="connsiteX5" fmla="*/ 1146662 w 1549697"/>
                <a:gd name="connsiteY5" fmla="*/ 148448 h 466928"/>
                <a:gd name="connsiteX6" fmla="*/ 622570 w 1549697"/>
                <a:gd name="connsiteY6" fmla="*/ 145915 h 466928"/>
                <a:gd name="connsiteX7" fmla="*/ 622570 w 1549697"/>
                <a:gd name="connsiteY7" fmla="*/ 398835 h 466928"/>
                <a:gd name="connsiteX8" fmla="*/ 0 w 1549697"/>
                <a:gd name="connsiteY8" fmla="*/ 396532 h 466928"/>
                <a:gd name="connsiteX9" fmla="*/ 183547 w 1549697"/>
                <a:gd name="connsiteY9" fmla="*/ 4011 h 466928"/>
                <a:gd name="connsiteX10" fmla="*/ 1284051 w 1549697"/>
                <a:gd name="connsiteY10" fmla="*/ 0 h 466928"/>
                <a:gd name="connsiteX11" fmla="*/ 1549697 w 1549697"/>
                <a:gd name="connsiteY11" fmla="*/ 0 h 466928"/>
                <a:gd name="connsiteX12" fmla="*/ 1546698 w 1549697"/>
                <a:gd name="connsiteY12" fmla="*/ 144023 h 466928"/>
                <a:gd name="connsiteX0" fmla="*/ 1546698 w 1546708"/>
                <a:gd name="connsiteY0" fmla="*/ 144023 h 466928"/>
                <a:gd name="connsiteX1" fmla="*/ 1420957 w 1546708"/>
                <a:gd name="connsiteY1" fmla="*/ 140465 h 466928"/>
                <a:gd name="connsiteX2" fmla="*/ 1420957 w 1546708"/>
                <a:gd name="connsiteY2" fmla="*/ 466928 h 466928"/>
                <a:gd name="connsiteX3" fmla="*/ 1274323 w 1546708"/>
                <a:gd name="connsiteY3" fmla="*/ 466928 h 466928"/>
                <a:gd name="connsiteX4" fmla="*/ 1147145 w 1546708"/>
                <a:gd name="connsiteY4" fmla="*/ 463370 h 466928"/>
                <a:gd name="connsiteX5" fmla="*/ 1146662 w 1546708"/>
                <a:gd name="connsiteY5" fmla="*/ 148448 h 466928"/>
                <a:gd name="connsiteX6" fmla="*/ 622570 w 1546708"/>
                <a:gd name="connsiteY6" fmla="*/ 145915 h 466928"/>
                <a:gd name="connsiteX7" fmla="*/ 622570 w 1546708"/>
                <a:gd name="connsiteY7" fmla="*/ 398835 h 466928"/>
                <a:gd name="connsiteX8" fmla="*/ 0 w 1546708"/>
                <a:gd name="connsiteY8" fmla="*/ 396532 h 466928"/>
                <a:gd name="connsiteX9" fmla="*/ 183547 w 1546708"/>
                <a:gd name="connsiteY9" fmla="*/ 4011 h 466928"/>
                <a:gd name="connsiteX10" fmla="*/ 1284051 w 1546708"/>
                <a:gd name="connsiteY10" fmla="*/ 0 h 466928"/>
                <a:gd name="connsiteX11" fmla="*/ 1476335 w 1546708"/>
                <a:gd name="connsiteY11" fmla="*/ 2620 h 466928"/>
                <a:gd name="connsiteX12" fmla="*/ 1546698 w 1546708"/>
                <a:gd name="connsiteY12" fmla="*/ 144023 h 466928"/>
                <a:gd name="connsiteX0" fmla="*/ 1475956 w 1476335"/>
                <a:gd name="connsiteY0" fmla="*/ 138783 h 466928"/>
                <a:gd name="connsiteX1" fmla="*/ 1420957 w 1476335"/>
                <a:gd name="connsiteY1" fmla="*/ 140465 h 466928"/>
                <a:gd name="connsiteX2" fmla="*/ 1420957 w 1476335"/>
                <a:gd name="connsiteY2" fmla="*/ 466928 h 466928"/>
                <a:gd name="connsiteX3" fmla="*/ 1274323 w 1476335"/>
                <a:gd name="connsiteY3" fmla="*/ 466928 h 466928"/>
                <a:gd name="connsiteX4" fmla="*/ 1147145 w 1476335"/>
                <a:gd name="connsiteY4" fmla="*/ 463370 h 466928"/>
                <a:gd name="connsiteX5" fmla="*/ 1146662 w 1476335"/>
                <a:gd name="connsiteY5" fmla="*/ 148448 h 466928"/>
                <a:gd name="connsiteX6" fmla="*/ 622570 w 1476335"/>
                <a:gd name="connsiteY6" fmla="*/ 145915 h 466928"/>
                <a:gd name="connsiteX7" fmla="*/ 622570 w 1476335"/>
                <a:gd name="connsiteY7" fmla="*/ 398835 h 466928"/>
                <a:gd name="connsiteX8" fmla="*/ 0 w 1476335"/>
                <a:gd name="connsiteY8" fmla="*/ 396532 h 466928"/>
                <a:gd name="connsiteX9" fmla="*/ 183547 w 1476335"/>
                <a:gd name="connsiteY9" fmla="*/ 4011 h 466928"/>
                <a:gd name="connsiteX10" fmla="*/ 1284051 w 1476335"/>
                <a:gd name="connsiteY10" fmla="*/ 0 h 466928"/>
                <a:gd name="connsiteX11" fmla="*/ 1476335 w 1476335"/>
                <a:gd name="connsiteY11" fmla="*/ 2620 h 466928"/>
                <a:gd name="connsiteX12" fmla="*/ 1475956 w 1476335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566383 w 1859171"/>
                <a:gd name="connsiteY9" fmla="*/ 4011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58792 w 1859171"/>
                <a:gd name="connsiteY0" fmla="*/ 138783 h 466928"/>
                <a:gd name="connsiteX1" fmla="*/ 1803793 w 1859171"/>
                <a:gd name="connsiteY1" fmla="*/ 140465 h 466928"/>
                <a:gd name="connsiteX2" fmla="*/ 1803793 w 1859171"/>
                <a:gd name="connsiteY2" fmla="*/ 466928 h 466928"/>
                <a:gd name="connsiteX3" fmla="*/ 1657159 w 1859171"/>
                <a:gd name="connsiteY3" fmla="*/ 466928 h 466928"/>
                <a:gd name="connsiteX4" fmla="*/ 1529981 w 1859171"/>
                <a:gd name="connsiteY4" fmla="*/ 463370 h 466928"/>
                <a:gd name="connsiteX5" fmla="*/ 1529498 w 1859171"/>
                <a:gd name="connsiteY5" fmla="*/ 148448 h 466928"/>
                <a:gd name="connsiteX6" fmla="*/ 1005406 w 1859171"/>
                <a:gd name="connsiteY6" fmla="*/ 145915 h 466928"/>
                <a:gd name="connsiteX7" fmla="*/ 1005406 w 1859171"/>
                <a:gd name="connsiteY7" fmla="*/ 398835 h 466928"/>
                <a:gd name="connsiteX8" fmla="*/ 0 w 1859171"/>
                <a:gd name="connsiteY8" fmla="*/ 402040 h 466928"/>
                <a:gd name="connsiteX9" fmla="*/ 227614 w 1859171"/>
                <a:gd name="connsiteY9" fmla="*/ 9520 h 466928"/>
                <a:gd name="connsiteX10" fmla="*/ 1666887 w 1859171"/>
                <a:gd name="connsiteY10" fmla="*/ 0 h 466928"/>
                <a:gd name="connsiteX11" fmla="*/ 1859171 w 1859171"/>
                <a:gd name="connsiteY11" fmla="*/ 2620 h 466928"/>
                <a:gd name="connsiteX12" fmla="*/ 1858792 w 1859171"/>
                <a:gd name="connsiteY12" fmla="*/ 138783 h 466928"/>
                <a:gd name="connsiteX0" fmla="*/ 1869272 w 1869651"/>
                <a:gd name="connsiteY0" fmla="*/ 138783 h 466928"/>
                <a:gd name="connsiteX1" fmla="*/ 1814273 w 1869651"/>
                <a:gd name="connsiteY1" fmla="*/ 140465 h 466928"/>
                <a:gd name="connsiteX2" fmla="*/ 1814273 w 1869651"/>
                <a:gd name="connsiteY2" fmla="*/ 466928 h 466928"/>
                <a:gd name="connsiteX3" fmla="*/ 1667639 w 1869651"/>
                <a:gd name="connsiteY3" fmla="*/ 466928 h 466928"/>
                <a:gd name="connsiteX4" fmla="*/ 1540461 w 1869651"/>
                <a:gd name="connsiteY4" fmla="*/ 463370 h 466928"/>
                <a:gd name="connsiteX5" fmla="*/ 1539978 w 1869651"/>
                <a:gd name="connsiteY5" fmla="*/ 148448 h 466928"/>
                <a:gd name="connsiteX6" fmla="*/ 1015886 w 1869651"/>
                <a:gd name="connsiteY6" fmla="*/ 145915 h 466928"/>
                <a:gd name="connsiteX7" fmla="*/ 1015886 w 1869651"/>
                <a:gd name="connsiteY7" fmla="*/ 398835 h 466928"/>
                <a:gd name="connsiteX8" fmla="*/ 0 w 1869651"/>
                <a:gd name="connsiteY8" fmla="*/ 404660 h 466928"/>
                <a:gd name="connsiteX9" fmla="*/ 238094 w 1869651"/>
                <a:gd name="connsiteY9" fmla="*/ 9520 h 466928"/>
                <a:gd name="connsiteX10" fmla="*/ 1677367 w 1869651"/>
                <a:gd name="connsiteY10" fmla="*/ 0 h 466928"/>
                <a:gd name="connsiteX11" fmla="*/ 1869651 w 1869651"/>
                <a:gd name="connsiteY11" fmla="*/ 2620 h 466928"/>
                <a:gd name="connsiteX12" fmla="*/ 1869272 w 1869651"/>
                <a:gd name="connsiteY12" fmla="*/ 138783 h 466928"/>
                <a:gd name="connsiteX0" fmla="*/ 1869272 w 1869651"/>
                <a:gd name="connsiteY0" fmla="*/ 138783 h 466928"/>
                <a:gd name="connsiteX1" fmla="*/ 1814273 w 1869651"/>
                <a:gd name="connsiteY1" fmla="*/ 140465 h 466928"/>
                <a:gd name="connsiteX2" fmla="*/ 1814273 w 1869651"/>
                <a:gd name="connsiteY2" fmla="*/ 466928 h 466928"/>
                <a:gd name="connsiteX3" fmla="*/ 1667639 w 1869651"/>
                <a:gd name="connsiteY3" fmla="*/ 466928 h 466928"/>
                <a:gd name="connsiteX4" fmla="*/ 1540461 w 1869651"/>
                <a:gd name="connsiteY4" fmla="*/ 463370 h 466928"/>
                <a:gd name="connsiteX5" fmla="*/ 1539978 w 1869651"/>
                <a:gd name="connsiteY5" fmla="*/ 148448 h 466928"/>
                <a:gd name="connsiteX6" fmla="*/ 1015886 w 1869651"/>
                <a:gd name="connsiteY6" fmla="*/ 145915 h 466928"/>
                <a:gd name="connsiteX7" fmla="*/ 1015886 w 1869651"/>
                <a:gd name="connsiteY7" fmla="*/ 398835 h 466928"/>
                <a:gd name="connsiteX8" fmla="*/ 0 w 1869651"/>
                <a:gd name="connsiteY8" fmla="*/ 404660 h 466928"/>
                <a:gd name="connsiteX9" fmla="*/ 238094 w 1869651"/>
                <a:gd name="connsiteY9" fmla="*/ 9520 h 466928"/>
                <a:gd name="connsiteX10" fmla="*/ 1677367 w 1869651"/>
                <a:gd name="connsiteY10" fmla="*/ 0 h 466928"/>
                <a:gd name="connsiteX11" fmla="*/ 1869651 w 1869651"/>
                <a:gd name="connsiteY11" fmla="*/ 2620 h 466928"/>
                <a:gd name="connsiteX12" fmla="*/ 1869272 w 1869651"/>
                <a:gd name="connsiteY12" fmla="*/ 138783 h 466928"/>
                <a:gd name="connsiteX0" fmla="*/ 1869272 w 1869651"/>
                <a:gd name="connsiteY0" fmla="*/ 138783 h 466928"/>
                <a:gd name="connsiteX1" fmla="*/ 1814273 w 1869651"/>
                <a:gd name="connsiteY1" fmla="*/ 140465 h 466928"/>
                <a:gd name="connsiteX2" fmla="*/ 1814273 w 1869651"/>
                <a:gd name="connsiteY2" fmla="*/ 466928 h 466928"/>
                <a:gd name="connsiteX3" fmla="*/ 1667639 w 1869651"/>
                <a:gd name="connsiteY3" fmla="*/ 466928 h 466928"/>
                <a:gd name="connsiteX4" fmla="*/ 1540461 w 1869651"/>
                <a:gd name="connsiteY4" fmla="*/ 463370 h 466928"/>
                <a:gd name="connsiteX5" fmla="*/ 1539978 w 1869651"/>
                <a:gd name="connsiteY5" fmla="*/ 148448 h 466928"/>
                <a:gd name="connsiteX6" fmla="*/ 1015886 w 1869651"/>
                <a:gd name="connsiteY6" fmla="*/ 145915 h 466928"/>
                <a:gd name="connsiteX7" fmla="*/ 1015886 w 1869651"/>
                <a:gd name="connsiteY7" fmla="*/ 398835 h 466928"/>
                <a:gd name="connsiteX8" fmla="*/ 0 w 1869651"/>
                <a:gd name="connsiteY8" fmla="*/ 404660 h 466928"/>
                <a:gd name="connsiteX9" fmla="*/ 214514 w 1869651"/>
                <a:gd name="connsiteY9" fmla="*/ 12140 h 466928"/>
                <a:gd name="connsiteX10" fmla="*/ 1677367 w 1869651"/>
                <a:gd name="connsiteY10" fmla="*/ 0 h 466928"/>
                <a:gd name="connsiteX11" fmla="*/ 1869651 w 1869651"/>
                <a:gd name="connsiteY11" fmla="*/ 2620 h 466928"/>
                <a:gd name="connsiteX12" fmla="*/ 1869272 w 1869651"/>
                <a:gd name="connsiteY12" fmla="*/ 138783 h 466928"/>
                <a:gd name="connsiteX0" fmla="*/ 1869272 w 1869651"/>
                <a:gd name="connsiteY0" fmla="*/ 138783 h 466928"/>
                <a:gd name="connsiteX1" fmla="*/ 1814273 w 1869651"/>
                <a:gd name="connsiteY1" fmla="*/ 140465 h 466928"/>
                <a:gd name="connsiteX2" fmla="*/ 1814273 w 1869651"/>
                <a:gd name="connsiteY2" fmla="*/ 466928 h 466928"/>
                <a:gd name="connsiteX3" fmla="*/ 1667639 w 1869651"/>
                <a:gd name="connsiteY3" fmla="*/ 466928 h 466928"/>
                <a:gd name="connsiteX4" fmla="*/ 1540461 w 1869651"/>
                <a:gd name="connsiteY4" fmla="*/ 463370 h 466928"/>
                <a:gd name="connsiteX5" fmla="*/ 1539978 w 1869651"/>
                <a:gd name="connsiteY5" fmla="*/ 148448 h 466928"/>
                <a:gd name="connsiteX6" fmla="*/ 1015886 w 1869651"/>
                <a:gd name="connsiteY6" fmla="*/ 145915 h 466928"/>
                <a:gd name="connsiteX7" fmla="*/ 1015886 w 1869651"/>
                <a:gd name="connsiteY7" fmla="*/ 398835 h 466928"/>
                <a:gd name="connsiteX8" fmla="*/ 0 w 1869651"/>
                <a:gd name="connsiteY8" fmla="*/ 404660 h 466928"/>
                <a:gd name="connsiteX9" fmla="*/ 214514 w 1869651"/>
                <a:gd name="connsiteY9" fmla="*/ 12140 h 466928"/>
                <a:gd name="connsiteX10" fmla="*/ 1677367 w 1869651"/>
                <a:gd name="connsiteY10" fmla="*/ 0 h 466928"/>
                <a:gd name="connsiteX11" fmla="*/ 1869651 w 1869651"/>
                <a:gd name="connsiteY11" fmla="*/ 2620 h 466928"/>
                <a:gd name="connsiteX12" fmla="*/ 1869272 w 1869651"/>
                <a:gd name="connsiteY12" fmla="*/ 138783 h 466928"/>
                <a:gd name="connsiteX0" fmla="*/ 1869272 w 1869651"/>
                <a:gd name="connsiteY0" fmla="*/ 138783 h 466928"/>
                <a:gd name="connsiteX1" fmla="*/ 1803599 w 1869651"/>
                <a:gd name="connsiteY1" fmla="*/ 140465 h 466928"/>
                <a:gd name="connsiteX2" fmla="*/ 1814273 w 1869651"/>
                <a:gd name="connsiteY2" fmla="*/ 466928 h 466928"/>
                <a:gd name="connsiteX3" fmla="*/ 1667639 w 1869651"/>
                <a:gd name="connsiteY3" fmla="*/ 466928 h 466928"/>
                <a:gd name="connsiteX4" fmla="*/ 1540461 w 1869651"/>
                <a:gd name="connsiteY4" fmla="*/ 463370 h 466928"/>
                <a:gd name="connsiteX5" fmla="*/ 1539978 w 1869651"/>
                <a:gd name="connsiteY5" fmla="*/ 148448 h 466928"/>
                <a:gd name="connsiteX6" fmla="*/ 1015886 w 1869651"/>
                <a:gd name="connsiteY6" fmla="*/ 145915 h 466928"/>
                <a:gd name="connsiteX7" fmla="*/ 1015886 w 1869651"/>
                <a:gd name="connsiteY7" fmla="*/ 398835 h 466928"/>
                <a:gd name="connsiteX8" fmla="*/ 0 w 1869651"/>
                <a:gd name="connsiteY8" fmla="*/ 404660 h 466928"/>
                <a:gd name="connsiteX9" fmla="*/ 214514 w 1869651"/>
                <a:gd name="connsiteY9" fmla="*/ 12140 h 466928"/>
                <a:gd name="connsiteX10" fmla="*/ 1677367 w 1869651"/>
                <a:gd name="connsiteY10" fmla="*/ 0 h 466928"/>
                <a:gd name="connsiteX11" fmla="*/ 1869651 w 1869651"/>
                <a:gd name="connsiteY11" fmla="*/ 2620 h 466928"/>
                <a:gd name="connsiteX12" fmla="*/ 1869272 w 1869651"/>
                <a:gd name="connsiteY12" fmla="*/ 138783 h 466928"/>
                <a:gd name="connsiteX0" fmla="*/ 1869272 w 1869651"/>
                <a:gd name="connsiteY0" fmla="*/ 138783 h 470486"/>
                <a:gd name="connsiteX1" fmla="*/ 1803599 w 1869651"/>
                <a:gd name="connsiteY1" fmla="*/ 140465 h 470486"/>
                <a:gd name="connsiteX2" fmla="*/ 1800041 w 1869651"/>
                <a:gd name="connsiteY2" fmla="*/ 470486 h 470486"/>
                <a:gd name="connsiteX3" fmla="*/ 1667639 w 1869651"/>
                <a:gd name="connsiteY3" fmla="*/ 466928 h 470486"/>
                <a:gd name="connsiteX4" fmla="*/ 1540461 w 1869651"/>
                <a:gd name="connsiteY4" fmla="*/ 463370 h 470486"/>
                <a:gd name="connsiteX5" fmla="*/ 1539978 w 1869651"/>
                <a:gd name="connsiteY5" fmla="*/ 148448 h 470486"/>
                <a:gd name="connsiteX6" fmla="*/ 1015886 w 1869651"/>
                <a:gd name="connsiteY6" fmla="*/ 145915 h 470486"/>
                <a:gd name="connsiteX7" fmla="*/ 1015886 w 1869651"/>
                <a:gd name="connsiteY7" fmla="*/ 398835 h 470486"/>
                <a:gd name="connsiteX8" fmla="*/ 0 w 1869651"/>
                <a:gd name="connsiteY8" fmla="*/ 404660 h 470486"/>
                <a:gd name="connsiteX9" fmla="*/ 214514 w 1869651"/>
                <a:gd name="connsiteY9" fmla="*/ 12140 h 470486"/>
                <a:gd name="connsiteX10" fmla="*/ 1677367 w 1869651"/>
                <a:gd name="connsiteY10" fmla="*/ 0 h 470486"/>
                <a:gd name="connsiteX11" fmla="*/ 1869651 w 1869651"/>
                <a:gd name="connsiteY11" fmla="*/ 2620 h 470486"/>
                <a:gd name="connsiteX12" fmla="*/ 1869272 w 1869651"/>
                <a:gd name="connsiteY12" fmla="*/ 138783 h 47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51" h="470486">
                  <a:moveTo>
                    <a:pt x="1869272" y="138783"/>
                  </a:moveTo>
                  <a:lnTo>
                    <a:pt x="1803599" y="140465"/>
                  </a:lnTo>
                  <a:lnTo>
                    <a:pt x="1800041" y="470486"/>
                  </a:lnTo>
                  <a:lnTo>
                    <a:pt x="1667639" y="466928"/>
                  </a:lnTo>
                  <a:lnTo>
                    <a:pt x="1540461" y="463370"/>
                  </a:lnTo>
                  <a:lnTo>
                    <a:pt x="1539978" y="148448"/>
                  </a:lnTo>
                  <a:lnTo>
                    <a:pt x="1015886" y="145915"/>
                  </a:lnTo>
                  <a:lnTo>
                    <a:pt x="1015886" y="398835"/>
                  </a:lnTo>
                  <a:lnTo>
                    <a:pt x="0" y="404660"/>
                  </a:lnTo>
                  <a:cubicBezTo>
                    <a:pt x="40240" y="269524"/>
                    <a:pt x="57722" y="96421"/>
                    <a:pt x="214514" y="12140"/>
                  </a:cubicBezTo>
                  <a:lnTo>
                    <a:pt x="1677367" y="0"/>
                  </a:lnTo>
                  <a:lnTo>
                    <a:pt x="1869651" y="2620"/>
                  </a:lnTo>
                  <a:cubicBezTo>
                    <a:pt x="1868651" y="57744"/>
                    <a:pt x="1870272" y="83659"/>
                    <a:pt x="1869272" y="1387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54" name="Forme libre 153"/>
            <p:cNvSpPr/>
            <p:nvPr/>
          </p:nvSpPr>
          <p:spPr>
            <a:xfrm>
              <a:off x="5186178" y="1426653"/>
              <a:ext cx="1354285" cy="384193"/>
            </a:xfrm>
            <a:custGeom>
              <a:avLst/>
              <a:gdLst>
                <a:gd name="connsiteX0" fmla="*/ 104503 w 2116183"/>
                <a:gd name="connsiteY0" fmla="*/ 378823 h 378823"/>
                <a:gd name="connsiteX1" fmla="*/ 2116183 w 2116183"/>
                <a:gd name="connsiteY1" fmla="*/ 378823 h 378823"/>
                <a:gd name="connsiteX2" fmla="*/ 2116183 w 2116183"/>
                <a:gd name="connsiteY2" fmla="*/ 0 h 378823"/>
                <a:gd name="connsiteX3" fmla="*/ 0 w 2116183"/>
                <a:gd name="connsiteY3" fmla="*/ 0 h 378823"/>
                <a:gd name="connsiteX4" fmla="*/ 0 w 2116183"/>
                <a:gd name="connsiteY4" fmla="*/ 143692 h 378823"/>
                <a:gd name="connsiteX5" fmla="*/ 97972 w 2116183"/>
                <a:gd name="connsiteY5" fmla="*/ 143692 h 378823"/>
                <a:gd name="connsiteX6" fmla="*/ 104503 w 2116183"/>
                <a:gd name="connsiteY6" fmla="*/ 378823 h 378823"/>
                <a:gd name="connsiteX0" fmla="*/ 104503 w 2116183"/>
                <a:gd name="connsiteY0" fmla="*/ 378823 h 388551"/>
                <a:gd name="connsiteX1" fmla="*/ 929408 w 2116183"/>
                <a:gd name="connsiteY1" fmla="*/ 388551 h 388551"/>
                <a:gd name="connsiteX2" fmla="*/ 2116183 w 2116183"/>
                <a:gd name="connsiteY2" fmla="*/ 0 h 388551"/>
                <a:gd name="connsiteX3" fmla="*/ 0 w 2116183"/>
                <a:gd name="connsiteY3" fmla="*/ 0 h 388551"/>
                <a:gd name="connsiteX4" fmla="*/ 0 w 2116183"/>
                <a:gd name="connsiteY4" fmla="*/ 143692 h 388551"/>
                <a:gd name="connsiteX5" fmla="*/ 97972 w 2116183"/>
                <a:gd name="connsiteY5" fmla="*/ 143692 h 388551"/>
                <a:gd name="connsiteX6" fmla="*/ 104503 w 2116183"/>
                <a:gd name="connsiteY6" fmla="*/ 378823 h 388551"/>
                <a:gd name="connsiteX0" fmla="*/ 104503 w 929408"/>
                <a:gd name="connsiteY0" fmla="*/ 378823 h 388551"/>
                <a:gd name="connsiteX1" fmla="*/ 929408 w 929408"/>
                <a:gd name="connsiteY1" fmla="*/ 388551 h 388551"/>
                <a:gd name="connsiteX2" fmla="*/ 851587 w 929408"/>
                <a:gd name="connsiteY2" fmla="*/ 0 h 388551"/>
                <a:gd name="connsiteX3" fmla="*/ 0 w 929408"/>
                <a:gd name="connsiteY3" fmla="*/ 0 h 388551"/>
                <a:gd name="connsiteX4" fmla="*/ 0 w 929408"/>
                <a:gd name="connsiteY4" fmla="*/ 143692 h 388551"/>
                <a:gd name="connsiteX5" fmla="*/ 97972 w 929408"/>
                <a:gd name="connsiteY5" fmla="*/ 143692 h 388551"/>
                <a:gd name="connsiteX6" fmla="*/ 104503 w 929408"/>
                <a:gd name="connsiteY6" fmla="*/ 378823 h 388551"/>
                <a:gd name="connsiteX0" fmla="*/ 104503 w 851587"/>
                <a:gd name="connsiteY0" fmla="*/ 378823 h 378823"/>
                <a:gd name="connsiteX1" fmla="*/ 773766 w 851587"/>
                <a:gd name="connsiteY1" fmla="*/ 378823 h 378823"/>
                <a:gd name="connsiteX2" fmla="*/ 851587 w 851587"/>
                <a:gd name="connsiteY2" fmla="*/ 0 h 378823"/>
                <a:gd name="connsiteX3" fmla="*/ 0 w 851587"/>
                <a:gd name="connsiteY3" fmla="*/ 0 h 378823"/>
                <a:gd name="connsiteX4" fmla="*/ 0 w 851587"/>
                <a:gd name="connsiteY4" fmla="*/ 143692 h 378823"/>
                <a:gd name="connsiteX5" fmla="*/ 97972 w 851587"/>
                <a:gd name="connsiteY5" fmla="*/ 143692 h 378823"/>
                <a:gd name="connsiteX6" fmla="*/ 104503 w 851587"/>
                <a:gd name="connsiteY6" fmla="*/ 378823 h 378823"/>
                <a:gd name="connsiteX0" fmla="*/ 104503 w 903724"/>
                <a:gd name="connsiteY0" fmla="*/ 378823 h 378823"/>
                <a:gd name="connsiteX1" fmla="*/ 773766 w 903724"/>
                <a:gd name="connsiteY1" fmla="*/ 378823 h 378823"/>
                <a:gd name="connsiteX2" fmla="*/ 903724 w 903724"/>
                <a:gd name="connsiteY2" fmla="*/ 4010 h 378823"/>
                <a:gd name="connsiteX3" fmla="*/ 0 w 903724"/>
                <a:gd name="connsiteY3" fmla="*/ 0 h 378823"/>
                <a:gd name="connsiteX4" fmla="*/ 0 w 903724"/>
                <a:gd name="connsiteY4" fmla="*/ 143692 h 378823"/>
                <a:gd name="connsiteX5" fmla="*/ 97972 w 903724"/>
                <a:gd name="connsiteY5" fmla="*/ 143692 h 378823"/>
                <a:gd name="connsiteX6" fmla="*/ 104503 w 903724"/>
                <a:gd name="connsiteY6" fmla="*/ 378823 h 378823"/>
                <a:gd name="connsiteX0" fmla="*/ 104503 w 931797"/>
                <a:gd name="connsiteY0" fmla="*/ 378823 h 378823"/>
                <a:gd name="connsiteX1" fmla="*/ 773766 w 931797"/>
                <a:gd name="connsiteY1" fmla="*/ 378823 h 378823"/>
                <a:gd name="connsiteX2" fmla="*/ 931797 w 931797"/>
                <a:gd name="connsiteY2" fmla="*/ 8021 h 378823"/>
                <a:gd name="connsiteX3" fmla="*/ 0 w 931797"/>
                <a:gd name="connsiteY3" fmla="*/ 0 h 378823"/>
                <a:gd name="connsiteX4" fmla="*/ 0 w 931797"/>
                <a:gd name="connsiteY4" fmla="*/ 143692 h 378823"/>
                <a:gd name="connsiteX5" fmla="*/ 97972 w 931797"/>
                <a:gd name="connsiteY5" fmla="*/ 143692 h 378823"/>
                <a:gd name="connsiteX6" fmla="*/ 104503 w 931797"/>
                <a:gd name="connsiteY6" fmla="*/ 378823 h 378823"/>
                <a:gd name="connsiteX0" fmla="*/ 104503 w 931797"/>
                <a:gd name="connsiteY0" fmla="*/ 378823 h 378823"/>
                <a:gd name="connsiteX1" fmla="*/ 773766 w 931797"/>
                <a:gd name="connsiteY1" fmla="*/ 378823 h 378823"/>
                <a:gd name="connsiteX2" fmla="*/ 931797 w 931797"/>
                <a:gd name="connsiteY2" fmla="*/ 8021 h 378823"/>
                <a:gd name="connsiteX3" fmla="*/ 0 w 931797"/>
                <a:gd name="connsiteY3" fmla="*/ 0 h 378823"/>
                <a:gd name="connsiteX4" fmla="*/ 0 w 931797"/>
                <a:gd name="connsiteY4" fmla="*/ 143692 h 378823"/>
                <a:gd name="connsiteX5" fmla="*/ 108858 w 931797"/>
                <a:gd name="connsiteY5" fmla="*/ 143692 h 378823"/>
                <a:gd name="connsiteX6" fmla="*/ 104503 w 931797"/>
                <a:gd name="connsiteY6" fmla="*/ 378823 h 378823"/>
                <a:gd name="connsiteX0" fmla="*/ 104503 w 931797"/>
                <a:gd name="connsiteY0" fmla="*/ 378823 h 378823"/>
                <a:gd name="connsiteX1" fmla="*/ 773766 w 931797"/>
                <a:gd name="connsiteY1" fmla="*/ 378823 h 378823"/>
                <a:gd name="connsiteX2" fmla="*/ 931797 w 931797"/>
                <a:gd name="connsiteY2" fmla="*/ 8021 h 378823"/>
                <a:gd name="connsiteX3" fmla="*/ 0 w 931797"/>
                <a:gd name="connsiteY3" fmla="*/ 0 h 378823"/>
                <a:gd name="connsiteX4" fmla="*/ 0 w 931797"/>
                <a:gd name="connsiteY4" fmla="*/ 143692 h 378823"/>
                <a:gd name="connsiteX5" fmla="*/ 108858 w 931797"/>
                <a:gd name="connsiteY5" fmla="*/ 143692 h 378823"/>
                <a:gd name="connsiteX6" fmla="*/ 104503 w 931797"/>
                <a:gd name="connsiteY6" fmla="*/ 378823 h 378823"/>
                <a:gd name="connsiteX0" fmla="*/ 104503 w 931797"/>
                <a:gd name="connsiteY0" fmla="*/ 378823 h 378823"/>
                <a:gd name="connsiteX1" fmla="*/ 773766 w 931797"/>
                <a:gd name="connsiteY1" fmla="*/ 378823 h 378823"/>
                <a:gd name="connsiteX2" fmla="*/ 931797 w 931797"/>
                <a:gd name="connsiteY2" fmla="*/ 8021 h 378823"/>
                <a:gd name="connsiteX3" fmla="*/ 0 w 931797"/>
                <a:gd name="connsiteY3" fmla="*/ 0 h 378823"/>
                <a:gd name="connsiteX4" fmla="*/ 0 w 931797"/>
                <a:gd name="connsiteY4" fmla="*/ 143692 h 378823"/>
                <a:gd name="connsiteX5" fmla="*/ 108858 w 931797"/>
                <a:gd name="connsiteY5" fmla="*/ 143692 h 378823"/>
                <a:gd name="connsiteX6" fmla="*/ 104503 w 931797"/>
                <a:gd name="connsiteY6" fmla="*/ 378823 h 378823"/>
                <a:gd name="connsiteX0" fmla="*/ 104503 w 931797"/>
                <a:gd name="connsiteY0" fmla="*/ 378823 h 378823"/>
                <a:gd name="connsiteX1" fmla="*/ 773766 w 931797"/>
                <a:gd name="connsiteY1" fmla="*/ 378823 h 378823"/>
                <a:gd name="connsiteX2" fmla="*/ 931797 w 931797"/>
                <a:gd name="connsiteY2" fmla="*/ 8021 h 378823"/>
                <a:gd name="connsiteX3" fmla="*/ 0 w 931797"/>
                <a:gd name="connsiteY3" fmla="*/ 0 h 378823"/>
                <a:gd name="connsiteX4" fmla="*/ 15720 w 931797"/>
                <a:gd name="connsiteY4" fmla="*/ 143692 h 378823"/>
                <a:gd name="connsiteX5" fmla="*/ 108858 w 931797"/>
                <a:gd name="connsiteY5" fmla="*/ 143692 h 378823"/>
                <a:gd name="connsiteX6" fmla="*/ 104503 w 931797"/>
                <a:gd name="connsiteY6" fmla="*/ 378823 h 378823"/>
                <a:gd name="connsiteX0" fmla="*/ 91403 w 918697"/>
                <a:gd name="connsiteY0" fmla="*/ 378823 h 378823"/>
                <a:gd name="connsiteX1" fmla="*/ 760666 w 918697"/>
                <a:gd name="connsiteY1" fmla="*/ 378823 h 378823"/>
                <a:gd name="connsiteX2" fmla="*/ 918697 w 918697"/>
                <a:gd name="connsiteY2" fmla="*/ 8021 h 378823"/>
                <a:gd name="connsiteX3" fmla="*/ 0 w 918697"/>
                <a:gd name="connsiteY3" fmla="*/ 0 h 378823"/>
                <a:gd name="connsiteX4" fmla="*/ 2620 w 918697"/>
                <a:gd name="connsiteY4" fmla="*/ 143692 h 378823"/>
                <a:gd name="connsiteX5" fmla="*/ 95758 w 918697"/>
                <a:gd name="connsiteY5" fmla="*/ 143692 h 378823"/>
                <a:gd name="connsiteX6" fmla="*/ 91403 w 918697"/>
                <a:gd name="connsiteY6" fmla="*/ 378823 h 378823"/>
                <a:gd name="connsiteX0" fmla="*/ 91403 w 1103982"/>
                <a:gd name="connsiteY0" fmla="*/ 378823 h 378823"/>
                <a:gd name="connsiteX1" fmla="*/ 1080155 w 1103982"/>
                <a:gd name="connsiteY1" fmla="*/ 378823 h 378823"/>
                <a:gd name="connsiteX2" fmla="*/ 918697 w 1103982"/>
                <a:gd name="connsiteY2" fmla="*/ 8021 h 378823"/>
                <a:gd name="connsiteX3" fmla="*/ 0 w 1103982"/>
                <a:gd name="connsiteY3" fmla="*/ 0 h 378823"/>
                <a:gd name="connsiteX4" fmla="*/ 2620 w 1103982"/>
                <a:gd name="connsiteY4" fmla="*/ 143692 h 378823"/>
                <a:gd name="connsiteX5" fmla="*/ 95758 w 1103982"/>
                <a:gd name="connsiteY5" fmla="*/ 143692 h 378823"/>
                <a:gd name="connsiteX6" fmla="*/ 91403 w 1103982"/>
                <a:gd name="connsiteY6" fmla="*/ 378823 h 378823"/>
                <a:gd name="connsiteX0" fmla="*/ 91403 w 1194119"/>
                <a:gd name="connsiteY0" fmla="*/ 378823 h 378823"/>
                <a:gd name="connsiteX1" fmla="*/ 1080155 w 1194119"/>
                <a:gd name="connsiteY1" fmla="*/ 378823 h 378823"/>
                <a:gd name="connsiteX2" fmla="*/ 1194119 w 1194119"/>
                <a:gd name="connsiteY2" fmla="*/ 2513 h 378823"/>
                <a:gd name="connsiteX3" fmla="*/ 0 w 1194119"/>
                <a:gd name="connsiteY3" fmla="*/ 0 h 378823"/>
                <a:gd name="connsiteX4" fmla="*/ 2620 w 1194119"/>
                <a:gd name="connsiteY4" fmla="*/ 143692 h 378823"/>
                <a:gd name="connsiteX5" fmla="*/ 95758 w 1194119"/>
                <a:gd name="connsiteY5" fmla="*/ 143692 h 378823"/>
                <a:gd name="connsiteX6" fmla="*/ 91403 w 1194119"/>
                <a:gd name="connsiteY6" fmla="*/ 378823 h 378823"/>
                <a:gd name="connsiteX0" fmla="*/ 91403 w 1194119"/>
                <a:gd name="connsiteY0" fmla="*/ 378823 h 378823"/>
                <a:gd name="connsiteX1" fmla="*/ 1123140 w 1194119"/>
                <a:gd name="connsiteY1" fmla="*/ 374915 h 378823"/>
                <a:gd name="connsiteX2" fmla="*/ 1194119 w 1194119"/>
                <a:gd name="connsiteY2" fmla="*/ 2513 h 378823"/>
                <a:gd name="connsiteX3" fmla="*/ 0 w 1194119"/>
                <a:gd name="connsiteY3" fmla="*/ 0 h 378823"/>
                <a:gd name="connsiteX4" fmla="*/ 2620 w 1194119"/>
                <a:gd name="connsiteY4" fmla="*/ 143692 h 378823"/>
                <a:gd name="connsiteX5" fmla="*/ 95758 w 1194119"/>
                <a:gd name="connsiteY5" fmla="*/ 143692 h 378823"/>
                <a:gd name="connsiteX6" fmla="*/ 91403 w 1194119"/>
                <a:gd name="connsiteY6" fmla="*/ 378823 h 378823"/>
                <a:gd name="connsiteX0" fmla="*/ 91403 w 1315257"/>
                <a:gd name="connsiteY0" fmla="*/ 380218 h 380218"/>
                <a:gd name="connsiteX1" fmla="*/ 1123140 w 1315257"/>
                <a:gd name="connsiteY1" fmla="*/ 376310 h 380218"/>
                <a:gd name="connsiteX2" fmla="*/ 1315257 w 1315257"/>
                <a:gd name="connsiteY2" fmla="*/ 0 h 380218"/>
                <a:gd name="connsiteX3" fmla="*/ 0 w 1315257"/>
                <a:gd name="connsiteY3" fmla="*/ 1395 h 380218"/>
                <a:gd name="connsiteX4" fmla="*/ 2620 w 1315257"/>
                <a:gd name="connsiteY4" fmla="*/ 145087 h 380218"/>
                <a:gd name="connsiteX5" fmla="*/ 95758 w 1315257"/>
                <a:gd name="connsiteY5" fmla="*/ 145087 h 380218"/>
                <a:gd name="connsiteX6" fmla="*/ 91403 w 1315257"/>
                <a:gd name="connsiteY6" fmla="*/ 380218 h 380218"/>
                <a:gd name="connsiteX0" fmla="*/ 91403 w 1354334"/>
                <a:gd name="connsiteY0" fmla="*/ 384126 h 384126"/>
                <a:gd name="connsiteX1" fmla="*/ 1123140 w 1354334"/>
                <a:gd name="connsiteY1" fmla="*/ 380218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23140 w 1354334"/>
                <a:gd name="connsiteY1" fmla="*/ 380218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50494 w 1354334"/>
                <a:gd name="connsiteY1" fmla="*/ 376310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50494 w 1354334"/>
                <a:gd name="connsiteY1" fmla="*/ 376310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50494 w 1354334"/>
                <a:gd name="connsiteY1" fmla="*/ 376310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76695 w 1354334"/>
                <a:gd name="connsiteY1" fmla="*/ 378930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76695 w 1354334"/>
                <a:gd name="connsiteY1" fmla="*/ 378930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  <a:gd name="connsiteX0" fmla="*/ 91403 w 1354334"/>
                <a:gd name="connsiteY0" fmla="*/ 384126 h 384126"/>
                <a:gd name="connsiteX1" fmla="*/ 1176695 w 1354334"/>
                <a:gd name="connsiteY1" fmla="*/ 378930 h 384126"/>
                <a:gd name="connsiteX2" fmla="*/ 1354334 w 1354334"/>
                <a:gd name="connsiteY2" fmla="*/ 0 h 384126"/>
                <a:gd name="connsiteX3" fmla="*/ 0 w 1354334"/>
                <a:gd name="connsiteY3" fmla="*/ 5303 h 384126"/>
                <a:gd name="connsiteX4" fmla="*/ 2620 w 1354334"/>
                <a:gd name="connsiteY4" fmla="*/ 148995 h 384126"/>
                <a:gd name="connsiteX5" fmla="*/ 95758 w 1354334"/>
                <a:gd name="connsiteY5" fmla="*/ 148995 h 384126"/>
                <a:gd name="connsiteX6" fmla="*/ 91403 w 1354334"/>
                <a:gd name="connsiteY6" fmla="*/ 384126 h 38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4334" h="384126">
                  <a:moveTo>
                    <a:pt x="91403" y="384126"/>
                  </a:moveTo>
                  <a:lnTo>
                    <a:pt x="1176695" y="378930"/>
                  </a:lnTo>
                  <a:cubicBezTo>
                    <a:pt x="1210493" y="258897"/>
                    <a:pt x="1238647" y="103244"/>
                    <a:pt x="1354334" y="0"/>
                  </a:cubicBezTo>
                  <a:lnTo>
                    <a:pt x="0" y="5303"/>
                  </a:lnTo>
                  <a:cubicBezTo>
                    <a:pt x="873" y="53200"/>
                    <a:pt x="1747" y="101098"/>
                    <a:pt x="2620" y="148995"/>
                  </a:cubicBezTo>
                  <a:lnTo>
                    <a:pt x="95758" y="148995"/>
                  </a:lnTo>
                  <a:cubicBezTo>
                    <a:pt x="94306" y="227372"/>
                    <a:pt x="92855" y="305749"/>
                    <a:pt x="91403" y="3841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 rot="10800000">
              <a:off x="2074342" y="1415540"/>
              <a:ext cx="2740322" cy="460397"/>
            </a:xfrm>
            <a:custGeom>
              <a:avLst/>
              <a:gdLst>
                <a:gd name="connsiteX0" fmla="*/ 20053 w 2871537"/>
                <a:gd name="connsiteY0" fmla="*/ 0 h 505326"/>
                <a:gd name="connsiteX1" fmla="*/ 356937 w 2871537"/>
                <a:gd name="connsiteY1" fmla="*/ 0 h 505326"/>
                <a:gd name="connsiteX2" fmla="*/ 356937 w 2871537"/>
                <a:gd name="connsiteY2" fmla="*/ 360947 h 505326"/>
                <a:gd name="connsiteX3" fmla="*/ 842211 w 2871537"/>
                <a:gd name="connsiteY3" fmla="*/ 360947 h 505326"/>
                <a:gd name="connsiteX4" fmla="*/ 842211 w 2871537"/>
                <a:gd name="connsiteY4" fmla="*/ 116305 h 505326"/>
                <a:gd name="connsiteX5" fmla="*/ 2871537 w 2871537"/>
                <a:gd name="connsiteY5" fmla="*/ 116305 h 505326"/>
                <a:gd name="connsiteX6" fmla="*/ 2871537 w 2871537"/>
                <a:gd name="connsiteY6" fmla="*/ 505326 h 505326"/>
                <a:gd name="connsiteX7" fmla="*/ 0 w 2871537"/>
                <a:gd name="connsiteY7" fmla="*/ 505326 h 505326"/>
                <a:gd name="connsiteX8" fmla="*/ 0 w 2871537"/>
                <a:gd name="connsiteY8" fmla="*/ 352926 h 505326"/>
                <a:gd name="connsiteX9" fmla="*/ 24064 w 2871537"/>
                <a:gd name="connsiteY9" fmla="*/ 352926 h 505326"/>
                <a:gd name="connsiteX10" fmla="*/ 20053 w 2871537"/>
                <a:gd name="connsiteY10" fmla="*/ 0 h 505326"/>
                <a:gd name="connsiteX0" fmla="*/ 20053 w 2871537"/>
                <a:gd name="connsiteY0" fmla="*/ 0 h 505326"/>
                <a:gd name="connsiteX1" fmla="*/ 356937 w 2871537"/>
                <a:gd name="connsiteY1" fmla="*/ 95250 h 505326"/>
                <a:gd name="connsiteX2" fmla="*/ 356937 w 2871537"/>
                <a:gd name="connsiteY2" fmla="*/ 360947 h 505326"/>
                <a:gd name="connsiteX3" fmla="*/ 842211 w 2871537"/>
                <a:gd name="connsiteY3" fmla="*/ 360947 h 505326"/>
                <a:gd name="connsiteX4" fmla="*/ 842211 w 2871537"/>
                <a:gd name="connsiteY4" fmla="*/ 116305 h 505326"/>
                <a:gd name="connsiteX5" fmla="*/ 2871537 w 2871537"/>
                <a:gd name="connsiteY5" fmla="*/ 116305 h 505326"/>
                <a:gd name="connsiteX6" fmla="*/ 2871537 w 2871537"/>
                <a:gd name="connsiteY6" fmla="*/ 505326 h 505326"/>
                <a:gd name="connsiteX7" fmla="*/ 0 w 2871537"/>
                <a:gd name="connsiteY7" fmla="*/ 505326 h 505326"/>
                <a:gd name="connsiteX8" fmla="*/ 0 w 2871537"/>
                <a:gd name="connsiteY8" fmla="*/ 352926 h 505326"/>
                <a:gd name="connsiteX9" fmla="*/ 24064 w 2871537"/>
                <a:gd name="connsiteY9" fmla="*/ 352926 h 505326"/>
                <a:gd name="connsiteX10" fmla="*/ 20053 w 2871537"/>
                <a:gd name="connsiteY10" fmla="*/ 0 h 505326"/>
                <a:gd name="connsiteX0" fmla="*/ 23863 w 2871537"/>
                <a:gd name="connsiteY0" fmla="*/ 0 h 417696"/>
                <a:gd name="connsiteX1" fmla="*/ 356937 w 2871537"/>
                <a:gd name="connsiteY1" fmla="*/ 7620 h 417696"/>
                <a:gd name="connsiteX2" fmla="*/ 356937 w 2871537"/>
                <a:gd name="connsiteY2" fmla="*/ 273317 h 417696"/>
                <a:gd name="connsiteX3" fmla="*/ 842211 w 2871537"/>
                <a:gd name="connsiteY3" fmla="*/ 273317 h 417696"/>
                <a:gd name="connsiteX4" fmla="*/ 842211 w 2871537"/>
                <a:gd name="connsiteY4" fmla="*/ 28675 h 417696"/>
                <a:gd name="connsiteX5" fmla="*/ 2871537 w 2871537"/>
                <a:gd name="connsiteY5" fmla="*/ 28675 h 417696"/>
                <a:gd name="connsiteX6" fmla="*/ 2871537 w 2871537"/>
                <a:gd name="connsiteY6" fmla="*/ 417696 h 417696"/>
                <a:gd name="connsiteX7" fmla="*/ 0 w 2871537"/>
                <a:gd name="connsiteY7" fmla="*/ 417696 h 417696"/>
                <a:gd name="connsiteX8" fmla="*/ 0 w 2871537"/>
                <a:gd name="connsiteY8" fmla="*/ 265296 h 417696"/>
                <a:gd name="connsiteX9" fmla="*/ 24064 w 2871537"/>
                <a:gd name="connsiteY9" fmla="*/ 265296 h 417696"/>
                <a:gd name="connsiteX10" fmla="*/ 23863 w 2871537"/>
                <a:gd name="connsiteY10" fmla="*/ 0 h 417696"/>
                <a:gd name="connsiteX0" fmla="*/ 23863 w 2871537"/>
                <a:gd name="connsiteY0" fmla="*/ 3810 h 410076"/>
                <a:gd name="connsiteX1" fmla="*/ 356937 w 2871537"/>
                <a:gd name="connsiteY1" fmla="*/ 0 h 410076"/>
                <a:gd name="connsiteX2" fmla="*/ 356937 w 2871537"/>
                <a:gd name="connsiteY2" fmla="*/ 265697 h 410076"/>
                <a:gd name="connsiteX3" fmla="*/ 842211 w 2871537"/>
                <a:gd name="connsiteY3" fmla="*/ 265697 h 410076"/>
                <a:gd name="connsiteX4" fmla="*/ 842211 w 2871537"/>
                <a:gd name="connsiteY4" fmla="*/ 21055 h 410076"/>
                <a:gd name="connsiteX5" fmla="*/ 2871537 w 2871537"/>
                <a:gd name="connsiteY5" fmla="*/ 21055 h 410076"/>
                <a:gd name="connsiteX6" fmla="*/ 2871537 w 2871537"/>
                <a:gd name="connsiteY6" fmla="*/ 410076 h 410076"/>
                <a:gd name="connsiteX7" fmla="*/ 0 w 2871537"/>
                <a:gd name="connsiteY7" fmla="*/ 410076 h 410076"/>
                <a:gd name="connsiteX8" fmla="*/ 0 w 2871537"/>
                <a:gd name="connsiteY8" fmla="*/ 257676 h 410076"/>
                <a:gd name="connsiteX9" fmla="*/ 24064 w 2871537"/>
                <a:gd name="connsiteY9" fmla="*/ 257676 h 410076"/>
                <a:gd name="connsiteX10" fmla="*/ 23863 w 2871537"/>
                <a:gd name="connsiteY10" fmla="*/ 3810 h 410076"/>
                <a:gd name="connsiteX0" fmla="*/ 66924 w 2871537"/>
                <a:gd name="connsiteY0" fmla="*/ 0 h 411332"/>
                <a:gd name="connsiteX1" fmla="*/ 356937 w 2871537"/>
                <a:gd name="connsiteY1" fmla="*/ 1256 h 411332"/>
                <a:gd name="connsiteX2" fmla="*/ 356937 w 2871537"/>
                <a:gd name="connsiteY2" fmla="*/ 266953 h 411332"/>
                <a:gd name="connsiteX3" fmla="*/ 842211 w 2871537"/>
                <a:gd name="connsiteY3" fmla="*/ 266953 h 411332"/>
                <a:gd name="connsiteX4" fmla="*/ 842211 w 2871537"/>
                <a:gd name="connsiteY4" fmla="*/ 22311 h 411332"/>
                <a:gd name="connsiteX5" fmla="*/ 2871537 w 2871537"/>
                <a:gd name="connsiteY5" fmla="*/ 22311 h 411332"/>
                <a:gd name="connsiteX6" fmla="*/ 2871537 w 2871537"/>
                <a:gd name="connsiteY6" fmla="*/ 411332 h 411332"/>
                <a:gd name="connsiteX7" fmla="*/ 0 w 2871537"/>
                <a:gd name="connsiteY7" fmla="*/ 411332 h 411332"/>
                <a:gd name="connsiteX8" fmla="*/ 0 w 2871537"/>
                <a:gd name="connsiteY8" fmla="*/ 258932 h 411332"/>
                <a:gd name="connsiteX9" fmla="*/ 24064 w 2871537"/>
                <a:gd name="connsiteY9" fmla="*/ 258932 h 411332"/>
                <a:gd name="connsiteX10" fmla="*/ 66924 w 2871537"/>
                <a:gd name="connsiteY10" fmla="*/ 0 h 411332"/>
                <a:gd name="connsiteX0" fmla="*/ 66924 w 2871537"/>
                <a:gd name="connsiteY0" fmla="*/ 0 h 411332"/>
                <a:gd name="connsiteX1" fmla="*/ 356937 w 2871537"/>
                <a:gd name="connsiteY1" fmla="*/ 1256 h 411332"/>
                <a:gd name="connsiteX2" fmla="*/ 356937 w 2871537"/>
                <a:gd name="connsiteY2" fmla="*/ 266953 h 411332"/>
                <a:gd name="connsiteX3" fmla="*/ 842211 w 2871537"/>
                <a:gd name="connsiteY3" fmla="*/ 266953 h 411332"/>
                <a:gd name="connsiteX4" fmla="*/ 842211 w 2871537"/>
                <a:gd name="connsiteY4" fmla="*/ 22311 h 411332"/>
                <a:gd name="connsiteX5" fmla="*/ 2871537 w 2871537"/>
                <a:gd name="connsiteY5" fmla="*/ 22311 h 411332"/>
                <a:gd name="connsiteX6" fmla="*/ 2871537 w 2871537"/>
                <a:gd name="connsiteY6" fmla="*/ 411332 h 411332"/>
                <a:gd name="connsiteX7" fmla="*/ 0 w 2871537"/>
                <a:gd name="connsiteY7" fmla="*/ 411332 h 411332"/>
                <a:gd name="connsiteX8" fmla="*/ 0 w 2871537"/>
                <a:gd name="connsiteY8" fmla="*/ 258932 h 411332"/>
                <a:gd name="connsiteX9" fmla="*/ 64592 w 2871537"/>
                <a:gd name="connsiteY9" fmla="*/ 258932 h 411332"/>
                <a:gd name="connsiteX10" fmla="*/ 66924 w 2871537"/>
                <a:gd name="connsiteY10" fmla="*/ 0 h 411332"/>
                <a:gd name="connsiteX0" fmla="*/ 59325 w 2871537"/>
                <a:gd name="connsiteY0" fmla="*/ 0 h 413865"/>
                <a:gd name="connsiteX1" fmla="*/ 356937 w 2871537"/>
                <a:gd name="connsiteY1" fmla="*/ 3789 h 413865"/>
                <a:gd name="connsiteX2" fmla="*/ 356937 w 2871537"/>
                <a:gd name="connsiteY2" fmla="*/ 269486 h 413865"/>
                <a:gd name="connsiteX3" fmla="*/ 842211 w 2871537"/>
                <a:gd name="connsiteY3" fmla="*/ 269486 h 413865"/>
                <a:gd name="connsiteX4" fmla="*/ 842211 w 2871537"/>
                <a:gd name="connsiteY4" fmla="*/ 24844 h 413865"/>
                <a:gd name="connsiteX5" fmla="*/ 2871537 w 2871537"/>
                <a:gd name="connsiteY5" fmla="*/ 24844 h 413865"/>
                <a:gd name="connsiteX6" fmla="*/ 2871537 w 2871537"/>
                <a:gd name="connsiteY6" fmla="*/ 413865 h 413865"/>
                <a:gd name="connsiteX7" fmla="*/ 0 w 2871537"/>
                <a:gd name="connsiteY7" fmla="*/ 413865 h 413865"/>
                <a:gd name="connsiteX8" fmla="*/ 0 w 2871537"/>
                <a:gd name="connsiteY8" fmla="*/ 261465 h 413865"/>
                <a:gd name="connsiteX9" fmla="*/ 64592 w 2871537"/>
                <a:gd name="connsiteY9" fmla="*/ 261465 h 413865"/>
                <a:gd name="connsiteX10" fmla="*/ 59325 w 2871537"/>
                <a:gd name="connsiteY10" fmla="*/ 0 h 413865"/>
                <a:gd name="connsiteX0" fmla="*/ 59325 w 2871537"/>
                <a:gd name="connsiteY0" fmla="*/ 0 h 413865"/>
                <a:gd name="connsiteX1" fmla="*/ 356937 w 2871537"/>
                <a:gd name="connsiteY1" fmla="*/ 3789 h 413865"/>
                <a:gd name="connsiteX2" fmla="*/ 356937 w 2871537"/>
                <a:gd name="connsiteY2" fmla="*/ 269486 h 413865"/>
                <a:gd name="connsiteX3" fmla="*/ 842211 w 2871537"/>
                <a:gd name="connsiteY3" fmla="*/ 269486 h 413865"/>
                <a:gd name="connsiteX4" fmla="*/ 842211 w 2871537"/>
                <a:gd name="connsiteY4" fmla="*/ 24844 h 413865"/>
                <a:gd name="connsiteX5" fmla="*/ 2871537 w 2871537"/>
                <a:gd name="connsiteY5" fmla="*/ 24844 h 413865"/>
                <a:gd name="connsiteX6" fmla="*/ 2871537 w 2871537"/>
                <a:gd name="connsiteY6" fmla="*/ 413865 h 413865"/>
                <a:gd name="connsiteX7" fmla="*/ 0 w 2871537"/>
                <a:gd name="connsiteY7" fmla="*/ 413865 h 413865"/>
                <a:gd name="connsiteX8" fmla="*/ 0 w 2871537"/>
                <a:gd name="connsiteY8" fmla="*/ 261465 h 413865"/>
                <a:gd name="connsiteX9" fmla="*/ 59352 w 2871537"/>
                <a:gd name="connsiteY9" fmla="*/ 261465 h 413865"/>
                <a:gd name="connsiteX10" fmla="*/ 59325 w 2871537"/>
                <a:gd name="connsiteY10" fmla="*/ 0 h 413865"/>
                <a:gd name="connsiteX0" fmla="*/ 59325 w 2871537"/>
                <a:gd name="connsiteY0" fmla="*/ 0 h 413865"/>
                <a:gd name="connsiteX1" fmla="*/ 356937 w 2871537"/>
                <a:gd name="connsiteY1" fmla="*/ 3789 h 413865"/>
                <a:gd name="connsiteX2" fmla="*/ 333357 w 2871537"/>
                <a:gd name="connsiteY2" fmla="*/ 274726 h 413865"/>
                <a:gd name="connsiteX3" fmla="*/ 842211 w 2871537"/>
                <a:gd name="connsiteY3" fmla="*/ 269486 h 413865"/>
                <a:gd name="connsiteX4" fmla="*/ 842211 w 2871537"/>
                <a:gd name="connsiteY4" fmla="*/ 24844 h 413865"/>
                <a:gd name="connsiteX5" fmla="*/ 2871537 w 2871537"/>
                <a:gd name="connsiteY5" fmla="*/ 24844 h 413865"/>
                <a:gd name="connsiteX6" fmla="*/ 2871537 w 2871537"/>
                <a:gd name="connsiteY6" fmla="*/ 413865 h 413865"/>
                <a:gd name="connsiteX7" fmla="*/ 0 w 2871537"/>
                <a:gd name="connsiteY7" fmla="*/ 413865 h 413865"/>
                <a:gd name="connsiteX8" fmla="*/ 0 w 2871537"/>
                <a:gd name="connsiteY8" fmla="*/ 261465 h 413865"/>
                <a:gd name="connsiteX9" fmla="*/ 59352 w 2871537"/>
                <a:gd name="connsiteY9" fmla="*/ 261465 h 413865"/>
                <a:gd name="connsiteX10" fmla="*/ 59325 w 2871537"/>
                <a:gd name="connsiteY10" fmla="*/ 0 h 413865"/>
                <a:gd name="connsiteX0" fmla="*/ 59325 w 2871537"/>
                <a:gd name="connsiteY0" fmla="*/ 1451 h 415316"/>
                <a:gd name="connsiteX1" fmla="*/ 328117 w 2871537"/>
                <a:gd name="connsiteY1" fmla="*/ 0 h 415316"/>
                <a:gd name="connsiteX2" fmla="*/ 333357 w 2871537"/>
                <a:gd name="connsiteY2" fmla="*/ 276177 h 415316"/>
                <a:gd name="connsiteX3" fmla="*/ 842211 w 2871537"/>
                <a:gd name="connsiteY3" fmla="*/ 270937 h 415316"/>
                <a:gd name="connsiteX4" fmla="*/ 842211 w 2871537"/>
                <a:gd name="connsiteY4" fmla="*/ 26295 h 415316"/>
                <a:gd name="connsiteX5" fmla="*/ 2871537 w 2871537"/>
                <a:gd name="connsiteY5" fmla="*/ 26295 h 415316"/>
                <a:gd name="connsiteX6" fmla="*/ 2871537 w 2871537"/>
                <a:gd name="connsiteY6" fmla="*/ 415316 h 415316"/>
                <a:gd name="connsiteX7" fmla="*/ 0 w 2871537"/>
                <a:gd name="connsiteY7" fmla="*/ 415316 h 415316"/>
                <a:gd name="connsiteX8" fmla="*/ 0 w 2871537"/>
                <a:gd name="connsiteY8" fmla="*/ 262916 h 415316"/>
                <a:gd name="connsiteX9" fmla="*/ 59352 w 2871537"/>
                <a:gd name="connsiteY9" fmla="*/ 262916 h 415316"/>
                <a:gd name="connsiteX10" fmla="*/ 59325 w 2871537"/>
                <a:gd name="connsiteY10" fmla="*/ 1451 h 415316"/>
                <a:gd name="connsiteX0" fmla="*/ 59325 w 2871537"/>
                <a:gd name="connsiteY0" fmla="*/ 0 h 413865"/>
                <a:gd name="connsiteX1" fmla="*/ 333357 w 2871537"/>
                <a:gd name="connsiteY1" fmla="*/ 1169 h 413865"/>
                <a:gd name="connsiteX2" fmla="*/ 333357 w 2871537"/>
                <a:gd name="connsiteY2" fmla="*/ 274726 h 413865"/>
                <a:gd name="connsiteX3" fmla="*/ 842211 w 2871537"/>
                <a:gd name="connsiteY3" fmla="*/ 269486 h 413865"/>
                <a:gd name="connsiteX4" fmla="*/ 842211 w 2871537"/>
                <a:gd name="connsiteY4" fmla="*/ 24844 h 413865"/>
                <a:gd name="connsiteX5" fmla="*/ 2871537 w 2871537"/>
                <a:gd name="connsiteY5" fmla="*/ 24844 h 413865"/>
                <a:gd name="connsiteX6" fmla="*/ 2871537 w 2871537"/>
                <a:gd name="connsiteY6" fmla="*/ 413865 h 413865"/>
                <a:gd name="connsiteX7" fmla="*/ 0 w 2871537"/>
                <a:gd name="connsiteY7" fmla="*/ 413865 h 413865"/>
                <a:gd name="connsiteX8" fmla="*/ 0 w 2871537"/>
                <a:gd name="connsiteY8" fmla="*/ 261465 h 413865"/>
                <a:gd name="connsiteX9" fmla="*/ 59352 w 2871537"/>
                <a:gd name="connsiteY9" fmla="*/ 261465 h 413865"/>
                <a:gd name="connsiteX10" fmla="*/ 59325 w 2871537"/>
                <a:gd name="connsiteY10" fmla="*/ 0 h 413865"/>
                <a:gd name="connsiteX0" fmla="*/ 59325 w 2871537"/>
                <a:gd name="connsiteY0" fmla="*/ 0 h 453166"/>
                <a:gd name="connsiteX1" fmla="*/ 333357 w 2871537"/>
                <a:gd name="connsiteY1" fmla="*/ 40470 h 453166"/>
                <a:gd name="connsiteX2" fmla="*/ 333357 w 2871537"/>
                <a:gd name="connsiteY2" fmla="*/ 314027 h 453166"/>
                <a:gd name="connsiteX3" fmla="*/ 842211 w 2871537"/>
                <a:gd name="connsiteY3" fmla="*/ 308787 h 453166"/>
                <a:gd name="connsiteX4" fmla="*/ 842211 w 2871537"/>
                <a:gd name="connsiteY4" fmla="*/ 64145 h 453166"/>
                <a:gd name="connsiteX5" fmla="*/ 2871537 w 2871537"/>
                <a:gd name="connsiteY5" fmla="*/ 64145 h 453166"/>
                <a:gd name="connsiteX6" fmla="*/ 2871537 w 2871537"/>
                <a:gd name="connsiteY6" fmla="*/ 453166 h 453166"/>
                <a:gd name="connsiteX7" fmla="*/ 0 w 2871537"/>
                <a:gd name="connsiteY7" fmla="*/ 453166 h 453166"/>
                <a:gd name="connsiteX8" fmla="*/ 0 w 2871537"/>
                <a:gd name="connsiteY8" fmla="*/ 300766 h 453166"/>
                <a:gd name="connsiteX9" fmla="*/ 59352 w 2871537"/>
                <a:gd name="connsiteY9" fmla="*/ 300766 h 453166"/>
                <a:gd name="connsiteX10" fmla="*/ 59325 w 2871537"/>
                <a:gd name="connsiteY10" fmla="*/ 0 h 453166"/>
                <a:gd name="connsiteX0" fmla="*/ 59325 w 2871537"/>
                <a:gd name="connsiteY0" fmla="*/ 0 h 453166"/>
                <a:gd name="connsiteX1" fmla="*/ 330737 w 2871537"/>
                <a:gd name="connsiteY1" fmla="*/ 3789 h 453166"/>
                <a:gd name="connsiteX2" fmla="*/ 333357 w 2871537"/>
                <a:gd name="connsiteY2" fmla="*/ 314027 h 453166"/>
                <a:gd name="connsiteX3" fmla="*/ 842211 w 2871537"/>
                <a:gd name="connsiteY3" fmla="*/ 308787 h 453166"/>
                <a:gd name="connsiteX4" fmla="*/ 842211 w 2871537"/>
                <a:gd name="connsiteY4" fmla="*/ 64145 h 453166"/>
                <a:gd name="connsiteX5" fmla="*/ 2871537 w 2871537"/>
                <a:gd name="connsiteY5" fmla="*/ 64145 h 453166"/>
                <a:gd name="connsiteX6" fmla="*/ 2871537 w 2871537"/>
                <a:gd name="connsiteY6" fmla="*/ 453166 h 453166"/>
                <a:gd name="connsiteX7" fmla="*/ 0 w 2871537"/>
                <a:gd name="connsiteY7" fmla="*/ 453166 h 453166"/>
                <a:gd name="connsiteX8" fmla="*/ 0 w 2871537"/>
                <a:gd name="connsiteY8" fmla="*/ 300766 h 453166"/>
                <a:gd name="connsiteX9" fmla="*/ 59352 w 2871537"/>
                <a:gd name="connsiteY9" fmla="*/ 300766 h 453166"/>
                <a:gd name="connsiteX10" fmla="*/ 59325 w 2871537"/>
                <a:gd name="connsiteY10" fmla="*/ 0 h 453166"/>
                <a:gd name="connsiteX0" fmla="*/ 59325 w 2871537"/>
                <a:gd name="connsiteY0" fmla="*/ 1451 h 454617"/>
                <a:gd name="connsiteX1" fmla="*/ 330737 w 2871537"/>
                <a:gd name="connsiteY1" fmla="*/ 0 h 454617"/>
                <a:gd name="connsiteX2" fmla="*/ 333357 w 2871537"/>
                <a:gd name="connsiteY2" fmla="*/ 315478 h 454617"/>
                <a:gd name="connsiteX3" fmla="*/ 842211 w 2871537"/>
                <a:gd name="connsiteY3" fmla="*/ 310238 h 454617"/>
                <a:gd name="connsiteX4" fmla="*/ 842211 w 2871537"/>
                <a:gd name="connsiteY4" fmla="*/ 65596 h 454617"/>
                <a:gd name="connsiteX5" fmla="*/ 2871537 w 2871537"/>
                <a:gd name="connsiteY5" fmla="*/ 65596 h 454617"/>
                <a:gd name="connsiteX6" fmla="*/ 2871537 w 2871537"/>
                <a:gd name="connsiteY6" fmla="*/ 454617 h 454617"/>
                <a:gd name="connsiteX7" fmla="*/ 0 w 2871537"/>
                <a:gd name="connsiteY7" fmla="*/ 454617 h 454617"/>
                <a:gd name="connsiteX8" fmla="*/ 0 w 2871537"/>
                <a:gd name="connsiteY8" fmla="*/ 302217 h 454617"/>
                <a:gd name="connsiteX9" fmla="*/ 59352 w 2871537"/>
                <a:gd name="connsiteY9" fmla="*/ 302217 h 454617"/>
                <a:gd name="connsiteX10" fmla="*/ 59325 w 2871537"/>
                <a:gd name="connsiteY10" fmla="*/ 1451 h 454617"/>
                <a:gd name="connsiteX0" fmla="*/ 72425 w 2884637"/>
                <a:gd name="connsiteY0" fmla="*/ 1451 h 454617"/>
                <a:gd name="connsiteX1" fmla="*/ 343837 w 2884637"/>
                <a:gd name="connsiteY1" fmla="*/ 0 h 454617"/>
                <a:gd name="connsiteX2" fmla="*/ 346457 w 2884637"/>
                <a:gd name="connsiteY2" fmla="*/ 315478 h 454617"/>
                <a:gd name="connsiteX3" fmla="*/ 855311 w 2884637"/>
                <a:gd name="connsiteY3" fmla="*/ 310238 h 454617"/>
                <a:gd name="connsiteX4" fmla="*/ 855311 w 2884637"/>
                <a:gd name="connsiteY4" fmla="*/ 65596 h 454617"/>
                <a:gd name="connsiteX5" fmla="*/ 2884637 w 2884637"/>
                <a:gd name="connsiteY5" fmla="*/ 65596 h 454617"/>
                <a:gd name="connsiteX6" fmla="*/ 2884637 w 2884637"/>
                <a:gd name="connsiteY6" fmla="*/ 454617 h 454617"/>
                <a:gd name="connsiteX7" fmla="*/ 13100 w 2884637"/>
                <a:gd name="connsiteY7" fmla="*/ 454617 h 454617"/>
                <a:gd name="connsiteX8" fmla="*/ 0 w 2884637"/>
                <a:gd name="connsiteY8" fmla="*/ 302217 h 454617"/>
                <a:gd name="connsiteX9" fmla="*/ 72452 w 2884637"/>
                <a:gd name="connsiteY9" fmla="*/ 302217 h 454617"/>
                <a:gd name="connsiteX10" fmla="*/ 72425 w 2884637"/>
                <a:gd name="connsiteY10" fmla="*/ 1451 h 454617"/>
                <a:gd name="connsiteX0" fmla="*/ 72425 w 2884637"/>
                <a:gd name="connsiteY0" fmla="*/ 1451 h 454617"/>
                <a:gd name="connsiteX1" fmla="*/ 343837 w 2884637"/>
                <a:gd name="connsiteY1" fmla="*/ 0 h 454617"/>
                <a:gd name="connsiteX2" fmla="*/ 346457 w 2884637"/>
                <a:gd name="connsiteY2" fmla="*/ 315478 h 454617"/>
                <a:gd name="connsiteX3" fmla="*/ 855311 w 2884637"/>
                <a:gd name="connsiteY3" fmla="*/ 310238 h 454617"/>
                <a:gd name="connsiteX4" fmla="*/ 855311 w 2884637"/>
                <a:gd name="connsiteY4" fmla="*/ 65596 h 454617"/>
                <a:gd name="connsiteX5" fmla="*/ 2884637 w 2884637"/>
                <a:gd name="connsiteY5" fmla="*/ 65596 h 454617"/>
                <a:gd name="connsiteX6" fmla="*/ 2884637 w 2884637"/>
                <a:gd name="connsiteY6" fmla="*/ 454617 h 454617"/>
                <a:gd name="connsiteX7" fmla="*/ 2619 w 2884637"/>
                <a:gd name="connsiteY7" fmla="*/ 454617 h 454617"/>
                <a:gd name="connsiteX8" fmla="*/ 0 w 2884637"/>
                <a:gd name="connsiteY8" fmla="*/ 302217 h 454617"/>
                <a:gd name="connsiteX9" fmla="*/ 72452 w 2884637"/>
                <a:gd name="connsiteY9" fmla="*/ 302217 h 454617"/>
                <a:gd name="connsiteX10" fmla="*/ 72425 w 2884637"/>
                <a:gd name="connsiteY10" fmla="*/ 1451 h 454617"/>
                <a:gd name="connsiteX0" fmla="*/ 72425 w 2884637"/>
                <a:gd name="connsiteY0" fmla="*/ 1451 h 454617"/>
                <a:gd name="connsiteX1" fmla="*/ 343837 w 2884637"/>
                <a:gd name="connsiteY1" fmla="*/ 0 h 454617"/>
                <a:gd name="connsiteX2" fmla="*/ 346457 w 2884637"/>
                <a:gd name="connsiteY2" fmla="*/ 315478 h 454617"/>
                <a:gd name="connsiteX3" fmla="*/ 855311 w 2884637"/>
                <a:gd name="connsiteY3" fmla="*/ 310238 h 454617"/>
                <a:gd name="connsiteX4" fmla="*/ 855311 w 2884637"/>
                <a:gd name="connsiteY4" fmla="*/ 65596 h 454617"/>
                <a:gd name="connsiteX5" fmla="*/ 2741762 w 2884637"/>
                <a:gd name="connsiteY5" fmla="*/ 65596 h 454617"/>
                <a:gd name="connsiteX6" fmla="*/ 2884637 w 2884637"/>
                <a:gd name="connsiteY6" fmla="*/ 454617 h 454617"/>
                <a:gd name="connsiteX7" fmla="*/ 2619 w 2884637"/>
                <a:gd name="connsiteY7" fmla="*/ 454617 h 454617"/>
                <a:gd name="connsiteX8" fmla="*/ 0 w 2884637"/>
                <a:gd name="connsiteY8" fmla="*/ 302217 h 454617"/>
                <a:gd name="connsiteX9" fmla="*/ 72452 w 2884637"/>
                <a:gd name="connsiteY9" fmla="*/ 302217 h 454617"/>
                <a:gd name="connsiteX10" fmla="*/ 72425 w 2884637"/>
                <a:gd name="connsiteY10" fmla="*/ 1451 h 454617"/>
                <a:gd name="connsiteX0" fmla="*/ 72425 w 2741762"/>
                <a:gd name="connsiteY0" fmla="*/ 1451 h 459379"/>
                <a:gd name="connsiteX1" fmla="*/ 343837 w 2741762"/>
                <a:gd name="connsiteY1" fmla="*/ 0 h 459379"/>
                <a:gd name="connsiteX2" fmla="*/ 346457 w 2741762"/>
                <a:gd name="connsiteY2" fmla="*/ 315478 h 459379"/>
                <a:gd name="connsiteX3" fmla="*/ 855311 w 2741762"/>
                <a:gd name="connsiteY3" fmla="*/ 310238 h 459379"/>
                <a:gd name="connsiteX4" fmla="*/ 855311 w 2741762"/>
                <a:gd name="connsiteY4" fmla="*/ 65596 h 459379"/>
                <a:gd name="connsiteX5" fmla="*/ 2741762 w 2741762"/>
                <a:gd name="connsiteY5" fmla="*/ 65596 h 459379"/>
                <a:gd name="connsiteX6" fmla="*/ 2739380 w 2741762"/>
                <a:gd name="connsiteY6" fmla="*/ 459379 h 459379"/>
                <a:gd name="connsiteX7" fmla="*/ 2619 w 2741762"/>
                <a:gd name="connsiteY7" fmla="*/ 454617 h 459379"/>
                <a:gd name="connsiteX8" fmla="*/ 0 w 2741762"/>
                <a:gd name="connsiteY8" fmla="*/ 302217 h 459379"/>
                <a:gd name="connsiteX9" fmla="*/ 72452 w 2741762"/>
                <a:gd name="connsiteY9" fmla="*/ 302217 h 459379"/>
                <a:gd name="connsiteX10" fmla="*/ 72425 w 2741762"/>
                <a:gd name="connsiteY10" fmla="*/ 1451 h 459379"/>
                <a:gd name="connsiteX0" fmla="*/ 72425 w 2741762"/>
                <a:gd name="connsiteY0" fmla="*/ 1451 h 459379"/>
                <a:gd name="connsiteX1" fmla="*/ 343837 w 2741762"/>
                <a:gd name="connsiteY1" fmla="*/ 0 h 459379"/>
                <a:gd name="connsiteX2" fmla="*/ 346457 w 2741762"/>
                <a:gd name="connsiteY2" fmla="*/ 315478 h 459379"/>
                <a:gd name="connsiteX3" fmla="*/ 855311 w 2741762"/>
                <a:gd name="connsiteY3" fmla="*/ 310238 h 459379"/>
                <a:gd name="connsiteX4" fmla="*/ 873042 w 2741762"/>
                <a:gd name="connsiteY4" fmla="*/ 65596 h 459379"/>
                <a:gd name="connsiteX5" fmla="*/ 2741762 w 2741762"/>
                <a:gd name="connsiteY5" fmla="*/ 65596 h 459379"/>
                <a:gd name="connsiteX6" fmla="*/ 2739380 w 2741762"/>
                <a:gd name="connsiteY6" fmla="*/ 459379 h 459379"/>
                <a:gd name="connsiteX7" fmla="*/ 2619 w 2741762"/>
                <a:gd name="connsiteY7" fmla="*/ 454617 h 459379"/>
                <a:gd name="connsiteX8" fmla="*/ 0 w 2741762"/>
                <a:gd name="connsiteY8" fmla="*/ 302217 h 459379"/>
                <a:gd name="connsiteX9" fmla="*/ 72452 w 2741762"/>
                <a:gd name="connsiteY9" fmla="*/ 302217 h 459379"/>
                <a:gd name="connsiteX10" fmla="*/ 72425 w 2741762"/>
                <a:gd name="connsiteY10" fmla="*/ 1451 h 459379"/>
                <a:gd name="connsiteX0" fmla="*/ 72425 w 2741762"/>
                <a:gd name="connsiteY0" fmla="*/ 1451 h 459379"/>
                <a:gd name="connsiteX1" fmla="*/ 343837 w 2741762"/>
                <a:gd name="connsiteY1" fmla="*/ 0 h 459379"/>
                <a:gd name="connsiteX2" fmla="*/ 346457 w 2741762"/>
                <a:gd name="connsiteY2" fmla="*/ 315478 h 459379"/>
                <a:gd name="connsiteX3" fmla="*/ 875575 w 2741762"/>
                <a:gd name="connsiteY3" fmla="*/ 297573 h 459379"/>
                <a:gd name="connsiteX4" fmla="*/ 873042 w 2741762"/>
                <a:gd name="connsiteY4" fmla="*/ 65596 h 459379"/>
                <a:gd name="connsiteX5" fmla="*/ 2741762 w 2741762"/>
                <a:gd name="connsiteY5" fmla="*/ 65596 h 459379"/>
                <a:gd name="connsiteX6" fmla="*/ 2739380 w 2741762"/>
                <a:gd name="connsiteY6" fmla="*/ 459379 h 459379"/>
                <a:gd name="connsiteX7" fmla="*/ 2619 w 2741762"/>
                <a:gd name="connsiteY7" fmla="*/ 454617 h 459379"/>
                <a:gd name="connsiteX8" fmla="*/ 0 w 2741762"/>
                <a:gd name="connsiteY8" fmla="*/ 302217 h 459379"/>
                <a:gd name="connsiteX9" fmla="*/ 72452 w 2741762"/>
                <a:gd name="connsiteY9" fmla="*/ 302217 h 459379"/>
                <a:gd name="connsiteX10" fmla="*/ 72425 w 2741762"/>
                <a:gd name="connsiteY10" fmla="*/ 1451 h 459379"/>
                <a:gd name="connsiteX0" fmla="*/ 72425 w 2741762"/>
                <a:gd name="connsiteY0" fmla="*/ 1451 h 459379"/>
                <a:gd name="connsiteX1" fmla="*/ 343837 w 2741762"/>
                <a:gd name="connsiteY1" fmla="*/ 0 h 459379"/>
                <a:gd name="connsiteX2" fmla="*/ 343924 w 2741762"/>
                <a:gd name="connsiteY2" fmla="*/ 295215 h 459379"/>
                <a:gd name="connsiteX3" fmla="*/ 875575 w 2741762"/>
                <a:gd name="connsiteY3" fmla="*/ 297573 h 459379"/>
                <a:gd name="connsiteX4" fmla="*/ 873042 w 2741762"/>
                <a:gd name="connsiteY4" fmla="*/ 65596 h 459379"/>
                <a:gd name="connsiteX5" fmla="*/ 2741762 w 2741762"/>
                <a:gd name="connsiteY5" fmla="*/ 65596 h 459379"/>
                <a:gd name="connsiteX6" fmla="*/ 2739380 w 2741762"/>
                <a:gd name="connsiteY6" fmla="*/ 459379 h 459379"/>
                <a:gd name="connsiteX7" fmla="*/ 2619 w 2741762"/>
                <a:gd name="connsiteY7" fmla="*/ 454617 h 459379"/>
                <a:gd name="connsiteX8" fmla="*/ 0 w 2741762"/>
                <a:gd name="connsiteY8" fmla="*/ 302217 h 459379"/>
                <a:gd name="connsiteX9" fmla="*/ 72452 w 2741762"/>
                <a:gd name="connsiteY9" fmla="*/ 302217 h 459379"/>
                <a:gd name="connsiteX10" fmla="*/ 72425 w 2741762"/>
                <a:gd name="connsiteY10" fmla="*/ 1451 h 459379"/>
                <a:gd name="connsiteX0" fmla="*/ 72425 w 2741762"/>
                <a:gd name="connsiteY0" fmla="*/ 1451 h 459379"/>
                <a:gd name="connsiteX1" fmla="*/ 333163 w 2741762"/>
                <a:gd name="connsiteY1" fmla="*/ 0 h 459379"/>
                <a:gd name="connsiteX2" fmla="*/ 343924 w 2741762"/>
                <a:gd name="connsiteY2" fmla="*/ 295215 h 459379"/>
                <a:gd name="connsiteX3" fmla="*/ 875575 w 2741762"/>
                <a:gd name="connsiteY3" fmla="*/ 297573 h 459379"/>
                <a:gd name="connsiteX4" fmla="*/ 873042 w 2741762"/>
                <a:gd name="connsiteY4" fmla="*/ 65596 h 459379"/>
                <a:gd name="connsiteX5" fmla="*/ 2741762 w 2741762"/>
                <a:gd name="connsiteY5" fmla="*/ 65596 h 459379"/>
                <a:gd name="connsiteX6" fmla="*/ 2739380 w 2741762"/>
                <a:gd name="connsiteY6" fmla="*/ 459379 h 459379"/>
                <a:gd name="connsiteX7" fmla="*/ 2619 w 2741762"/>
                <a:gd name="connsiteY7" fmla="*/ 454617 h 459379"/>
                <a:gd name="connsiteX8" fmla="*/ 0 w 2741762"/>
                <a:gd name="connsiteY8" fmla="*/ 302217 h 459379"/>
                <a:gd name="connsiteX9" fmla="*/ 72452 w 2741762"/>
                <a:gd name="connsiteY9" fmla="*/ 302217 h 459379"/>
                <a:gd name="connsiteX10" fmla="*/ 72425 w 2741762"/>
                <a:gd name="connsiteY10" fmla="*/ 1451 h 459379"/>
                <a:gd name="connsiteX0" fmla="*/ 72425 w 2741762"/>
                <a:gd name="connsiteY0" fmla="*/ 1451 h 459379"/>
                <a:gd name="connsiteX1" fmla="*/ 333163 w 2741762"/>
                <a:gd name="connsiteY1" fmla="*/ 0 h 459379"/>
                <a:gd name="connsiteX2" fmla="*/ 329692 w 2741762"/>
                <a:gd name="connsiteY2" fmla="*/ 295215 h 459379"/>
                <a:gd name="connsiteX3" fmla="*/ 875575 w 2741762"/>
                <a:gd name="connsiteY3" fmla="*/ 297573 h 459379"/>
                <a:gd name="connsiteX4" fmla="*/ 873042 w 2741762"/>
                <a:gd name="connsiteY4" fmla="*/ 65596 h 459379"/>
                <a:gd name="connsiteX5" fmla="*/ 2741762 w 2741762"/>
                <a:gd name="connsiteY5" fmla="*/ 65596 h 459379"/>
                <a:gd name="connsiteX6" fmla="*/ 2739380 w 2741762"/>
                <a:gd name="connsiteY6" fmla="*/ 459379 h 459379"/>
                <a:gd name="connsiteX7" fmla="*/ 2619 w 2741762"/>
                <a:gd name="connsiteY7" fmla="*/ 454617 h 459379"/>
                <a:gd name="connsiteX8" fmla="*/ 0 w 2741762"/>
                <a:gd name="connsiteY8" fmla="*/ 302217 h 459379"/>
                <a:gd name="connsiteX9" fmla="*/ 72452 w 2741762"/>
                <a:gd name="connsiteY9" fmla="*/ 302217 h 459379"/>
                <a:gd name="connsiteX10" fmla="*/ 72425 w 2741762"/>
                <a:gd name="connsiteY10" fmla="*/ 1451 h 45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1762" h="459379">
                  <a:moveTo>
                    <a:pt x="72425" y="1451"/>
                  </a:moveTo>
                  <a:lnTo>
                    <a:pt x="333163" y="0"/>
                  </a:lnTo>
                  <a:cubicBezTo>
                    <a:pt x="334910" y="92059"/>
                    <a:pt x="327945" y="203156"/>
                    <a:pt x="329692" y="295215"/>
                  </a:cubicBezTo>
                  <a:lnTo>
                    <a:pt x="875575" y="297573"/>
                  </a:lnTo>
                  <a:cubicBezTo>
                    <a:pt x="874731" y="220247"/>
                    <a:pt x="873886" y="142922"/>
                    <a:pt x="873042" y="65596"/>
                  </a:cubicBezTo>
                  <a:lnTo>
                    <a:pt x="2741762" y="65596"/>
                  </a:lnTo>
                  <a:lnTo>
                    <a:pt x="2739380" y="459379"/>
                  </a:lnTo>
                  <a:lnTo>
                    <a:pt x="2619" y="454617"/>
                  </a:lnTo>
                  <a:lnTo>
                    <a:pt x="0" y="302217"/>
                  </a:lnTo>
                  <a:lnTo>
                    <a:pt x="72452" y="302217"/>
                  </a:lnTo>
                  <a:cubicBezTo>
                    <a:pt x="73229" y="215906"/>
                    <a:pt x="71648" y="87762"/>
                    <a:pt x="72425" y="1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343" name="Line 36"/>
            <p:cNvSpPr>
              <a:spLocks noChangeShapeType="1"/>
            </p:cNvSpPr>
            <p:nvPr/>
          </p:nvSpPr>
          <p:spPr bwMode="auto">
            <a:xfrm>
              <a:off x="4805361" y="1689112"/>
              <a:ext cx="0" cy="5068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44" name="Line 36"/>
            <p:cNvSpPr>
              <a:spLocks noChangeShapeType="1"/>
            </p:cNvSpPr>
            <p:nvPr/>
          </p:nvSpPr>
          <p:spPr bwMode="auto">
            <a:xfrm>
              <a:off x="4428219" y="1708568"/>
              <a:ext cx="0" cy="50682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45" name="Line 29"/>
            <p:cNvSpPr>
              <a:spLocks noChangeShapeType="1"/>
            </p:cNvSpPr>
            <p:nvPr/>
          </p:nvSpPr>
          <p:spPr bwMode="auto">
            <a:xfrm flipH="1">
              <a:off x="5949188" y="1955222"/>
              <a:ext cx="37229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346" name="Groupe 39"/>
            <p:cNvGrpSpPr>
              <a:grpSpLocks/>
            </p:cNvGrpSpPr>
            <p:nvPr/>
          </p:nvGrpSpPr>
          <p:grpSpPr bwMode="auto">
            <a:xfrm rot="10800000" flipH="1">
              <a:off x="6061891" y="1862475"/>
              <a:ext cx="203893" cy="191595"/>
              <a:chOff x="4953299" y="3902841"/>
              <a:chExt cx="203893" cy="191595"/>
            </a:xfrm>
          </p:grpSpPr>
          <p:sp>
            <p:nvSpPr>
              <p:cNvPr id="2407" name="Rectangle 80"/>
              <p:cNvSpPr>
                <a:spLocks noChangeArrowheads="1"/>
              </p:cNvSpPr>
              <p:nvPr/>
            </p:nvSpPr>
            <p:spPr bwMode="auto">
              <a:xfrm rot="10800000">
                <a:off x="4958291" y="3902841"/>
                <a:ext cx="198901" cy="19159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</a:endParaRPr>
              </a:p>
            </p:txBody>
          </p:sp>
          <p:sp>
            <p:nvSpPr>
              <p:cNvPr id="2408" name="Line 81"/>
              <p:cNvSpPr>
                <a:spLocks noChangeShapeType="1"/>
              </p:cNvSpPr>
              <p:nvPr/>
            </p:nvSpPr>
            <p:spPr bwMode="auto">
              <a:xfrm rot="10800000">
                <a:off x="4953299" y="3902841"/>
                <a:ext cx="198901" cy="191595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09" name="Line 82"/>
              <p:cNvSpPr>
                <a:spLocks noChangeShapeType="1"/>
              </p:cNvSpPr>
              <p:nvPr/>
            </p:nvSpPr>
            <p:spPr bwMode="auto">
              <a:xfrm rot="10800000" flipH="1">
                <a:off x="4953299" y="3907163"/>
                <a:ext cx="198901" cy="187273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3" name="Groupe 13"/>
            <p:cNvGrpSpPr/>
            <p:nvPr/>
          </p:nvGrpSpPr>
          <p:grpSpPr>
            <a:xfrm rot="10800000" flipH="1">
              <a:off x="5203030" y="1886033"/>
              <a:ext cx="774719" cy="133507"/>
              <a:chOff x="3950423" y="3937371"/>
              <a:chExt cx="868306" cy="133507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 rot="10800000" flipH="1">
                <a:off x="3950423" y="3998401"/>
                <a:ext cx="172557" cy="0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>
                  <a:latin typeface="+mn-l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0800000">
                <a:off x="4026386" y="3937371"/>
                <a:ext cx="792343" cy="133507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sp>
          <p:nvSpPr>
            <p:cNvPr id="2348" name="Line 36"/>
            <p:cNvSpPr>
              <a:spLocks noChangeShapeType="1"/>
            </p:cNvSpPr>
            <p:nvPr/>
          </p:nvSpPr>
          <p:spPr bwMode="auto">
            <a:xfrm flipH="1">
              <a:off x="5201672" y="1679384"/>
              <a:ext cx="0" cy="5068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49" name="Line 35"/>
            <p:cNvSpPr>
              <a:spLocks noChangeShapeType="1"/>
            </p:cNvSpPr>
            <p:nvPr/>
          </p:nvSpPr>
          <p:spPr bwMode="auto">
            <a:xfrm flipH="1">
              <a:off x="4433740" y="1958510"/>
              <a:ext cx="371622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50" name="Text Box 116"/>
            <p:cNvSpPr txBox="1">
              <a:spLocks noChangeArrowheads="1"/>
            </p:cNvSpPr>
            <p:nvPr/>
          </p:nvSpPr>
          <p:spPr bwMode="auto">
            <a:xfrm>
              <a:off x="3820990" y="1079529"/>
              <a:ext cx="672052" cy="30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rgbClr val="008000"/>
                  </a:solidFill>
                  <a:cs typeface="Arial" charset="0"/>
                </a:rPr>
                <a:t>qubit I</a:t>
              </a:r>
            </a:p>
          </p:txBody>
        </p:sp>
        <p:grpSp>
          <p:nvGrpSpPr>
            <p:cNvPr id="2351" name="Groupe 100"/>
            <p:cNvGrpSpPr>
              <a:grpSpLocks/>
            </p:cNvGrpSpPr>
            <p:nvPr/>
          </p:nvGrpSpPr>
          <p:grpSpPr bwMode="auto">
            <a:xfrm rot="10800000">
              <a:off x="4101520" y="2361735"/>
              <a:ext cx="243560" cy="514344"/>
              <a:chOff x="3637520" y="3080832"/>
              <a:chExt cx="243560" cy="514344"/>
            </a:xfrm>
          </p:grpSpPr>
          <p:sp>
            <p:nvSpPr>
              <p:cNvPr id="2404" name="Line 157"/>
              <p:cNvSpPr>
                <a:spLocks noChangeShapeType="1"/>
              </p:cNvSpPr>
              <p:nvPr/>
            </p:nvSpPr>
            <p:spPr bwMode="auto">
              <a:xfrm rot="10800000" flipV="1">
                <a:off x="3637520" y="3184375"/>
                <a:ext cx="0" cy="3320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05" name="Line 157"/>
              <p:cNvSpPr>
                <a:spLocks noChangeShapeType="1"/>
              </p:cNvSpPr>
              <p:nvPr/>
            </p:nvSpPr>
            <p:spPr bwMode="auto">
              <a:xfrm rot="10800000" flipV="1">
                <a:off x="3881080" y="3080832"/>
                <a:ext cx="0" cy="43230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4" name="Arc 83"/>
              <p:cNvSpPr/>
              <p:nvPr/>
            </p:nvSpPr>
            <p:spPr>
              <a:xfrm rot="10800000">
                <a:off x="3641063" y="3426893"/>
                <a:ext cx="239738" cy="168283"/>
              </a:xfrm>
              <a:prstGeom prst="arc">
                <a:avLst>
                  <a:gd name="adj1" fmla="val 10819472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grpSp>
          <p:nvGrpSpPr>
            <p:cNvPr id="2352" name="Groupe 104"/>
            <p:cNvGrpSpPr>
              <a:grpSpLocks/>
            </p:cNvGrpSpPr>
            <p:nvPr/>
          </p:nvGrpSpPr>
          <p:grpSpPr bwMode="auto">
            <a:xfrm rot="-5400000">
              <a:off x="2212663" y="2484268"/>
              <a:ext cx="240469" cy="247646"/>
              <a:chOff x="3392419" y="3876471"/>
              <a:chExt cx="240469" cy="247646"/>
            </a:xfrm>
          </p:grpSpPr>
          <p:sp>
            <p:nvSpPr>
              <p:cNvPr id="2399" name="Line 89"/>
              <p:cNvSpPr>
                <a:spLocks noChangeShapeType="1"/>
              </p:cNvSpPr>
              <p:nvPr/>
            </p:nvSpPr>
            <p:spPr bwMode="auto">
              <a:xfrm rot="5400000">
                <a:off x="3352679" y="4000294"/>
                <a:ext cx="2476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00" name="Line 90"/>
              <p:cNvSpPr>
                <a:spLocks noChangeShapeType="1"/>
              </p:cNvSpPr>
              <p:nvPr/>
            </p:nvSpPr>
            <p:spPr bwMode="auto">
              <a:xfrm rot="5400000">
                <a:off x="3357236" y="3999659"/>
                <a:ext cx="1523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01" name="Line 91"/>
              <p:cNvSpPr>
                <a:spLocks noChangeShapeType="1"/>
              </p:cNvSpPr>
              <p:nvPr/>
            </p:nvSpPr>
            <p:spPr bwMode="auto">
              <a:xfrm rot="5400000">
                <a:off x="3359399" y="3995849"/>
                <a:ext cx="660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402" name="Line 157"/>
              <p:cNvSpPr>
                <a:spLocks noChangeShapeType="1"/>
              </p:cNvSpPr>
              <p:nvPr/>
            </p:nvSpPr>
            <p:spPr bwMode="auto">
              <a:xfrm rot="16200000" flipV="1">
                <a:off x="3543433" y="3942448"/>
                <a:ext cx="0" cy="1201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2" name="Oval 98"/>
              <p:cNvSpPr/>
              <p:nvPr/>
            </p:nvSpPr>
            <p:spPr>
              <a:xfrm rot="10800000">
                <a:off x="3597076" y="3978302"/>
                <a:ext cx="46040" cy="460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grpSp>
          <p:nvGrpSpPr>
            <p:cNvPr id="2353" name="Groupe 225"/>
            <p:cNvGrpSpPr>
              <a:grpSpLocks/>
            </p:cNvGrpSpPr>
            <p:nvPr/>
          </p:nvGrpSpPr>
          <p:grpSpPr bwMode="auto">
            <a:xfrm rot="-5400000">
              <a:off x="5828953" y="2475801"/>
              <a:ext cx="240469" cy="247646"/>
              <a:chOff x="3392419" y="3876471"/>
              <a:chExt cx="240469" cy="247646"/>
            </a:xfrm>
          </p:grpSpPr>
          <p:sp>
            <p:nvSpPr>
              <p:cNvPr id="2394" name="Line 89"/>
              <p:cNvSpPr>
                <a:spLocks noChangeShapeType="1"/>
              </p:cNvSpPr>
              <p:nvPr/>
            </p:nvSpPr>
            <p:spPr bwMode="auto">
              <a:xfrm rot="5400000">
                <a:off x="3352679" y="4000294"/>
                <a:ext cx="2476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95" name="Line 90"/>
              <p:cNvSpPr>
                <a:spLocks noChangeShapeType="1"/>
              </p:cNvSpPr>
              <p:nvPr/>
            </p:nvSpPr>
            <p:spPr bwMode="auto">
              <a:xfrm rot="5400000">
                <a:off x="3357236" y="3999659"/>
                <a:ext cx="1523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96" name="Line 91"/>
              <p:cNvSpPr>
                <a:spLocks noChangeShapeType="1"/>
              </p:cNvSpPr>
              <p:nvPr/>
            </p:nvSpPr>
            <p:spPr bwMode="auto">
              <a:xfrm rot="5400000">
                <a:off x="3359399" y="3995849"/>
                <a:ext cx="660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397" name="Line 157"/>
              <p:cNvSpPr>
                <a:spLocks noChangeShapeType="1"/>
              </p:cNvSpPr>
              <p:nvPr/>
            </p:nvSpPr>
            <p:spPr bwMode="auto">
              <a:xfrm rot="16200000" flipV="1">
                <a:off x="3543433" y="3942448"/>
                <a:ext cx="0" cy="1201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1" name="Oval 98"/>
              <p:cNvSpPr/>
              <p:nvPr/>
            </p:nvSpPr>
            <p:spPr>
              <a:xfrm rot="10800000">
                <a:off x="3596548" y="3978728"/>
                <a:ext cx="46039" cy="460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sp>
          <p:nvSpPr>
            <p:cNvPr id="2354" name="Line 157"/>
            <p:cNvSpPr>
              <a:spLocks noChangeShapeType="1"/>
            </p:cNvSpPr>
            <p:nvPr/>
          </p:nvSpPr>
          <p:spPr bwMode="auto">
            <a:xfrm rot="10800000" flipV="1">
              <a:off x="4879222" y="1347930"/>
              <a:ext cx="0" cy="10278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5" name="Line 157"/>
            <p:cNvSpPr>
              <a:spLocks noChangeShapeType="1"/>
            </p:cNvSpPr>
            <p:nvPr/>
          </p:nvSpPr>
          <p:spPr bwMode="auto">
            <a:xfrm rot="10800000" flipV="1">
              <a:off x="5121197" y="1305573"/>
              <a:ext cx="0" cy="1418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7" name="Arc 236"/>
            <p:cNvSpPr/>
            <p:nvPr/>
          </p:nvSpPr>
          <p:spPr>
            <a:xfrm rot="10800000">
              <a:off x="4879758" y="1361563"/>
              <a:ext cx="238151" cy="166695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357" name="Line 157"/>
            <p:cNvSpPr>
              <a:spLocks noChangeShapeType="1"/>
            </p:cNvSpPr>
            <p:nvPr/>
          </p:nvSpPr>
          <p:spPr bwMode="auto">
            <a:xfrm rot="10800000" flipV="1">
              <a:off x="5121197" y="1141971"/>
              <a:ext cx="0" cy="16927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8" name="Line 157"/>
            <p:cNvSpPr>
              <a:spLocks noChangeShapeType="1"/>
            </p:cNvSpPr>
            <p:nvPr/>
          </p:nvSpPr>
          <p:spPr bwMode="auto">
            <a:xfrm rot="10800000" flipV="1">
              <a:off x="4878249" y="1213388"/>
              <a:ext cx="0" cy="148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9" name="Line 29"/>
            <p:cNvSpPr>
              <a:spLocks noChangeShapeType="1"/>
            </p:cNvSpPr>
            <p:nvPr/>
          </p:nvSpPr>
          <p:spPr bwMode="auto">
            <a:xfrm>
              <a:off x="6289384" y="1955222"/>
              <a:ext cx="19363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60" name="Text Box 95"/>
            <p:cNvSpPr txBox="1">
              <a:spLocks noChangeArrowheads="1"/>
            </p:cNvSpPr>
            <p:nvPr/>
          </p:nvSpPr>
          <p:spPr bwMode="auto">
            <a:xfrm flipH="1">
              <a:off x="2352577" y="4084687"/>
              <a:ext cx="4235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rgbClr val="0000FF"/>
                  </a:solidFill>
                  <a:cs typeface="Arial" charset="0"/>
                </a:rPr>
                <a:t>LO</a:t>
              </a:r>
            </a:p>
          </p:txBody>
        </p:sp>
        <p:sp>
          <p:nvSpPr>
            <p:cNvPr id="2361" name="Line 75"/>
            <p:cNvSpPr>
              <a:spLocks noChangeShapeType="1"/>
            </p:cNvSpPr>
            <p:nvPr/>
          </p:nvSpPr>
          <p:spPr bwMode="auto">
            <a:xfrm rot="10800000">
              <a:off x="2211094" y="3779737"/>
              <a:ext cx="0" cy="13876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62" name="Line 75"/>
            <p:cNvSpPr>
              <a:spLocks noChangeShapeType="1"/>
            </p:cNvSpPr>
            <p:nvPr/>
          </p:nvSpPr>
          <p:spPr bwMode="auto">
            <a:xfrm rot="10800000">
              <a:off x="1759823" y="3779737"/>
              <a:ext cx="0" cy="24341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63" name="Oval 86"/>
            <p:cNvSpPr>
              <a:spLocks noChangeArrowheads="1"/>
            </p:cNvSpPr>
            <p:nvPr/>
          </p:nvSpPr>
          <p:spPr bwMode="auto">
            <a:xfrm rot="10800000" flipH="1">
              <a:off x="2028102" y="3909853"/>
              <a:ext cx="368046" cy="35243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64" name="Oval 86"/>
            <p:cNvSpPr>
              <a:spLocks noChangeArrowheads="1"/>
            </p:cNvSpPr>
            <p:nvPr/>
          </p:nvSpPr>
          <p:spPr bwMode="auto">
            <a:xfrm rot="10800000" flipH="1">
              <a:off x="1569462" y="3909853"/>
              <a:ext cx="368046" cy="35243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65" name="Freeform 87"/>
            <p:cNvSpPr>
              <a:spLocks/>
            </p:cNvSpPr>
            <p:nvPr/>
          </p:nvSpPr>
          <p:spPr bwMode="auto">
            <a:xfrm flipH="1">
              <a:off x="1653482" y="3994470"/>
              <a:ext cx="196265" cy="188885"/>
            </a:xfrm>
            <a:custGeom>
              <a:avLst/>
              <a:gdLst>
                <a:gd name="T0" fmla="*/ 0 w 10000"/>
                <a:gd name="T1" fmla="*/ 1847231500 h 26601"/>
                <a:gd name="T2" fmla="*/ 2147483647 w 10000"/>
                <a:gd name="T3" fmla="*/ 1737519252 h 26601"/>
                <a:gd name="T4" fmla="*/ 2147483647 w 10000"/>
                <a:gd name="T5" fmla="*/ 1663817356 h 26601"/>
                <a:gd name="T6" fmla="*/ 0 60000 65536"/>
                <a:gd name="T7" fmla="*/ 0 60000 65536"/>
                <a:gd name="T8" fmla="*/ 0 60000 65536"/>
                <a:gd name="T9" fmla="*/ 0 w 10000"/>
                <a:gd name="T10" fmla="*/ 0 h 26601"/>
                <a:gd name="T11" fmla="*/ 10000 w 10000"/>
                <a:gd name="T12" fmla="*/ 26601 h 26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0" h="26601">
                  <a:moveTo>
                    <a:pt x="0" y="14412"/>
                  </a:moveTo>
                  <a:cubicBezTo>
                    <a:pt x="1955" y="0"/>
                    <a:pt x="3517" y="310"/>
                    <a:pt x="5109" y="13556"/>
                  </a:cubicBezTo>
                  <a:cubicBezTo>
                    <a:pt x="6352" y="26601"/>
                    <a:pt x="8557" y="26044"/>
                    <a:pt x="10000" y="1298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6" name="Freeform 87"/>
            <p:cNvSpPr>
              <a:spLocks/>
            </p:cNvSpPr>
            <p:nvPr/>
          </p:nvSpPr>
          <p:spPr bwMode="auto">
            <a:xfrm flipH="1">
              <a:off x="2114612" y="3994470"/>
              <a:ext cx="196265" cy="188885"/>
            </a:xfrm>
            <a:custGeom>
              <a:avLst/>
              <a:gdLst>
                <a:gd name="T0" fmla="*/ 0 w 10000"/>
                <a:gd name="T1" fmla="*/ 1847231500 h 26601"/>
                <a:gd name="T2" fmla="*/ 2147483647 w 10000"/>
                <a:gd name="T3" fmla="*/ 1737519252 h 26601"/>
                <a:gd name="T4" fmla="*/ 2147483647 w 10000"/>
                <a:gd name="T5" fmla="*/ 1663817356 h 26601"/>
                <a:gd name="T6" fmla="*/ 0 60000 65536"/>
                <a:gd name="T7" fmla="*/ 0 60000 65536"/>
                <a:gd name="T8" fmla="*/ 0 60000 65536"/>
                <a:gd name="T9" fmla="*/ 0 w 10000"/>
                <a:gd name="T10" fmla="*/ 0 h 26601"/>
                <a:gd name="T11" fmla="*/ 10000 w 10000"/>
                <a:gd name="T12" fmla="*/ 26601 h 26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0" h="26601">
                  <a:moveTo>
                    <a:pt x="0" y="14412"/>
                  </a:moveTo>
                  <a:cubicBezTo>
                    <a:pt x="1955" y="0"/>
                    <a:pt x="3517" y="310"/>
                    <a:pt x="5109" y="13556"/>
                  </a:cubicBezTo>
                  <a:cubicBezTo>
                    <a:pt x="6352" y="26601"/>
                    <a:pt x="8557" y="26044"/>
                    <a:pt x="10000" y="12981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7" name="Line 157"/>
            <p:cNvSpPr>
              <a:spLocks noChangeShapeType="1"/>
            </p:cNvSpPr>
            <p:nvPr/>
          </p:nvSpPr>
          <p:spPr bwMode="auto">
            <a:xfrm flipH="1" flipV="1">
              <a:off x="2908012" y="3109686"/>
              <a:ext cx="0" cy="13604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8" name="AutoShape 94"/>
            <p:cNvSpPr>
              <a:spLocks noChangeArrowheads="1"/>
            </p:cNvSpPr>
            <p:nvPr/>
          </p:nvSpPr>
          <p:spPr bwMode="auto">
            <a:xfrm rot="10800000" flipH="1">
              <a:off x="2777323" y="3960719"/>
              <a:ext cx="262548" cy="262546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69" name="Freeform 115"/>
            <p:cNvSpPr>
              <a:spLocks/>
            </p:cNvSpPr>
            <p:nvPr/>
          </p:nvSpPr>
          <p:spPr bwMode="auto">
            <a:xfrm rot="5400000" flipH="1">
              <a:off x="2687111" y="3341515"/>
              <a:ext cx="426583" cy="425241"/>
            </a:xfrm>
            <a:custGeom>
              <a:avLst/>
              <a:gdLst>
                <a:gd name="T0" fmla="*/ 2147483647 w 409"/>
                <a:gd name="T1" fmla="*/ 0 h 453"/>
                <a:gd name="T2" fmla="*/ 2147483647 w 409"/>
                <a:gd name="T3" fmla="*/ 2147483647 h 453"/>
                <a:gd name="T4" fmla="*/ 0 w 409"/>
                <a:gd name="T5" fmla="*/ 2147483647 h 453"/>
                <a:gd name="T6" fmla="*/ 2147483647 w 409"/>
                <a:gd name="T7" fmla="*/ 0 h 4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453"/>
                <a:gd name="T14" fmla="*/ 409 w 409"/>
                <a:gd name="T15" fmla="*/ 453 h 4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453">
                  <a:moveTo>
                    <a:pt x="409" y="0"/>
                  </a:moveTo>
                  <a:lnTo>
                    <a:pt x="409" y="453"/>
                  </a:lnTo>
                  <a:lnTo>
                    <a:pt x="0" y="21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70" name="Text Box 116"/>
            <p:cNvSpPr txBox="1">
              <a:spLocks noChangeArrowheads="1"/>
            </p:cNvSpPr>
            <p:nvPr/>
          </p:nvSpPr>
          <p:spPr bwMode="auto">
            <a:xfrm flipH="1">
              <a:off x="3108075" y="2772536"/>
              <a:ext cx="57099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rgbClr val="0000FF"/>
                  </a:solidFill>
                  <a:cs typeface="Arial" charset="0"/>
                </a:rPr>
                <a:t>50 </a:t>
              </a:r>
              <a:r>
                <a:rPr lang="fr-FR" sz="1400">
                  <a:solidFill>
                    <a:srgbClr val="0000FF"/>
                  </a:solidFill>
                  <a:latin typeface="Symbol" pitchFamily="18" charset="2"/>
                  <a:cs typeface="Arial" charset="0"/>
                </a:rPr>
                <a:t>W</a:t>
              </a:r>
            </a:p>
          </p:txBody>
        </p:sp>
        <p:sp>
          <p:nvSpPr>
            <p:cNvPr id="2371" name="Line 157"/>
            <p:cNvSpPr>
              <a:spLocks noChangeShapeType="1"/>
            </p:cNvSpPr>
            <p:nvPr/>
          </p:nvSpPr>
          <p:spPr bwMode="auto">
            <a:xfrm rot="16200000" flipV="1">
              <a:off x="2334914" y="2446266"/>
              <a:ext cx="0" cy="9589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66637" y="2876110"/>
              <a:ext cx="92085" cy="93666"/>
            </a:xfrm>
            <a:prstGeom prst="round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373" name="Oval 79"/>
            <p:cNvSpPr>
              <a:spLocks noChangeArrowheads="1"/>
            </p:cNvSpPr>
            <p:nvPr/>
          </p:nvSpPr>
          <p:spPr bwMode="auto">
            <a:xfrm rot="-5400000">
              <a:off x="2728091" y="2750727"/>
              <a:ext cx="352800" cy="3519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3" name="Arc 72"/>
            <p:cNvSpPr/>
            <p:nvPr/>
          </p:nvSpPr>
          <p:spPr>
            <a:xfrm rot="16200000" flipV="1">
              <a:off x="2799915" y="2818951"/>
              <a:ext cx="209560" cy="209573"/>
            </a:xfrm>
            <a:prstGeom prst="arc">
              <a:avLst>
                <a:gd name="adj1" fmla="val 18258680"/>
                <a:gd name="adj2" fmla="val 5433941"/>
              </a:avLst>
            </a:prstGeom>
            <a:ln w="19050">
              <a:solidFill>
                <a:srgbClr val="0000FF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4" name="Arc 73"/>
            <p:cNvSpPr/>
            <p:nvPr/>
          </p:nvSpPr>
          <p:spPr>
            <a:xfrm rot="16200000" flipV="1">
              <a:off x="2798326" y="2818951"/>
              <a:ext cx="209560" cy="209573"/>
            </a:xfrm>
            <a:prstGeom prst="arc">
              <a:avLst>
                <a:gd name="adj1" fmla="val 6208896"/>
                <a:gd name="adj2" fmla="val 11100752"/>
              </a:avLst>
            </a:prstGeom>
            <a:ln w="19050">
              <a:solidFill>
                <a:srgbClr val="0000FF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5" name="Arc 74"/>
            <p:cNvSpPr/>
            <p:nvPr/>
          </p:nvSpPr>
          <p:spPr>
            <a:xfrm rot="16200000" flipV="1">
              <a:off x="2793564" y="2820538"/>
              <a:ext cx="209560" cy="209573"/>
            </a:xfrm>
            <a:prstGeom prst="arc">
              <a:avLst>
                <a:gd name="adj1" fmla="val 12211233"/>
                <a:gd name="adj2" fmla="val 17082911"/>
              </a:avLst>
            </a:prstGeom>
            <a:ln w="19050">
              <a:solidFill>
                <a:srgbClr val="0000FF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grpSp>
          <p:nvGrpSpPr>
            <p:cNvPr id="2377" name="Groupe 95"/>
            <p:cNvGrpSpPr>
              <a:grpSpLocks/>
            </p:cNvGrpSpPr>
            <p:nvPr/>
          </p:nvGrpSpPr>
          <p:grpSpPr bwMode="auto">
            <a:xfrm rot="10800000" flipH="1">
              <a:off x="1632320" y="3319552"/>
              <a:ext cx="260808" cy="311881"/>
              <a:chOff x="4308586" y="1903205"/>
              <a:chExt cx="260808" cy="311881"/>
            </a:xfrm>
          </p:grpSpPr>
          <p:sp>
            <p:nvSpPr>
              <p:cNvPr id="2392" name="Rectangle 114"/>
              <p:cNvSpPr>
                <a:spLocks noChangeArrowheads="1"/>
              </p:cNvSpPr>
              <p:nvPr/>
            </p:nvSpPr>
            <p:spPr bwMode="auto">
              <a:xfrm rot="5400000">
                <a:off x="4295205" y="1958873"/>
                <a:ext cx="292533" cy="1811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solidFill>
                    <a:srgbClr val="00B050"/>
                  </a:solidFill>
                  <a:latin typeface="Calibri" pitchFamily="34" charset="0"/>
                </a:endParaRPr>
              </a:p>
            </p:txBody>
          </p:sp>
          <p:sp>
            <p:nvSpPr>
              <p:cNvPr id="2393" name="Text Box 116"/>
              <p:cNvSpPr txBox="1">
                <a:spLocks noChangeArrowheads="1"/>
              </p:cNvSpPr>
              <p:nvPr/>
            </p:nvSpPr>
            <p:spPr bwMode="auto">
              <a:xfrm rot="10800000">
                <a:off x="4308586" y="1907309"/>
                <a:ext cx="26080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1400"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2378" name="Oval 79"/>
            <p:cNvSpPr>
              <a:spLocks noChangeArrowheads="1"/>
            </p:cNvSpPr>
            <p:nvPr/>
          </p:nvSpPr>
          <p:spPr bwMode="auto">
            <a:xfrm rot="-5400000">
              <a:off x="1584872" y="2750727"/>
              <a:ext cx="352800" cy="3519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379" name="Groupe 8"/>
            <p:cNvGrpSpPr>
              <a:grpSpLocks/>
            </p:cNvGrpSpPr>
            <p:nvPr/>
          </p:nvGrpSpPr>
          <p:grpSpPr bwMode="auto">
            <a:xfrm rot="-5400000">
              <a:off x="1659828" y="2818593"/>
              <a:ext cx="216693" cy="212399"/>
              <a:chOff x="1659828" y="2996765"/>
              <a:chExt cx="216693" cy="212399"/>
            </a:xfrm>
          </p:grpSpPr>
          <p:sp>
            <p:nvSpPr>
              <p:cNvPr id="134" name="Arc 133"/>
              <p:cNvSpPr/>
              <p:nvPr/>
            </p:nvSpPr>
            <p:spPr>
              <a:xfrm>
                <a:off x="1650162" y="2996336"/>
                <a:ext cx="209560" cy="209573"/>
              </a:xfrm>
              <a:prstGeom prst="arc">
                <a:avLst>
                  <a:gd name="adj1" fmla="val 338462"/>
                  <a:gd name="adj2" fmla="val 5433941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35" name="Arc 134"/>
              <p:cNvSpPr/>
              <p:nvPr/>
            </p:nvSpPr>
            <p:spPr>
              <a:xfrm>
                <a:off x="1653337" y="2999512"/>
                <a:ext cx="209560" cy="209573"/>
              </a:xfrm>
              <a:prstGeom prst="arc">
                <a:avLst>
                  <a:gd name="adj1" fmla="val 6560881"/>
                  <a:gd name="adj2" fmla="val 11100752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36" name="Arc 135"/>
              <p:cNvSpPr/>
              <p:nvPr/>
            </p:nvSpPr>
            <p:spPr>
              <a:xfrm>
                <a:off x="1658099" y="2999512"/>
                <a:ext cx="209560" cy="209573"/>
              </a:xfrm>
              <a:prstGeom prst="arc">
                <a:avLst>
                  <a:gd name="adj1" fmla="val 12211233"/>
                  <a:gd name="adj2" fmla="val 2046137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  <p:cxnSp>
          <p:nvCxnSpPr>
            <p:cNvPr id="257" name="Connecteur droit avec flèche 256"/>
            <p:cNvCxnSpPr/>
            <p:nvPr/>
          </p:nvCxnSpPr>
          <p:spPr>
            <a:xfrm>
              <a:off x="2398227" y="4089018"/>
              <a:ext cx="371515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1" name="Line 157"/>
            <p:cNvSpPr>
              <a:spLocks noChangeShapeType="1"/>
            </p:cNvSpPr>
            <p:nvPr/>
          </p:nvSpPr>
          <p:spPr bwMode="auto">
            <a:xfrm rot="-5400000" flipH="1" flipV="1">
              <a:off x="1986661" y="3552899"/>
              <a:ext cx="0" cy="4536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382" name="Groupe 27"/>
            <p:cNvGrpSpPr>
              <a:grpSpLocks/>
            </p:cNvGrpSpPr>
            <p:nvPr/>
          </p:nvGrpSpPr>
          <p:grpSpPr bwMode="auto">
            <a:xfrm>
              <a:off x="2987635" y="4314666"/>
              <a:ext cx="621272" cy="307777"/>
              <a:chOff x="2987635" y="4529331"/>
              <a:chExt cx="621272" cy="30777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069812" y="4571982"/>
                <a:ext cx="454074" cy="214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2388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2987635" y="4529331"/>
                <a:ext cx="621272" cy="30777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FR" sz="1400">
                    <a:solidFill>
                      <a:srgbClr val="0000FF"/>
                    </a:solidFill>
                    <a:cs typeface="Arial" charset="0"/>
                  </a:rPr>
                  <a:t>ACQ</a:t>
                </a:r>
              </a:p>
            </p:txBody>
          </p:sp>
        </p:grpSp>
        <p:cxnSp>
          <p:nvCxnSpPr>
            <p:cNvPr id="192" name="Connecteur droit 191"/>
            <p:cNvCxnSpPr/>
            <p:nvPr/>
          </p:nvCxnSpPr>
          <p:spPr>
            <a:xfrm rot="16200000" flipV="1">
              <a:off x="3129440" y="2522874"/>
              <a:ext cx="2981467" cy="1587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4" name="Text Box 116"/>
            <p:cNvSpPr txBox="1">
              <a:spLocks noChangeArrowheads="1"/>
            </p:cNvSpPr>
            <p:nvPr/>
          </p:nvSpPr>
          <p:spPr bwMode="auto">
            <a:xfrm>
              <a:off x="2060848" y="1482269"/>
              <a:ext cx="6178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>
                  <a:cs typeface="Arial" charset="0"/>
                </a:rPr>
                <a:t>20mK</a:t>
              </a:r>
            </a:p>
          </p:txBody>
        </p:sp>
        <p:sp>
          <p:nvSpPr>
            <p:cNvPr id="2385" name="Text Box 116"/>
            <p:cNvSpPr txBox="1">
              <a:spLocks noChangeArrowheads="1"/>
            </p:cNvSpPr>
            <p:nvPr/>
          </p:nvSpPr>
          <p:spPr bwMode="auto">
            <a:xfrm>
              <a:off x="2886086" y="3457970"/>
              <a:ext cx="5413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>
                  <a:cs typeface="Arial" charset="0"/>
                </a:rPr>
                <a:t>4K</a:t>
              </a:r>
            </a:p>
          </p:txBody>
        </p:sp>
        <p:sp>
          <p:nvSpPr>
            <p:cNvPr id="2386" name="Text Box 116"/>
            <p:cNvSpPr txBox="1">
              <a:spLocks noChangeArrowheads="1"/>
            </p:cNvSpPr>
            <p:nvPr/>
          </p:nvSpPr>
          <p:spPr bwMode="auto">
            <a:xfrm>
              <a:off x="5246788" y="1079529"/>
              <a:ext cx="721749" cy="30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400">
                  <a:solidFill>
                    <a:srgbClr val="008000"/>
                  </a:solidFill>
                  <a:cs typeface="Arial" charset="0"/>
                </a:rPr>
                <a:t>qubit II</a:t>
              </a:r>
            </a:p>
          </p:txBody>
        </p:sp>
      </p:grpSp>
      <p:sp>
        <p:nvSpPr>
          <p:cNvPr id="2052" name="Text Box 116"/>
          <p:cNvSpPr txBox="1">
            <a:spLocks noChangeArrowheads="1"/>
          </p:cNvSpPr>
          <p:nvPr/>
        </p:nvSpPr>
        <p:spPr bwMode="auto">
          <a:xfrm flipH="1">
            <a:off x="2919759" y="3801814"/>
            <a:ext cx="2211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>
                <a:solidFill>
                  <a:srgbClr val="0000FF"/>
                </a:solidFill>
                <a:cs typeface="Arial" charset="0"/>
              </a:rPr>
              <a:t>00, 01, 10, or 11</a:t>
            </a:r>
            <a:endParaRPr lang="fr-FR" sz="1600" baseline="-25000">
              <a:solidFill>
                <a:srgbClr val="0000FF"/>
              </a:solidFill>
              <a:cs typeface="Arial" charset="0"/>
            </a:endParaRPr>
          </a:p>
        </p:txBody>
      </p:sp>
      <p:grpSp>
        <p:nvGrpSpPr>
          <p:cNvPr id="2053" name="Groupe 915"/>
          <p:cNvGrpSpPr>
            <a:grpSpLocks/>
          </p:cNvGrpSpPr>
          <p:nvPr/>
        </p:nvGrpSpPr>
        <p:grpSpPr bwMode="auto">
          <a:xfrm flipH="1">
            <a:off x="4167534" y="3668464"/>
            <a:ext cx="377825" cy="179388"/>
            <a:chOff x="2421285" y="2998598"/>
            <a:chExt cx="378202" cy="179289"/>
          </a:xfrm>
        </p:grpSpPr>
        <p:sp>
          <p:nvSpPr>
            <p:cNvPr id="2320" name="Line 97"/>
            <p:cNvSpPr>
              <a:spLocks noChangeShapeType="1"/>
            </p:cNvSpPr>
            <p:nvPr/>
          </p:nvSpPr>
          <p:spPr bwMode="auto">
            <a:xfrm rot="16200000" flipH="1">
              <a:off x="2610349" y="2813329"/>
              <a:ext cx="73" cy="37820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21" name="Line 97"/>
            <p:cNvSpPr>
              <a:spLocks noChangeShapeType="1"/>
            </p:cNvSpPr>
            <p:nvPr/>
          </p:nvSpPr>
          <p:spPr bwMode="auto">
            <a:xfrm rot="-5400000" flipH="1" flipV="1">
              <a:off x="2701183" y="3088243"/>
              <a:ext cx="17928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  <p:cxnSp>
        <p:nvCxnSpPr>
          <p:cNvPr id="923" name="Connecteur droit 922"/>
          <p:cNvCxnSpPr>
            <a:stCxn id="2320" idx="0"/>
          </p:cNvCxnSpPr>
          <p:nvPr/>
        </p:nvCxnSpPr>
        <p:spPr>
          <a:xfrm rot="10800000" flipH="1">
            <a:off x="4545359" y="3671639"/>
            <a:ext cx="466725" cy="0"/>
          </a:xfrm>
          <a:prstGeom prst="line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21308" y="1249735"/>
            <a:ext cx="1155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900"/>
          <p:cNvSpPr txBox="1">
            <a:spLocks noChangeArrowheads="1"/>
          </p:cNvSpPr>
          <p:nvPr/>
        </p:nvSpPr>
        <p:spPr bwMode="auto">
          <a:xfrm rot="16200000">
            <a:off x="736402" y="636165"/>
            <a:ext cx="6032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solidFill>
                  <a:srgbClr val="006600"/>
                </a:solidFill>
              </a:rPr>
              <a:t>Y(</a:t>
            </a:r>
            <a:r>
              <a:rPr lang="fr-FR" sz="120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fr-FR" sz="1200">
                <a:solidFill>
                  <a:srgbClr val="006600"/>
                </a:solidFill>
              </a:rPr>
              <a:t>/2)</a:t>
            </a:r>
            <a:endParaRPr lang="fr-FR" sz="1200" baseline="-25000">
              <a:solidFill>
                <a:srgbClr val="0066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rot="5400000" flipH="1" flipV="1">
            <a:off x="2316758" y="1249735"/>
            <a:ext cx="1155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5093295" y="457572"/>
            <a:ext cx="0" cy="1370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858345" y="708397"/>
            <a:ext cx="0" cy="11191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 flipH="1" flipV="1">
            <a:off x="2618383" y="1248147"/>
            <a:ext cx="1155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898"/>
          <p:cNvSpPr txBox="1">
            <a:spLocks noChangeArrowheads="1"/>
          </p:cNvSpPr>
          <p:nvPr/>
        </p:nvSpPr>
        <p:spPr bwMode="auto">
          <a:xfrm>
            <a:off x="5264745" y="244847"/>
            <a:ext cx="7032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</a:rPr>
              <a:t>readout</a:t>
            </a:r>
            <a:endParaRPr lang="fr-FR" sz="1200" baseline="30000" dirty="0">
              <a:solidFill>
                <a:srgbClr val="0000FF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 rot="5400000" flipH="1" flipV="1">
            <a:off x="4750395" y="1248147"/>
            <a:ext cx="1155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8"/>
          <p:cNvSpPr>
            <a:spLocks/>
          </p:cNvSpPr>
          <p:nvPr/>
        </p:nvSpPr>
        <p:spPr bwMode="auto">
          <a:xfrm>
            <a:off x="919758" y="1275135"/>
            <a:ext cx="2565400" cy="384175"/>
          </a:xfrm>
          <a:custGeom>
            <a:avLst/>
            <a:gdLst>
              <a:gd name="T0" fmla="*/ 74182705 w 1907"/>
              <a:gd name="T1" fmla="*/ 149638812 h 290"/>
              <a:gd name="T2" fmla="*/ 173695203 w 1907"/>
              <a:gd name="T3" fmla="*/ 149638812 h 290"/>
              <a:gd name="T4" fmla="*/ 273207701 w 1907"/>
              <a:gd name="T5" fmla="*/ 149638812 h 290"/>
              <a:gd name="T6" fmla="*/ 307585675 w 1907"/>
              <a:gd name="T7" fmla="*/ 149638812 h 290"/>
              <a:gd name="T8" fmla="*/ 311204410 w 1907"/>
              <a:gd name="T9" fmla="*/ 153159975 h 290"/>
              <a:gd name="T10" fmla="*/ 360055975 w 1907"/>
              <a:gd name="T11" fmla="*/ 445396598 h 290"/>
              <a:gd name="T12" fmla="*/ 367293443 w 1907"/>
              <a:gd name="T13" fmla="*/ 482366156 h 290"/>
              <a:gd name="T14" fmla="*/ 369102810 w 1907"/>
              <a:gd name="T15" fmla="*/ 499971969 h 290"/>
              <a:gd name="T16" fmla="*/ 370912178 w 1907"/>
              <a:gd name="T17" fmla="*/ 510534132 h 290"/>
              <a:gd name="T18" fmla="*/ 408907541 w 1907"/>
              <a:gd name="T19" fmla="*/ 510534132 h 290"/>
              <a:gd name="T20" fmla="*/ 508420039 w 1907"/>
              <a:gd name="T21" fmla="*/ 510534132 h 290"/>
              <a:gd name="T22" fmla="*/ 607933883 w 1907"/>
              <a:gd name="T23" fmla="*/ 510534132 h 290"/>
              <a:gd name="T24" fmla="*/ 707446381 w 1907"/>
              <a:gd name="T25" fmla="*/ 510534132 h 290"/>
              <a:gd name="T26" fmla="*/ 806958879 w 1907"/>
              <a:gd name="T27" fmla="*/ 510534132 h 290"/>
              <a:gd name="T28" fmla="*/ 906471377 w 1907"/>
              <a:gd name="T29" fmla="*/ 510534132 h 290"/>
              <a:gd name="T30" fmla="*/ 1005985221 w 1907"/>
              <a:gd name="T31" fmla="*/ 510534132 h 290"/>
              <a:gd name="T32" fmla="*/ 1103688352 w 1907"/>
              <a:gd name="T33" fmla="*/ 510534132 h 290"/>
              <a:gd name="T34" fmla="*/ 1203200850 w 1907"/>
              <a:gd name="T35" fmla="*/ 510534132 h 290"/>
              <a:gd name="T36" fmla="*/ 1302714694 w 1907"/>
              <a:gd name="T37" fmla="*/ 510534132 h 290"/>
              <a:gd name="T38" fmla="*/ 1402227192 w 1907"/>
              <a:gd name="T39" fmla="*/ 510534132 h 290"/>
              <a:gd name="T40" fmla="*/ 1501739690 w 1907"/>
              <a:gd name="T41" fmla="*/ 510534132 h 290"/>
              <a:gd name="T42" fmla="*/ 1599444167 w 1907"/>
              <a:gd name="T43" fmla="*/ 510534132 h 290"/>
              <a:gd name="T44" fmla="*/ 1698956665 w 1907"/>
              <a:gd name="T45" fmla="*/ 510534132 h 290"/>
              <a:gd name="T46" fmla="*/ 1800278530 w 1907"/>
              <a:gd name="T47" fmla="*/ 510534132 h 290"/>
              <a:gd name="T48" fmla="*/ 1899792374 w 1907"/>
              <a:gd name="T49" fmla="*/ 510534132 h 290"/>
              <a:gd name="T50" fmla="*/ 1997495505 w 1907"/>
              <a:gd name="T51" fmla="*/ 510534132 h 290"/>
              <a:gd name="T52" fmla="*/ 2097008003 w 1907"/>
              <a:gd name="T53" fmla="*/ 510534132 h 290"/>
              <a:gd name="T54" fmla="*/ 2147483647 w 1907"/>
              <a:gd name="T55" fmla="*/ 510534132 h 290"/>
              <a:gd name="T56" fmla="*/ 2147483647 w 1907"/>
              <a:gd name="T57" fmla="*/ 510534132 h 290"/>
              <a:gd name="T58" fmla="*/ 2147483647 w 1907"/>
              <a:gd name="T59" fmla="*/ 507012969 h 290"/>
              <a:gd name="T60" fmla="*/ 2147483647 w 1907"/>
              <a:gd name="T61" fmla="*/ 473564574 h 290"/>
              <a:gd name="T62" fmla="*/ 2147483647 w 1907"/>
              <a:gd name="T63" fmla="*/ 165484044 h 290"/>
              <a:gd name="T64" fmla="*/ 2147483647 w 1907"/>
              <a:gd name="T65" fmla="*/ 112669254 h 290"/>
              <a:gd name="T66" fmla="*/ 2147483647 w 1907"/>
              <a:gd name="T67" fmla="*/ 52813465 h 290"/>
              <a:gd name="T68" fmla="*/ 2147483647 w 1907"/>
              <a:gd name="T69" fmla="*/ 14083326 h 290"/>
              <a:gd name="T70" fmla="*/ 2147483647 w 1907"/>
              <a:gd name="T71" fmla="*/ 0 h 290"/>
              <a:gd name="T72" fmla="*/ 2147483647 w 1907"/>
              <a:gd name="T73" fmla="*/ 0 h 290"/>
              <a:gd name="T74" fmla="*/ 2147483647 w 1907"/>
              <a:gd name="T75" fmla="*/ 0 h 290"/>
              <a:gd name="T76" fmla="*/ 2147483647 w 1907"/>
              <a:gd name="T77" fmla="*/ 0 h 290"/>
              <a:gd name="T78" fmla="*/ 2147483647 w 1907"/>
              <a:gd name="T79" fmla="*/ 5281744 h 290"/>
              <a:gd name="T80" fmla="*/ 2147483647 w 1907"/>
              <a:gd name="T81" fmla="*/ 15843907 h 290"/>
              <a:gd name="T82" fmla="*/ 2147483647 w 1907"/>
              <a:gd name="T83" fmla="*/ 103867673 h 290"/>
              <a:gd name="T84" fmla="*/ 2147483647 w 1907"/>
              <a:gd name="T85" fmla="*/ 124993323 h 290"/>
              <a:gd name="T86" fmla="*/ 2147483647 w 1907"/>
              <a:gd name="T87" fmla="*/ 140837230 h 290"/>
              <a:gd name="T88" fmla="*/ 2147483647 w 1907"/>
              <a:gd name="T89" fmla="*/ 147878231 h 290"/>
              <a:gd name="T90" fmla="*/ 2147483647 w 1907"/>
              <a:gd name="T91" fmla="*/ 149638812 h 290"/>
              <a:gd name="T92" fmla="*/ 2147483647 w 1907"/>
              <a:gd name="T93" fmla="*/ 149638812 h 290"/>
              <a:gd name="T94" fmla="*/ 2147483647 w 1907"/>
              <a:gd name="T95" fmla="*/ 179567369 h 290"/>
              <a:gd name="T96" fmla="*/ 2147483647 w 1907"/>
              <a:gd name="T97" fmla="*/ 184849113 h 290"/>
              <a:gd name="T98" fmla="*/ 2147483647 w 1907"/>
              <a:gd name="T99" fmla="*/ 186608370 h 290"/>
              <a:gd name="T100" fmla="*/ 2147483647 w 1907"/>
              <a:gd name="T101" fmla="*/ 188368951 h 290"/>
              <a:gd name="T102" fmla="*/ 2147483647 w 1907"/>
              <a:gd name="T103" fmla="*/ 188368951 h 290"/>
              <a:gd name="T104" fmla="*/ 2147483647 w 1907"/>
              <a:gd name="T105" fmla="*/ 188368951 h 290"/>
              <a:gd name="T106" fmla="*/ 2147483647 w 1907"/>
              <a:gd name="T107" fmla="*/ 188368951 h 290"/>
              <a:gd name="T108" fmla="*/ 2147483647 w 1907"/>
              <a:gd name="T109" fmla="*/ 441875436 h 290"/>
              <a:gd name="T110" fmla="*/ 2147483647 w 1907"/>
              <a:gd name="T111" fmla="*/ 477085737 h 290"/>
              <a:gd name="T112" fmla="*/ 2147483647 w 1907"/>
              <a:gd name="T113" fmla="*/ 505252388 h 290"/>
              <a:gd name="T114" fmla="*/ 2147483647 w 1907"/>
              <a:gd name="T115" fmla="*/ 510534132 h 290"/>
              <a:gd name="T116" fmla="*/ 2147483647 w 1907"/>
              <a:gd name="T117" fmla="*/ 510534132 h 290"/>
              <a:gd name="T118" fmla="*/ 2147483647 w 1907"/>
              <a:gd name="T119" fmla="*/ 510534132 h 290"/>
              <a:gd name="T120" fmla="*/ 2147483647 w 1907"/>
              <a:gd name="T121" fmla="*/ 510534132 h 290"/>
              <a:gd name="T122" fmla="*/ 2147483647 w 1907"/>
              <a:gd name="T123" fmla="*/ 510534132 h 29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907"/>
              <a:gd name="T187" fmla="*/ 0 h 290"/>
              <a:gd name="T188" fmla="*/ 1907 w 1907"/>
              <a:gd name="T189" fmla="*/ 290 h 29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907" h="290">
                <a:moveTo>
                  <a:pt x="0" y="85"/>
                </a:moveTo>
                <a:lnTo>
                  <a:pt x="3" y="85"/>
                </a:lnTo>
                <a:lnTo>
                  <a:pt x="7" y="85"/>
                </a:lnTo>
                <a:lnTo>
                  <a:pt x="14" y="85"/>
                </a:lnTo>
                <a:lnTo>
                  <a:pt x="21" y="85"/>
                </a:lnTo>
                <a:lnTo>
                  <a:pt x="27" y="85"/>
                </a:lnTo>
                <a:lnTo>
                  <a:pt x="34" y="85"/>
                </a:lnTo>
                <a:lnTo>
                  <a:pt x="41" y="85"/>
                </a:lnTo>
                <a:lnTo>
                  <a:pt x="48" y="85"/>
                </a:lnTo>
                <a:lnTo>
                  <a:pt x="55" y="85"/>
                </a:lnTo>
                <a:lnTo>
                  <a:pt x="62" y="85"/>
                </a:lnTo>
                <a:lnTo>
                  <a:pt x="69" y="85"/>
                </a:lnTo>
                <a:lnTo>
                  <a:pt x="75" y="85"/>
                </a:lnTo>
                <a:lnTo>
                  <a:pt x="82" y="85"/>
                </a:lnTo>
                <a:lnTo>
                  <a:pt x="89" y="85"/>
                </a:lnTo>
                <a:lnTo>
                  <a:pt x="96" y="85"/>
                </a:lnTo>
                <a:lnTo>
                  <a:pt x="103" y="85"/>
                </a:lnTo>
                <a:lnTo>
                  <a:pt x="110" y="85"/>
                </a:lnTo>
                <a:lnTo>
                  <a:pt x="116" y="85"/>
                </a:lnTo>
                <a:lnTo>
                  <a:pt x="123" y="85"/>
                </a:lnTo>
                <a:lnTo>
                  <a:pt x="130" y="85"/>
                </a:lnTo>
                <a:lnTo>
                  <a:pt x="137" y="85"/>
                </a:lnTo>
                <a:lnTo>
                  <a:pt x="144" y="85"/>
                </a:lnTo>
                <a:lnTo>
                  <a:pt x="151" y="85"/>
                </a:lnTo>
                <a:lnTo>
                  <a:pt x="158" y="85"/>
                </a:lnTo>
                <a:lnTo>
                  <a:pt x="165" y="85"/>
                </a:lnTo>
                <a:lnTo>
                  <a:pt x="166" y="85"/>
                </a:lnTo>
                <a:lnTo>
                  <a:pt x="168" y="85"/>
                </a:lnTo>
                <a:lnTo>
                  <a:pt x="169" y="85"/>
                </a:lnTo>
                <a:lnTo>
                  <a:pt x="170" y="85"/>
                </a:lnTo>
                <a:lnTo>
                  <a:pt x="171" y="85"/>
                </a:lnTo>
                <a:lnTo>
                  <a:pt x="171" y="86"/>
                </a:lnTo>
                <a:lnTo>
                  <a:pt x="172" y="87"/>
                </a:lnTo>
                <a:lnTo>
                  <a:pt x="172" y="88"/>
                </a:lnTo>
                <a:lnTo>
                  <a:pt x="172" y="91"/>
                </a:lnTo>
                <a:lnTo>
                  <a:pt x="173" y="96"/>
                </a:lnTo>
                <a:lnTo>
                  <a:pt x="175" y="107"/>
                </a:lnTo>
                <a:lnTo>
                  <a:pt x="178" y="128"/>
                </a:lnTo>
                <a:lnTo>
                  <a:pt x="185" y="168"/>
                </a:lnTo>
                <a:lnTo>
                  <a:pt x="192" y="211"/>
                </a:lnTo>
                <a:lnTo>
                  <a:pt x="199" y="253"/>
                </a:lnTo>
                <a:lnTo>
                  <a:pt x="199" y="254"/>
                </a:lnTo>
                <a:lnTo>
                  <a:pt x="200" y="256"/>
                </a:lnTo>
                <a:lnTo>
                  <a:pt x="200" y="258"/>
                </a:lnTo>
                <a:lnTo>
                  <a:pt x="201" y="263"/>
                </a:lnTo>
                <a:lnTo>
                  <a:pt x="202" y="273"/>
                </a:lnTo>
                <a:lnTo>
                  <a:pt x="203" y="274"/>
                </a:lnTo>
                <a:lnTo>
                  <a:pt x="203" y="275"/>
                </a:lnTo>
                <a:lnTo>
                  <a:pt x="203" y="278"/>
                </a:lnTo>
                <a:lnTo>
                  <a:pt x="203" y="279"/>
                </a:lnTo>
                <a:lnTo>
                  <a:pt x="204" y="279"/>
                </a:lnTo>
                <a:lnTo>
                  <a:pt x="204" y="280"/>
                </a:lnTo>
                <a:lnTo>
                  <a:pt x="204" y="283"/>
                </a:lnTo>
                <a:lnTo>
                  <a:pt x="204" y="284"/>
                </a:lnTo>
                <a:lnTo>
                  <a:pt x="205" y="285"/>
                </a:lnTo>
                <a:lnTo>
                  <a:pt x="205" y="286"/>
                </a:lnTo>
                <a:lnTo>
                  <a:pt x="205" y="287"/>
                </a:lnTo>
                <a:lnTo>
                  <a:pt x="205" y="288"/>
                </a:lnTo>
                <a:lnTo>
                  <a:pt x="205" y="289"/>
                </a:lnTo>
                <a:lnTo>
                  <a:pt x="205" y="290"/>
                </a:lnTo>
                <a:lnTo>
                  <a:pt x="206" y="290"/>
                </a:lnTo>
                <a:lnTo>
                  <a:pt x="209" y="290"/>
                </a:lnTo>
                <a:lnTo>
                  <a:pt x="213" y="290"/>
                </a:lnTo>
                <a:lnTo>
                  <a:pt x="220" y="290"/>
                </a:lnTo>
                <a:lnTo>
                  <a:pt x="226" y="290"/>
                </a:lnTo>
                <a:lnTo>
                  <a:pt x="233" y="290"/>
                </a:lnTo>
                <a:lnTo>
                  <a:pt x="240" y="290"/>
                </a:lnTo>
                <a:lnTo>
                  <a:pt x="247" y="290"/>
                </a:lnTo>
                <a:lnTo>
                  <a:pt x="254" y="290"/>
                </a:lnTo>
                <a:lnTo>
                  <a:pt x="260" y="290"/>
                </a:lnTo>
                <a:lnTo>
                  <a:pt x="267" y="290"/>
                </a:lnTo>
                <a:lnTo>
                  <a:pt x="274" y="290"/>
                </a:lnTo>
                <a:lnTo>
                  <a:pt x="281" y="290"/>
                </a:lnTo>
                <a:lnTo>
                  <a:pt x="288" y="290"/>
                </a:lnTo>
                <a:lnTo>
                  <a:pt x="295" y="290"/>
                </a:lnTo>
                <a:lnTo>
                  <a:pt x="302" y="290"/>
                </a:lnTo>
                <a:lnTo>
                  <a:pt x="309" y="290"/>
                </a:lnTo>
                <a:lnTo>
                  <a:pt x="315" y="290"/>
                </a:lnTo>
                <a:lnTo>
                  <a:pt x="322" y="290"/>
                </a:lnTo>
                <a:lnTo>
                  <a:pt x="329" y="290"/>
                </a:lnTo>
                <a:lnTo>
                  <a:pt x="336" y="290"/>
                </a:lnTo>
                <a:lnTo>
                  <a:pt x="343" y="290"/>
                </a:lnTo>
                <a:lnTo>
                  <a:pt x="350" y="290"/>
                </a:lnTo>
                <a:lnTo>
                  <a:pt x="357" y="290"/>
                </a:lnTo>
                <a:lnTo>
                  <a:pt x="363" y="290"/>
                </a:lnTo>
                <a:lnTo>
                  <a:pt x="371" y="290"/>
                </a:lnTo>
                <a:lnTo>
                  <a:pt x="378" y="290"/>
                </a:lnTo>
                <a:lnTo>
                  <a:pt x="384" y="290"/>
                </a:lnTo>
                <a:lnTo>
                  <a:pt x="391" y="290"/>
                </a:lnTo>
                <a:lnTo>
                  <a:pt x="398" y="290"/>
                </a:lnTo>
                <a:lnTo>
                  <a:pt x="405" y="290"/>
                </a:lnTo>
                <a:lnTo>
                  <a:pt x="412" y="290"/>
                </a:lnTo>
                <a:lnTo>
                  <a:pt x="418" y="290"/>
                </a:lnTo>
                <a:lnTo>
                  <a:pt x="426" y="290"/>
                </a:lnTo>
                <a:lnTo>
                  <a:pt x="433" y="290"/>
                </a:lnTo>
                <a:lnTo>
                  <a:pt x="439" y="290"/>
                </a:lnTo>
                <a:lnTo>
                  <a:pt x="446" y="290"/>
                </a:lnTo>
                <a:lnTo>
                  <a:pt x="453" y="290"/>
                </a:lnTo>
                <a:lnTo>
                  <a:pt x="459" y="290"/>
                </a:lnTo>
                <a:lnTo>
                  <a:pt x="467" y="290"/>
                </a:lnTo>
                <a:lnTo>
                  <a:pt x="473" y="290"/>
                </a:lnTo>
                <a:lnTo>
                  <a:pt x="480" y="290"/>
                </a:lnTo>
                <a:lnTo>
                  <a:pt x="487" y="290"/>
                </a:lnTo>
                <a:lnTo>
                  <a:pt x="494" y="290"/>
                </a:lnTo>
                <a:lnTo>
                  <a:pt x="501" y="290"/>
                </a:lnTo>
                <a:lnTo>
                  <a:pt x="507" y="290"/>
                </a:lnTo>
                <a:lnTo>
                  <a:pt x="515" y="290"/>
                </a:lnTo>
                <a:lnTo>
                  <a:pt x="522" y="290"/>
                </a:lnTo>
                <a:lnTo>
                  <a:pt x="528" y="290"/>
                </a:lnTo>
                <a:lnTo>
                  <a:pt x="535" y="290"/>
                </a:lnTo>
                <a:lnTo>
                  <a:pt x="542" y="290"/>
                </a:lnTo>
                <a:lnTo>
                  <a:pt x="549" y="290"/>
                </a:lnTo>
                <a:lnTo>
                  <a:pt x="556" y="290"/>
                </a:lnTo>
                <a:lnTo>
                  <a:pt x="562" y="290"/>
                </a:lnTo>
                <a:lnTo>
                  <a:pt x="569" y="290"/>
                </a:lnTo>
                <a:lnTo>
                  <a:pt x="576" y="290"/>
                </a:lnTo>
                <a:lnTo>
                  <a:pt x="583" y="290"/>
                </a:lnTo>
                <a:lnTo>
                  <a:pt x="590" y="290"/>
                </a:lnTo>
                <a:lnTo>
                  <a:pt x="597" y="290"/>
                </a:lnTo>
                <a:lnTo>
                  <a:pt x="603" y="290"/>
                </a:lnTo>
                <a:lnTo>
                  <a:pt x="610" y="290"/>
                </a:lnTo>
                <a:lnTo>
                  <a:pt x="617" y="290"/>
                </a:lnTo>
                <a:lnTo>
                  <a:pt x="624" y="290"/>
                </a:lnTo>
                <a:lnTo>
                  <a:pt x="631" y="290"/>
                </a:lnTo>
                <a:lnTo>
                  <a:pt x="637" y="290"/>
                </a:lnTo>
                <a:lnTo>
                  <a:pt x="645" y="290"/>
                </a:lnTo>
                <a:lnTo>
                  <a:pt x="651" y="290"/>
                </a:lnTo>
                <a:lnTo>
                  <a:pt x="658" y="290"/>
                </a:lnTo>
                <a:lnTo>
                  <a:pt x="665" y="290"/>
                </a:lnTo>
                <a:lnTo>
                  <a:pt x="672" y="290"/>
                </a:lnTo>
                <a:lnTo>
                  <a:pt x="679" y="290"/>
                </a:lnTo>
                <a:lnTo>
                  <a:pt x="686" y="290"/>
                </a:lnTo>
                <a:lnTo>
                  <a:pt x="692" y="290"/>
                </a:lnTo>
                <a:lnTo>
                  <a:pt x="699" y="290"/>
                </a:lnTo>
                <a:lnTo>
                  <a:pt x="706" y="290"/>
                </a:lnTo>
                <a:lnTo>
                  <a:pt x="713" y="290"/>
                </a:lnTo>
                <a:lnTo>
                  <a:pt x="720" y="290"/>
                </a:lnTo>
                <a:lnTo>
                  <a:pt x="727" y="290"/>
                </a:lnTo>
                <a:lnTo>
                  <a:pt x="734" y="290"/>
                </a:lnTo>
                <a:lnTo>
                  <a:pt x="740" y="290"/>
                </a:lnTo>
                <a:lnTo>
                  <a:pt x="748" y="290"/>
                </a:lnTo>
                <a:lnTo>
                  <a:pt x="755" y="290"/>
                </a:lnTo>
                <a:lnTo>
                  <a:pt x="761" y="290"/>
                </a:lnTo>
                <a:lnTo>
                  <a:pt x="769" y="290"/>
                </a:lnTo>
                <a:lnTo>
                  <a:pt x="775" y="290"/>
                </a:lnTo>
                <a:lnTo>
                  <a:pt x="782" y="290"/>
                </a:lnTo>
                <a:lnTo>
                  <a:pt x="789" y="290"/>
                </a:lnTo>
                <a:lnTo>
                  <a:pt x="795" y="290"/>
                </a:lnTo>
                <a:lnTo>
                  <a:pt x="803" y="290"/>
                </a:lnTo>
                <a:lnTo>
                  <a:pt x="810" y="290"/>
                </a:lnTo>
                <a:lnTo>
                  <a:pt x="816" y="290"/>
                </a:lnTo>
                <a:lnTo>
                  <a:pt x="823" y="290"/>
                </a:lnTo>
                <a:lnTo>
                  <a:pt x="830" y="290"/>
                </a:lnTo>
                <a:lnTo>
                  <a:pt x="837" y="290"/>
                </a:lnTo>
                <a:lnTo>
                  <a:pt x="844" y="290"/>
                </a:lnTo>
                <a:lnTo>
                  <a:pt x="850" y="290"/>
                </a:lnTo>
                <a:lnTo>
                  <a:pt x="857" y="290"/>
                </a:lnTo>
                <a:lnTo>
                  <a:pt x="864" y="290"/>
                </a:lnTo>
                <a:lnTo>
                  <a:pt x="871" y="290"/>
                </a:lnTo>
                <a:lnTo>
                  <a:pt x="878" y="290"/>
                </a:lnTo>
                <a:lnTo>
                  <a:pt x="884" y="290"/>
                </a:lnTo>
                <a:lnTo>
                  <a:pt x="892" y="290"/>
                </a:lnTo>
                <a:lnTo>
                  <a:pt x="899" y="290"/>
                </a:lnTo>
                <a:lnTo>
                  <a:pt x="905" y="290"/>
                </a:lnTo>
                <a:lnTo>
                  <a:pt x="912" y="290"/>
                </a:lnTo>
                <a:lnTo>
                  <a:pt x="919" y="290"/>
                </a:lnTo>
                <a:lnTo>
                  <a:pt x="926" y="290"/>
                </a:lnTo>
                <a:lnTo>
                  <a:pt x="933" y="290"/>
                </a:lnTo>
                <a:lnTo>
                  <a:pt x="939" y="290"/>
                </a:lnTo>
                <a:lnTo>
                  <a:pt x="946" y="290"/>
                </a:lnTo>
                <a:lnTo>
                  <a:pt x="954" y="290"/>
                </a:lnTo>
                <a:lnTo>
                  <a:pt x="960" y="290"/>
                </a:lnTo>
                <a:lnTo>
                  <a:pt x="967" y="290"/>
                </a:lnTo>
                <a:lnTo>
                  <a:pt x="974" y="290"/>
                </a:lnTo>
                <a:lnTo>
                  <a:pt x="981" y="290"/>
                </a:lnTo>
                <a:lnTo>
                  <a:pt x="988" y="290"/>
                </a:lnTo>
                <a:lnTo>
                  <a:pt x="995" y="290"/>
                </a:lnTo>
                <a:lnTo>
                  <a:pt x="1002" y="290"/>
                </a:lnTo>
                <a:lnTo>
                  <a:pt x="1009" y="290"/>
                </a:lnTo>
                <a:lnTo>
                  <a:pt x="1015" y="290"/>
                </a:lnTo>
                <a:lnTo>
                  <a:pt x="1022" y="290"/>
                </a:lnTo>
                <a:lnTo>
                  <a:pt x="1029" y="290"/>
                </a:lnTo>
                <a:lnTo>
                  <a:pt x="1036" y="290"/>
                </a:lnTo>
                <a:lnTo>
                  <a:pt x="1043" y="290"/>
                </a:lnTo>
                <a:lnTo>
                  <a:pt x="1050" y="290"/>
                </a:lnTo>
                <a:lnTo>
                  <a:pt x="1057" y="290"/>
                </a:lnTo>
                <a:lnTo>
                  <a:pt x="1064" y="290"/>
                </a:lnTo>
                <a:lnTo>
                  <a:pt x="1070" y="290"/>
                </a:lnTo>
                <a:lnTo>
                  <a:pt x="1077" y="290"/>
                </a:lnTo>
                <a:lnTo>
                  <a:pt x="1084" y="290"/>
                </a:lnTo>
                <a:lnTo>
                  <a:pt x="1091" y="290"/>
                </a:lnTo>
                <a:lnTo>
                  <a:pt x="1098" y="290"/>
                </a:lnTo>
                <a:lnTo>
                  <a:pt x="1104" y="290"/>
                </a:lnTo>
                <a:lnTo>
                  <a:pt x="1111" y="290"/>
                </a:lnTo>
                <a:lnTo>
                  <a:pt x="1118" y="290"/>
                </a:lnTo>
                <a:lnTo>
                  <a:pt x="1125" y="290"/>
                </a:lnTo>
                <a:lnTo>
                  <a:pt x="1132" y="290"/>
                </a:lnTo>
                <a:lnTo>
                  <a:pt x="1139" y="290"/>
                </a:lnTo>
                <a:lnTo>
                  <a:pt x="1146" y="290"/>
                </a:lnTo>
                <a:lnTo>
                  <a:pt x="1153" y="290"/>
                </a:lnTo>
                <a:lnTo>
                  <a:pt x="1159" y="290"/>
                </a:lnTo>
                <a:lnTo>
                  <a:pt x="1166" y="290"/>
                </a:lnTo>
                <a:lnTo>
                  <a:pt x="1173" y="290"/>
                </a:lnTo>
                <a:lnTo>
                  <a:pt x="1180" y="290"/>
                </a:lnTo>
                <a:lnTo>
                  <a:pt x="1187" y="290"/>
                </a:lnTo>
                <a:lnTo>
                  <a:pt x="1194" y="290"/>
                </a:lnTo>
                <a:lnTo>
                  <a:pt x="1201" y="290"/>
                </a:lnTo>
                <a:lnTo>
                  <a:pt x="1208" y="290"/>
                </a:lnTo>
                <a:lnTo>
                  <a:pt x="1214" y="290"/>
                </a:lnTo>
                <a:lnTo>
                  <a:pt x="1221" y="290"/>
                </a:lnTo>
                <a:lnTo>
                  <a:pt x="1228" y="290"/>
                </a:lnTo>
                <a:lnTo>
                  <a:pt x="1235" y="290"/>
                </a:lnTo>
                <a:lnTo>
                  <a:pt x="1242" y="290"/>
                </a:lnTo>
                <a:lnTo>
                  <a:pt x="1248" y="290"/>
                </a:lnTo>
                <a:lnTo>
                  <a:pt x="1255" y="290"/>
                </a:lnTo>
                <a:lnTo>
                  <a:pt x="1262" y="290"/>
                </a:lnTo>
                <a:lnTo>
                  <a:pt x="1264" y="290"/>
                </a:lnTo>
                <a:lnTo>
                  <a:pt x="1266" y="290"/>
                </a:lnTo>
                <a:lnTo>
                  <a:pt x="1267" y="290"/>
                </a:lnTo>
                <a:lnTo>
                  <a:pt x="1267" y="289"/>
                </a:lnTo>
                <a:lnTo>
                  <a:pt x="1267" y="288"/>
                </a:lnTo>
                <a:lnTo>
                  <a:pt x="1267" y="287"/>
                </a:lnTo>
                <a:lnTo>
                  <a:pt x="1267" y="285"/>
                </a:lnTo>
                <a:lnTo>
                  <a:pt x="1268" y="284"/>
                </a:lnTo>
                <a:lnTo>
                  <a:pt x="1268" y="283"/>
                </a:lnTo>
                <a:lnTo>
                  <a:pt x="1268" y="281"/>
                </a:lnTo>
                <a:lnTo>
                  <a:pt x="1268" y="278"/>
                </a:lnTo>
                <a:lnTo>
                  <a:pt x="1269" y="270"/>
                </a:lnTo>
                <a:lnTo>
                  <a:pt x="1269" y="269"/>
                </a:lnTo>
                <a:lnTo>
                  <a:pt x="1269" y="268"/>
                </a:lnTo>
                <a:lnTo>
                  <a:pt x="1270" y="266"/>
                </a:lnTo>
                <a:lnTo>
                  <a:pt x="1270" y="262"/>
                </a:lnTo>
                <a:lnTo>
                  <a:pt x="1271" y="255"/>
                </a:lnTo>
                <a:lnTo>
                  <a:pt x="1273" y="240"/>
                </a:lnTo>
                <a:lnTo>
                  <a:pt x="1276" y="210"/>
                </a:lnTo>
                <a:lnTo>
                  <a:pt x="1283" y="154"/>
                </a:lnTo>
                <a:lnTo>
                  <a:pt x="1290" y="94"/>
                </a:lnTo>
                <a:lnTo>
                  <a:pt x="1290" y="93"/>
                </a:lnTo>
                <a:lnTo>
                  <a:pt x="1290" y="92"/>
                </a:lnTo>
                <a:lnTo>
                  <a:pt x="1290" y="90"/>
                </a:lnTo>
                <a:lnTo>
                  <a:pt x="1291" y="86"/>
                </a:lnTo>
                <a:lnTo>
                  <a:pt x="1292" y="80"/>
                </a:lnTo>
                <a:lnTo>
                  <a:pt x="1293" y="65"/>
                </a:lnTo>
                <a:lnTo>
                  <a:pt x="1293" y="64"/>
                </a:lnTo>
                <a:lnTo>
                  <a:pt x="1294" y="62"/>
                </a:lnTo>
                <a:lnTo>
                  <a:pt x="1294" y="58"/>
                </a:lnTo>
                <a:lnTo>
                  <a:pt x="1295" y="51"/>
                </a:lnTo>
                <a:lnTo>
                  <a:pt x="1297" y="37"/>
                </a:lnTo>
                <a:lnTo>
                  <a:pt x="1297" y="36"/>
                </a:lnTo>
                <a:lnTo>
                  <a:pt x="1297" y="35"/>
                </a:lnTo>
                <a:lnTo>
                  <a:pt x="1297" y="34"/>
                </a:lnTo>
                <a:lnTo>
                  <a:pt x="1297" y="30"/>
                </a:lnTo>
                <a:lnTo>
                  <a:pt x="1298" y="23"/>
                </a:lnTo>
                <a:lnTo>
                  <a:pt x="1298" y="22"/>
                </a:lnTo>
                <a:lnTo>
                  <a:pt x="1298" y="21"/>
                </a:lnTo>
                <a:lnTo>
                  <a:pt x="1299" y="20"/>
                </a:lnTo>
                <a:lnTo>
                  <a:pt x="1299" y="16"/>
                </a:lnTo>
                <a:lnTo>
                  <a:pt x="1300" y="9"/>
                </a:lnTo>
                <a:lnTo>
                  <a:pt x="1300" y="8"/>
                </a:lnTo>
                <a:lnTo>
                  <a:pt x="1300" y="6"/>
                </a:lnTo>
                <a:lnTo>
                  <a:pt x="1300" y="5"/>
                </a:lnTo>
                <a:lnTo>
                  <a:pt x="1301" y="4"/>
                </a:lnTo>
                <a:lnTo>
                  <a:pt x="1301" y="2"/>
                </a:lnTo>
                <a:lnTo>
                  <a:pt x="1301" y="1"/>
                </a:lnTo>
                <a:lnTo>
                  <a:pt x="1301" y="0"/>
                </a:lnTo>
                <a:lnTo>
                  <a:pt x="1302" y="0"/>
                </a:lnTo>
                <a:lnTo>
                  <a:pt x="1303" y="0"/>
                </a:lnTo>
                <a:lnTo>
                  <a:pt x="1307" y="0"/>
                </a:lnTo>
                <a:lnTo>
                  <a:pt x="1310" y="0"/>
                </a:lnTo>
                <a:lnTo>
                  <a:pt x="1317" y="0"/>
                </a:lnTo>
                <a:lnTo>
                  <a:pt x="1324" y="0"/>
                </a:lnTo>
                <a:lnTo>
                  <a:pt x="1331" y="0"/>
                </a:lnTo>
                <a:lnTo>
                  <a:pt x="1338" y="0"/>
                </a:lnTo>
                <a:lnTo>
                  <a:pt x="1345" y="0"/>
                </a:lnTo>
                <a:lnTo>
                  <a:pt x="1351" y="0"/>
                </a:lnTo>
                <a:lnTo>
                  <a:pt x="1359" y="0"/>
                </a:lnTo>
                <a:lnTo>
                  <a:pt x="1366" y="0"/>
                </a:lnTo>
                <a:lnTo>
                  <a:pt x="1372" y="0"/>
                </a:lnTo>
                <a:lnTo>
                  <a:pt x="1379" y="0"/>
                </a:lnTo>
                <a:lnTo>
                  <a:pt x="1386" y="0"/>
                </a:lnTo>
                <a:lnTo>
                  <a:pt x="1393" y="0"/>
                </a:lnTo>
                <a:lnTo>
                  <a:pt x="1400" y="0"/>
                </a:lnTo>
                <a:lnTo>
                  <a:pt x="1401" y="0"/>
                </a:lnTo>
                <a:lnTo>
                  <a:pt x="1403" y="0"/>
                </a:lnTo>
                <a:lnTo>
                  <a:pt x="1404" y="0"/>
                </a:lnTo>
                <a:lnTo>
                  <a:pt x="1404" y="1"/>
                </a:lnTo>
                <a:lnTo>
                  <a:pt x="1405" y="2"/>
                </a:lnTo>
                <a:lnTo>
                  <a:pt x="1405" y="3"/>
                </a:lnTo>
                <a:lnTo>
                  <a:pt x="1406" y="4"/>
                </a:lnTo>
                <a:lnTo>
                  <a:pt x="1406" y="6"/>
                </a:lnTo>
                <a:lnTo>
                  <a:pt x="1406" y="7"/>
                </a:lnTo>
                <a:lnTo>
                  <a:pt x="1407" y="7"/>
                </a:lnTo>
                <a:lnTo>
                  <a:pt x="1407" y="9"/>
                </a:lnTo>
                <a:lnTo>
                  <a:pt x="1408" y="11"/>
                </a:lnTo>
                <a:lnTo>
                  <a:pt x="1410" y="15"/>
                </a:lnTo>
                <a:lnTo>
                  <a:pt x="1414" y="24"/>
                </a:lnTo>
                <a:lnTo>
                  <a:pt x="1421" y="42"/>
                </a:lnTo>
                <a:lnTo>
                  <a:pt x="1427" y="58"/>
                </a:lnTo>
                <a:lnTo>
                  <a:pt x="1427" y="59"/>
                </a:lnTo>
                <a:lnTo>
                  <a:pt x="1428" y="59"/>
                </a:lnTo>
                <a:lnTo>
                  <a:pt x="1428" y="60"/>
                </a:lnTo>
                <a:lnTo>
                  <a:pt x="1429" y="62"/>
                </a:lnTo>
                <a:lnTo>
                  <a:pt x="1431" y="67"/>
                </a:lnTo>
                <a:lnTo>
                  <a:pt x="1431" y="68"/>
                </a:lnTo>
                <a:lnTo>
                  <a:pt x="1432" y="69"/>
                </a:lnTo>
                <a:lnTo>
                  <a:pt x="1433" y="71"/>
                </a:lnTo>
                <a:lnTo>
                  <a:pt x="1434" y="76"/>
                </a:lnTo>
                <a:lnTo>
                  <a:pt x="1435" y="76"/>
                </a:lnTo>
                <a:lnTo>
                  <a:pt x="1435" y="77"/>
                </a:lnTo>
                <a:lnTo>
                  <a:pt x="1435" y="78"/>
                </a:lnTo>
                <a:lnTo>
                  <a:pt x="1436" y="80"/>
                </a:lnTo>
                <a:lnTo>
                  <a:pt x="1436" y="81"/>
                </a:lnTo>
                <a:lnTo>
                  <a:pt x="1437" y="82"/>
                </a:lnTo>
                <a:lnTo>
                  <a:pt x="1437" y="83"/>
                </a:lnTo>
                <a:lnTo>
                  <a:pt x="1438" y="84"/>
                </a:lnTo>
                <a:lnTo>
                  <a:pt x="1438" y="85"/>
                </a:lnTo>
                <a:lnTo>
                  <a:pt x="1439" y="85"/>
                </a:lnTo>
                <a:lnTo>
                  <a:pt x="1440" y="85"/>
                </a:lnTo>
                <a:lnTo>
                  <a:pt x="1441" y="85"/>
                </a:lnTo>
                <a:lnTo>
                  <a:pt x="1444" y="85"/>
                </a:lnTo>
                <a:lnTo>
                  <a:pt x="1448" y="85"/>
                </a:lnTo>
                <a:lnTo>
                  <a:pt x="1455" y="85"/>
                </a:lnTo>
                <a:lnTo>
                  <a:pt x="1461" y="85"/>
                </a:lnTo>
                <a:lnTo>
                  <a:pt x="1468" y="85"/>
                </a:lnTo>
                <a:lnTo>
                  <a:pt x="1475" y="85"/>
                </a:lnTo>
                <a:lnTo>
                  <a:pt x="1482" y="85"/>
                </a:lnTo>
                <a:lnTo>
                  <a:pt x="1489" y="85"/>
                </a:lnTo>
                <a:lnTo>
                  <a:pt x="1495" y="89"/>
                </a:lnTo>
                <a:lnTo>
                  <a:pt x="1502" y="93"/>
                </a:lnTo>
                <a:lnTo>
                  <a:pt x="1510" y="98"/>
                </a:lnTo>
                <a:lnTo>
                  <a:pt x="1516" y="102"/>
                </a:lnTo>
                <a:lnTo>
                  <a:pt x="1517" y="102"/>
                </a:lnTo>
                <a:lnTo>
                  <a:pt x="1517" y="103"/>
                </a:lnTo>
                <a:lnTo>
                  <a:pt x="1518" y="103"/>
                </a:lnTo>
                <a:lnTo>
                  <a:pt x="1520" y="105"/>
                </a:lnTo>
                <a:lnTo>
                  <a:pt x="1521" y="105"/>
                </a:lnTo>
                <a:lnTo>
                  <a:pt x="1521" y="106"/>
                </a:lnTo>
                <a:lnTo>
                  <a:pt x="1522" y="106"/>
                </a:lnTo>
                <a:lnTo>
                  <a:pt x="1523" y="106"/>
                </a:lnTo>
                <a:lnTo>
                  <a:pt x="1523" y="107"/>
                </a:lnTo>
                <a:lnTo>
                  <a:pt x="1524" y="107"/>
                </a:lnTo>
                <a:lnTo>
                  <a:pt x="1525" y="107"/>
                </a:lnTo>
                <a:lnTo>
                  <a:pt x="1526" y="107"/>
                </a:lnTo>
                <a:lnTo>
                  <a:pt x="1527" y="107"/>
                </a:lnTo>
                <a:lnTo>
                  <a:pt x="1528" y="107"/>
                </a:lnTo>
                <a:lnTo>
                  <a:pt x="1530" y="107"/>
                </a:lnTo>
                <a:lnTo>
                  <a:pt x="1533" y="107"/>
                </a:lnTo>
                <a:lnTo>
                  <a:pt x="1537" y="107"/>
                </a:lnTo>
                <a:lnTo>
                  <a:pt x="1544" y="107"/>
                </a:lnTo>
                <a:lnTo>
                  <a:pt x="1550" y="107"/>
                </a:lnTo>
                <a:lnTo>
                  <a:pt x="1557" y="107"/>
                </a:lnTo>
                <a:lnTo>
                  <a:pt x="1564" y="107"/>
                </a:lnTo>
                <a:lnTo>
                  <a:pt x="1571" y="107"/>
                </a:lnTo>
                <a:lnTo>
                  <a:pt x="1578" y="107"/>
                </a:lnTo>
                <a:lnTo>
                  <a:pt x="1585" y="107"/>
                </a:lnTo>
                <a:lnTo>
                  <a:pt x="1591" y="107"/>
                </a:lnTo>
                <a:lnTo>
                  <a:pt x="1598" y="107"/>
                </a:lnTo>
                <a:lnTo>
                  <a:pt x="1605" y="107"/>
                </a:lnTo>
                <a:lnTo>
                  <a:pt x="1612" y="107"/>
                </a:lnTo>
                <a:lnTo>
                  <a:pt x="1619" y="107"/>
                </a:lnTo>
                <a:lnTo>
                  <a:pt x="1625" y="107"/>
                </a:lnTo>
                <a:lnTo>
                  <a:pt x="1632" y="107"/>
                </a:lnTo>
                <a:lnTo>
                  <a:pt x="1639" y="107"/>
                </a:lnTo>
                <a:lnTo>
                  <a:pt x="1646" y="107"/>
                </a:lnTo>
                <a:lnTo>
                  <a:pt x="1653" y="107"/>
                </a:lnTo>
                <a:lnTo>
                  <a:pt x="1660" y="107"/>
                </a:lnTo>
                <a:lnTo>
                  <a:pt x="1667" y="142"/>
                </a:lnTo>
                <a:lnTo>
                  <a:pt x="1674" y="178"/>
                </a:lnTo>
                <a:lnTo>
                  <a:pt x="1680" y="213"/>
                </a:lnTo>
                <a:lnTo>
                  <a:pt x="1687" y="251"/>
                </a:lnTo>
                <a:lnTo>
                  <a:pt x="1687" y="252"/>
                </a:lnTo>
                <a:lnTo>
                  <a:pt x="1688" y="253"/>
                </a:lnTo>
                <a:lnTo>
                  <a:pt x="1688" y="255"/>
                </a:lnTo>
                <a:lnTo>
                  <a:pt x="1689" y="260"/>
                </a:lnTo>
                <a:lnTo>
                  <a:pt x="1691" y="268"/>
                </a:lnTo>
                <a:lnTo>
                  <a:pt x="1691" y="269"/>
                </a:lnTo>
                <a:lnTo>
                  <a:pt x="1691" y="270"/>
                </a:lnTo>
                <a:lnTo>
                  <a:pt x="1691" y="271"/>
                </a:lnTo>
                <a:lnTo>
                  <a:pt x="1692" y="273"/>
                </a:lnTo>
                <a:lnTo>
                  <a:pt x="1692" y="277"/>
                </a:lnTo>
                <a:lnTo>
                  <a:pt x="1692" y="278"/>
                </a:lnTo>
                <a:lnTo>
                  <a:pt x="1693" y="280"/>
                </a:lnTo>
                <a:lnTo>
                  <a:pt x="1693" y="282"/>
                </a:lnTo>
                <a:lnTo>
                  <a:pt x="1694" y="286"/>
                </a:lnTo>
                <a:lnTo>
                  <a:pt x="1694" y="287"/>
                </a:lnTo>
                <a:lnTo>
                  <a:pt x="1694" y="288"/>
                </a:lnTo>
                <a:lnTo>
                  <a:pt x="1694" y="289"/>
                </a:lnTo>
                <a:lnTo>
                  <a:pt x="1695" y="289"/>
                </a:lnTo>
                <a:lnTo>
                  <a:pt x="1695" y="290"/>
                </a:lnTo>
                <a:lnTo>
                  <a:pt x="1696" y="290"/>
                </a:lnTo>
                <a:lnTo>
                  <a:pt x="1697" y="290"/>
                </a:lnTo>
                <a:lnTo>
                  <a:pt x="1699" y="290"/>
                </a:lnTo>
                <a:lnTo>
                  <a:pt x="1701" y="290"/>
                </a:lnTo>
                <a:lnTo>
                  <a:pt x="1705" y="290"/>
                </a:lnTo>
                <a:lnTo>
                  <a:pt x="1708" y="290"/>
                </a:lnTo>
                <a:lnTo>
                  <a:pt x="1715" y="290"/>
                </a:lnTo>
                <a:lnTo>
                  <a:pt x="1722" y="290"/>
                </a:lnTo>
                <a:lnTo>
                  <a:pt x="1729" y="290"/>
                </a:lnTo>
                <a:lnTo>
                  <a:pt x="1736" y="290"/>
                </a:lnTo>
                <a:lnTo>
                  <a:pt x="1743" y="290"/>
                </a:lnTo>
                <a:lnTo>
                  <a:pt x="1749" y="290"/>
                </a:lnTo>
                <a:lnTo>
                  <a:pt x="1756" y="290"/>
                </a:lnTo>
                <a:lnTo>
                  <a:pt x="1763" y="290"/>
                </a:lnTo>
                <a:lnTo>
                  <a:pt x="1770" y="290"/>
                </a:lnTo>
                <a:lnTo>
                  <a:pt x="1777" y="290"/>
                </a:lnTo>
                <a:lnTo>
                  <a:pt x="1783" y="290"/>
                </a:lnTo>
                <a:lnTo>
                  <a:pt x="1791" y="290"/>
                </a:lnTo>
                <a:lnTo>
                  <a:pt x="1798" y="290"/>
                </a:lnTo>
                <a:lnTo>
                  <a:pt x="1804" y="290"/>
                </a:lnTo>
                <a:lnTo>
                  <a:pt x="1811" y="290"/>
                </a:lnTo>
                <a:lnTo>
                  <a:pt x="1818" y="290"/>
                </a:lnTo>
                <a:lnTo>
                  <a:pt x="1825" y="290"/>
                </a:lnTo>
                <a:lnTo>
                  <a:pt x="1832" y="290"/>
                </a:lnTo>
                <a:lnTo>
                  <a:pt x="1838" y="290"/>
                </a:lnTo>
                <a:lnTo>
                  <a:pt x="1845" y="290"/>
                </a:lnTo>
                <a:lnTo>
                  <a:pt x="1852" y="290"/>
                </a:lnTo>
                <a:lnTo>
                  <a:pt x="1859" y="290"/>
                </a:lnTo>
                <a:lnTo>
                  <a:pt x="1866" y="290"/>
                </a:lnTo>
                <a:lnTo>
                  <a:pt x="1872" y="290"/>
                </a:lnTo>
                <a:lnTo>
                  <a:pt x="1880" y="290"/>
                </a:lnTo>
                <a:lnTo>
                  <a:pt x="1887" y="290"/>
                </a:lnTo>
                <a:lnTo>
                  <a:pt x="1893" y="290"/>
                </a:lnTo>
                <a:lnTo>
                  <a:pt x="1900" y="290"/>
                </a:lnTo>
                <a:lnTo>
                  <a:pt x="1907" y="290"/>
                </a:lnTo>
              </a:path>
            </a:pathLst>
          </a:custGeom>
          <a:noFill/>
          <a:ln w="11113" cap="sq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3485158" y="700460"/>
            <a:ext cx="2039937" cy="958850"/>
          </a:xfrm>
          <a:custGeom>
            <a:avLst/>
            <a:gdLst>
              <a:gd name="T0" fmla="*/ 74153122 w 1517"/>
              <a:gd name="T1" fmla="*/ 1274226655 h 722"/>
              <a:gd name="T2" fmla="*/ 162774063 w 1517"/>
              <a:gd name="T3" fmla="*/ 1274226655 h 722"/>
              <a:gd name="T4" fmla="*/ 249587704 w 1517"/>
              <a:gd name="T5" fmla="*/ 1274226655 h 722"/>
              <a:gd name="T6" fmla="*/ 334591354 w 1517"/>
              <a:gd name="T7" fmla="*/ 1274226655 h 722"/>
              <a:gd name="T8" fmla="*/ 423213640 w 1517"/>
              <a:gd name="T9" fmla="*/ 1274226655 h 722"/>
              <a:gd name="T10" fmla="*/ 510025936 w 1517"/>
              <a:gd name="T11" fmla="*/ 1274226655 h 722"/>
              <a:gd name="T12" fmla="*/ 595030931 w 1517"/>
              <a:gd name="T13" fmla="*/ 1274226655 h 722"/>
              <a:gd name="T14" fmla="*/ 683651873 w 1517"/>
              <a:gd name="T15" fmla="*/ 1274226655 h 722"/>
              <a:gd name="T16" fmla="*/ 770465513 w 1517"/>
              <a:gd name="T17" fmla="*/ 1274226655 h 722"/>
              <a:gd name="T18" fmla="*/ 857277809 w 1517"/>
              <a:gd name="T19" fmla="*/ 1274226655 h 722"/>
              <a:gd name="T20" fmla="*/ 944091450 w 1517"/>
              <a:gd name="T21" fmla="*/ 1274226655 h 722"/>
              <a:gd name="T22" fmla="*/ 1030903746 w 1517"/>
              <a:gd name="T23" fmla="*/ 1274226655 h 722"/>
              <a:gd name="T24" fmla="*/ 1115908741 w 1517"/>
              <a:gd name="T25" fmla="*/ 1274226655 h 722"/>
              <a:gd name="T26" fmla="*/ 1204529682 w 1517"/>
              <a:gd name="T27" fmla="*/ 1274226655 h 722"/>
              <a:gd name="T28" fmla="*/ 1291343323 w 1517"/>
              <a:gd name="T29" fmla="*/ 1274226655 h 722"/>
              <a:gd name="T30" fmla="*/ 1378155619 w 1517"/>
              <a:gd name="T31" fmla="*/ 1274226655 h 722"/>
              <a:gd name="T32" fmla="*/ 1464969259 w 1517"/>
              <a:gd name="T33" fmla="*/ 1274226655 h 722"/>
              <a:gd name="T34" fmla="*/ 1533696445 w 1517"/>
              <a:gd name="T35" fmla="*/ 1274226655 h 722"/>
              <a:gd name="T36" fmla="*/ 1535505090 w 1517"/>
              <a:gd name="T37" fmla="*/ 1272461680 h 722"/>
              <a:gd name="T38" fmla="*/ 1539122381 w 1517"/>
              <a:gd name="T39" fmla="*/ 1235399870 h 722"/>
              <a:gd name="T40" fmla="*/ 1551781555 w 1517"/>
              <a:gd name="T41" fmla="*/ 1103036073 h 722"/>
              <a:gd name="T42" fmla="*/ 1580719884 w 1517"/>
              <a:gd name="T43" fmla="*/ 813598834 h 722"/>
              <a:gd name="T44" fmla="*/ 1589763111 w 1517"/>
              <a:gd name="T45" fmla="*/ 714766897 h 722"/>
              <a:gd name="T46" fmla="*/ 1593380402 w 1517"/>
              <a:gd name="T47" fmla="*/ 679470061 h 722"/>
              <a:gd name="T48" fmla="*/ 1596997693 w 1517"/>
              <a:gd name="T49" fmla="*/ 644173226 h 722"/>
              <a:gd name="T50" fmla="*/ 1598806339 w 1517"/>
              <a:gd name="T51" fmla="*/ 637113327 h 722"/>
              <a:gd name="T52" fmla="*/ 1625934677 w 1517"/>
              <a:gd name="T53" fmla="*/ 637113327 h 722"/>
              <a:gd name="T54" fmla="*/ 1712748318 w 1517"/>
              <a:gd name="T55" fmla="*/ 637113327 h 722"/>
              <a:gd name="T56" fmla="*/ 1781474158 w 1517"/>
              <a:gd name="T57" fmla="*/ 637113327 h 722"/>
              <a:gd name="T58" fmla="*/ 1785091449 w 1517"/>
              <a:gd name="T59" fmla="*/ 642408251 h 722"/>
              <a:gd name="T60" fmla="*/ 1788708740 w 1517"/>
              <a:gd name="T61" fmla="*/ 656526720 h 722"/>
              <a:gd name="T62" fmla="*/ 1824881651 w 1517"/>
              <a:gd name="T63" fmla="*/ 818893757 h 722"/>
              <a:gd name="T64" fmla="*/ 1830307587 w 1517"/>
              <a:gd name="T65" fmla="*/ 848895669 h 722"/>
              <a:gd name="T66" fmla="*/ 1837542170 w 1517"/>
              <a:gd name="T67" fmla="*/ 878898909 h 722"/>
              <a:gd name="T68" fmla="*/ 1841158116 w 1517"/>
              <a:gd name="T69" fmla="*/ 898312301 h 722"/>
              <a:gd name="T70" fmla="*/ 1844775407 w 1517"/>
              <a:gd name="T71" fmla="*/ 910665795 h 722"/>
              <a:gd name="T72" fmla="*/ 1861053217 w 1517"/>
              <a:gd name="T73" fmla="*/ 912430770 h 722"/>
              <a:gd name="T74" fmla="*/ 1949675503 w 1517"/>
              <a:gd name="T75" fmla="*/ 912430770 h 722"/>
              <a:gd name="T76" fmla="*/ 2036487799 w 1517"/>
              <a:gd name="T77" fmla="*/ 912430770 h 722"/>
              <a:gd name="T78" fmla="*/ 2121492794 w 1517"/>
              <a:gd name="T79" fmla="*/ 912430770 h 722"/>
              <a:gd name="T80" fmla="*/ 2147483647 w 1517"/>
              <a:gd name="T81" fmla="*/ 912430770 h 722"/>
              <a:gd name="T82" fmla="*/ 2147483647 w 1517"/>
              <a:gd name="T83" fmla="*/ 912430770 h 722"/>
              <a:gd name="T84" fmla="*/ 2147483647 w 1517"/>
              <a:gd name="T85" fmla="*/ 912430770 h 722"/>
              <a:gd name="T86" fmla="*/ 2147483647 w 1517"/>
              <a:gd name="T87" fmla="*/ 912430770 h 722"/>
              <a:gd name="T88" fmla="*/ 2147483647 w 1517"/>
              <a:gd name="T89" fmla="*/ 905372200 h 722"/>
              <a:gd name="T90" fmla="*/ 2147483647 w 1517"/>
              <a:gd name="T91" fmla="*/ 871839011 h 722"/>
              <a:gd name="T92" fmla="*/ 2147483647 w 1517"/>
              <a:gd name="T93" fmla="*/ 811833859 h 722"/>
              <a:gd name="T94" fmla="*/ 2147483647 w 1517"/>
              <a:gd name="T95" fmla="*/ 287672265 h 722"/>
              <a:gd name="T96" fmla="*/ 2147483647 w 1517"/>
              <a:gd name="T97" fmla="*/ 187075354 h 722"/>
              <a:gd name="T98" fmla="*/ 2147483647 w 1517"/>
              <a:gd name="T99" fmla="*/ 79418544 h 722"/>
              <a:gd name="T100" fmla="*/ 2147483647 w 1517"/>
              <a:gd name="T101" fmla="*/ 28238265 h 722"/>
              <a:gd name="T102" fmla="*/ 2147483647 w 1517"/>
              <a:gd name="T103" fmla="*/ 1764975 h 722"/>
              <a:gd name="T104" fmla="*/ 2147483647 w 1517"/>
              <a:gd name="T105" fmla="*/ 0 h 722"/>
              <a:gd name="T106" fmla="*/ 2147483647 w 1517"/>
              <a:gd name="T107" fmla="*/ 0 h 722"/>
              <a:gd name="T108" fmla="*/ 2147483647 w 1517"/>
              <a:gd name="T109" fmla="*/ 0 h 72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517"/>
              <a:gd name="T166" fmla="*/ 0 h 722"/>
              <a:gd name="T167" fmla="*/ 1517 w 1517"/>
              <a:gd name="T168" fmla="*/ 722 h 72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517" h="722">
                <a:moveTo>
                  <a:pt x="0" y="722"/>
                </a:moveTo>
                <a:lnTo>
                  <a:pt x="7" y="722"/>
                </a:lnTo>
                <a:lnTo>
                  <a:pt x="14" y="722"/>
                </a:lnTo>
                <a:lnTo>
                  <a:pt x="20" y="722"/>
                </a:lnTo>
                <a:lnTo>
                  <a:pt x="27" y="722"/>
                </a:lnTo>
                <a:lnTo>
                  <a:pt x="34" y="722"/>
                </a:lnTo>
                <a:lnTo>
                  <a:pt x="41" y="722"/>
                </a:lnTo>
                <a:lnTo>
                  <a:pt x="48" y="722"/>
                </a:lnTo>
                <a:lnTo>
                  <a:pt x="55" y="722"/>
                </a:lnTo>
                <a:lnTo>
                  <a:pt x="62" y="722"/>
                </a:lnTo>
                <a:lnTo>
                  <a:pt x="69" y="722"/>
                </a:lnTo>
                <a:lnTo>
                  <a:pt x="76" y="722"/>
                </a:lnTo>
                <a:lnTo>
                  <a:pt x="83" y="722"/>
                </a:lnTo>
                <a:lnTo>
                  <a:pt x="90" y="722"/>
                </a:lnTo>
                <a:lnTo>
                  <a:pt x="96" y="722"/>
                </a:lnTo>
                <a:lnTo>
                  <a:pt x="103" y="722"/>
                </a:lnTo>
                <a:lnTo>
                  <a:pt x="110" y="722"/>
                </a:lnTo>
                <a:lnTo>
                  <a:pt x="117" y="722"/>
                </a:lnTo>
                <a:lnTo>
                  <a:pt x="124" y="722"/>
                </a:lnTo>
                <a:lnTo>
                  <a:pt x="131" y="722"/>
                </a:lnTo>
                <a:lnTo>
                  <a:pt x="138" y="722"/>
                </a:lnTo>
                <a:lnTo>
                  <a:pt x="144" y="722"/>
                </a:lnTo>
                <a:lnTo>
                  <a:pt x="151" y="722"/>
                </a:lnTo>
                <a:lnTo>
                  <a:pt x="158" y="722"/>
                </a:lnTo>
                <a:lnTo>
                  <a:pt x="165" y="722"/>
                </a:lnTo>
                <a:lnTo>
                  <a:pt x="172" y="722"/>
                </a:lnTo>
                <a:lnTo>
                  <a:pt x="179" y="722"/>
                </a:lnTo>
                <a:lnTo>
                  <a:pt x="185" y="722"/>
                </a:lnTo>
                <a:lnTo>
                  <a:pt x="192" y="722"/>
                </a:lnTo>
                <a:lnTo>
                  <a:pt x="199" y="722"/>
                </a:lnTo>
                <a:lnTo>
                  <a:pt x="206" y="722"/>
                </a:lnTo>
                <a:lnTo>
                  <a:pt x="213" y="722"/>
                </a:lnTo>
                <a:lnTo>
                  <a:pt x="220" y="722"/>
                </a:lnTo>
                <a:lnTo>
                  <a:pt x="227" y="722"/>
                </a:lnTo>
                <a:lnTo>
                  <a:pt x="234" y="722"/>
                </a:lnTo>
                <a:lnTo>
                  <a:pt x="240" y="722"/>
                </a:lnTo>
                <a:lnTo>
                  <a:pt x="247" y="722"/>
                </a:lnTo>
                <a:lnTo>
                  <a:pt x="254" y="722"/>
                </a:lnTo>
                <a:lnTo>
                  <a:pt x="261" y="722"/>
                </a:lnTo>
                <a:lnTo>
                  <a:pt x="268" y="722"/>
                </a:lnTo>
                <a:lnTo>
                  <a:pt x="275" y="722"/>
                </a:lnTo>
                <a:lnTo>
                  <a:pt x="282" y="722"/>
                </a:lnTo>
                <a:lnTo>
                  <a:pt x="289" y="722"/>
                </a:lnTo>
                <a:lnTo>
                  <a:pt x="295" y="722"/>
                </a:lnTo>
                <a:lnTo>
                  <a:pt x="302" y="722"/>
                </a:lnTo>
                <a:lnTo>
                  <a:pt x="309" y="722"/>
                </a:lnTo>
                <a:lnTo>
                  <a:pt x="316" y="722"/>
                </a:lnTo>
                <a:lnTo>
                  <a:pt x="323" y="722"/>
                </a:lnTo>
                <a:lnTo>
                  <a:pt x="329" y="722"/>
                </a:lnTo>
                <a:lnTo>
                  <a:pt x="336" y="722"/>
                </a:lnTo>
                <a:lnTo>
                  <a:pt x="343" y="722"/>
                </a:lnTo>
                <a:lnTo>
                  <a:pt x="350" y="722"/>
                </a:lnTo>
                <a:lnTo>
                  <a:pt x="357" y="722"/>
                </a:lnTo>
                <a:lnTo>
                  <a:pt x="364" y="722"/>
                </a:lnTo>
                <a:lnTo>
                  <a:pt x="371" y="722"/>
                </a:lnTo>
                <a:lnTo>
                  <a:pt x="378" y="722"/>
                </a:lnTo>
                <a:lnTo>
                  <a:pt x="384" y="722"/>
                </a:lnTo>
                <a:lnTo>
                  <a:pt x="391" y="722"/>
                </a:lnTo>
                <a:lnTo>
                  <a:pt x="398" y="722"/>
                </a:lnTo>
                <a:lnTo>
                  <a:pt x="405" y="722"/>
                </a:lnTo>
                <a:lnTo>
                  <a:pt x="412" y="722"/>
                </a:lnTo>
                <a:lnTo>
                  <a:pt x="418" y="722"/>
                </a:lnTo>
                <a:lnTo>
                  <a:pt x="426" y="722"/>
                </a:lnTo>
                <a:lnTo>
                  <a:pt x="432" y="722"/>
                </a:lnTo>
                <a:lnTo>
                  <a:pt x="439" y="722"/>
                </a:lnTo>
                <a:lnTo>
                  <a:pt x="447" y="722"/>
                </a:lnTo>
                <a:lnTo>
                  <a:pt x="453" y="722"/>
                </a:lnTo>
                <a:lnTo>
                  <a:pt x="460" y="722"/>
                </a:lnTo>
                <a:lnTo>
                  <a:pt x="467" y="722"/>
                </a:lnTo>
                <a:lnTo>
                  <a:pt x="474" y="722"/>
                </a:lnTo>
                <a:lnTo>
                  <a:pt x="481" y="722"/>
                </a:lnTo>
                <a:lnTo>
                  <a:pt x="487" y="722"/>
                </a:lnTo>
                <a:lnTo>
                  <a:pt x="494" y="722"/>
                </a:lnTo>
                <a:lnTo>
                  <a:pt x="501" y="722"/>
                </a:lnTo>
                <a:lnTo>
                  <a:pt x="508" y="722"/>
                </a:lnTo>
                <a:lnTo>
                  <a:pt x="515" y="722"/>
                </a:lnTo>
                <a:lnTo>
                  <a:pt x="522" y="722"/>
                </a:lnTo>
                <a:lnTo>
                  <a:pt x="528" y="722"/>
                </a:lnTo>
                <a:lnTo>
                  <a:pt x="535" y="722"/>
                </a:lnTo>
                <a:lnTo>
                  <a:pt x="542" y="722"/>
                </a:lnTo>
                <a:lnTo>
                  <a:pt x="549" y="722"/>
                </a:lnTo>
                <a:lnTo>
                  <a:pt x="556" y="722"/>
                </a:lnTo>
                <a:lnTo>
                  <a:pt x="562" y="722"/>
                </a:lnTo>
                <a:lnTo>
                  <a:pt x="570" y="722"/>
                </a:lnTo>
                <a:lnTo>
                  <a:pt x="576" y="722"/>
                </a:lnTo>
                <a:lnTo>
                  <a:pt x="583" y="722"/>
                </a:lnTo>
                <a:lnTo>
                  <a:pt x="590" y="722"/>
                </a:lnTo>
                <a:lnTo>
                  <a:pt x="597" y="722"/>
                </a:lnTo>
                <a:lnTo>
                  <a:pt x="604" y="722"/>
                </a:lnTo>
                <a:lnTo>
                  <a:pt x="611" y="722"/>
                </a:lnTo>
                <a:lnTo>
                  <a:pt x="617" y="722"/>
                </a:lnTo>
                <a:lnTo>
                  <a:pt x="624" y="722"/>
                </a:lnTo>
                <a:lnTo>
                  <a:pt x="631" y="722"/>
                </a:lnTo>
                <a:lnTo>
                  <a:pt x="638" y="722"/>
                </a:lnTo>
                <a:lnTo>
                  <a:pt x="645" y="722"/>
                </a:lnTo>
                <a:lnTo>
                  <a:pt x="652" y="722"/>
                </a:lnTo>
                <a:lnTo>
                  <a:pt x="659" y="722"/>
                </a:lnTo>
                <a:lnTo>
                  <a:pt x="666" y="722"/>
                </a:lnTo>
                <a:lnTo>
                  <a:pt x="673" y="722"/>
                </a:lnTo>
                <a:lnTo>
                  <a:pt x="680" y="722"/>
                </a:lnTo>
                <a:lnTo>
                  <a:pt x="687" y="722"/>
                </a:lnTo>
                <a:lnTo>
                  <a:pt x="694" y="722"/>
                </a:lnTo>
                <a:lnTo>
                  <a:pt x="700" y="722"/>
                </a:lnTo>
                <a:lnTo>
                  <a:pt x="707" y="722"/>
                </a:lnTo>
                <a:lnTo>
                  <a:pt x="714" y="722"/>
                </a:lnTo>
                <a:lnTo>
                  <a:pt x="721" y="722"/>
                </a:lnTo>
                <a:lnTo>
                  <a:pt x="728" y="722"/>
                </a:lnTo>
                <a:lnTo>
                  <a:pt x="735" y="722"/>
                </a:lnTo>
                <a:lnTo>
                  <a:pt x="742" y="722"/>
                </a:lnTo>
                <a:lnTo>
                  <a:pt x="749" y="722"/>
                </a:lnTo>
                <a:lnTo>
                  <a:pt x="755" y="722"/>
                </a:lnTo>
                <a:lnTo>
                  <a:pt x="762" y="722"/>
                </a:lnTo>
                <a:lnTo>
                  <a:pt x="769" y="722"/>
                </a:lnTo>
                <a:lnTo>
                  <a:pt x="775" y="722"/>
                </a:lnTo>
                <a:lnTo>
                  <a:pt x="783" y="722"/>
                </a:lnTo>
                <a:lnTo>
                  <a:pt x="790" y="722"/>
                </a:lnTo>
                <a:lnTo>
                  <a:pt x="796" y="722"/>
                </a:lnTo>
                <a:lnTo>
                  <a:pt x="803" y="722"/>
                </a:lnTo>
                <a:lnTo>
                  <a:pt x="810" y="722"/>
                </a:lnTo>
                <a:lnTo>
                  <a:pt x="817" y="722"/>
                </a:lnTo>
                <a:lnTo>
                  <a:pt x="824" y="722"/>
                </a:lnTo>
                <a:lnTo>
                  <a:pt x="831" y="722"/>
                </a:lnTo>
                <a:lnTo>
                  <a:pt x="838" y="722"/>
                </a:lnTo>
                <a:lnTo>
                  <a:pt x="845" y="722"/>
                </a:lnTo>
                <a:lnTo>
                  <a:pt x="846" y="722"/>
                </a:lnTo>
                <a:lnTo>
                  <a:pt x="848" y="722"/>
                </a:lnTo>
                <a:lnTo>
                  <a:pt x="849" y="722"/>
                </a:lnTo>
                <a:lnTo>
                  <a:pt x="849" y="721"/>
                </a:lnTo>
                <a:lnTo>
                  <a:pt x="849" y="720"/>
                </a:lnTo>
                <a:lnTo>
                  <a:pt x="850" y="717"/>
                </a:lnTo>
                <a:lnTo>
                  <a:pt x="850" y="716"/>
                </a:lnTo>
                <a:lnTo>
                  <a:pt x="850" y="715"/>
                </a:lnTo>
                <a:lnTo>
                  <a:pt x="850" y="713"/>
                </a:lnTo>
                <a:lnTo>
                  <a:pt x="850" y="709"/>
                </a:lnTo>
                <a:lnTo>
                  <a:pt x="851" y="700"/>
                </a:lnTo>
                <a:lnTo>
                  <a:pt x="851" y="699"/>
                </a:lnTo>
                <a:lnTo>
                  <a:pt x="851" y="698"/>
                </a:lnTo>
                <a:lnTo>
                  <a:pt x="852" y="695"/>
                </a:lnTo>
                <a:lnTo>
                  <a:pt x="852" y="691"/>
                </a:lnTo>
                <a:lnTo>
                  <a:pt x="853" y="681"/>
                </a:lnTo>
                <a:lnTo>
                  <a:pt x="855" y="663"/>
                </a:lnTo>
                <a:lnTo>
                  <a:pt x="858" y="625"/>
                </a:lnTo>
                <a:lnTo>
                  <a:pt x="865" y="555"/>
                </a:lnTo>
                <a:lnTo>
                  <a:pt x="872" y="479"/>
                </a:lnTo>
                <a:lnTo>
                  <a:pt x="872" y="478"/>
                </a:lnTo>
                <a:lnTo>
                  <a:pt x="872" y="477"/>
                </a:lnTo>
                <a:lnTo>
                  <a:pt x="873" y="475"/>
                </a:lnTo>
                <a:lnTo>
                  <a:pt x="873" y="470"/>
                </a:lnTo>
                <a:lnTo>
                  <a:pt x="874" y="461"/>
                </a:lnTo>
                <a:lnTo>
                  <a:pt x="876" y="442"/>
                </a:lnTo>
                <a:lnTo>
                  <a:pt x="876" y="441"/>
                </a:lnTo>
                <a:lnTo>
                  <a:pt x="876" y="440"/>
                </a:lnTo>
                <a:lnTo>
                  <a:pt x="876" y="437"/>
                </a:lnTo>
                <a:lnTo>
                  <a:pt x="876" y="433"/>
                </a:lnTo>
                <a:lnTo>
                  <a:pt x="877" y="423"/>
                </a:lnTo>
                <a:lnTo>
                  <a:pt x="879" y="405"/>
                </a:lnTo>
                <a:lnTo>
                  <a:pt x="879" y="404"/>
                </a:lnTo>
                <a:lnTo>
                  <a:pt x="879" y="403"/>
                </a:lnTo>
                <a:lnTo>
                  <a:pt x="880" y="400"/>
                </a:lnTo>
                <a:lnTo>
                  <a:pt x="880" y="396"/>
                </a:lnTo>
                <a:lnTo>
                  <a:pt x="881" y="387"/>
                </a:lnTo>
                <a:lnTo>
                  <a:pt x="881" y="386"/>
                </a:lnTo>
                <a:lnTo>
                  <a:pt x="881" y="385"/>
                </a:lnTo>
                <a:lnTo>
                  <a:pt x="881" y="383"/>
                </a:lnTo>
                <a:lnTo>
                  <a:pt x="882" y="379"/>
                </a:lnTo>
                <a:lnTo>
                  <a:pt x="882" y="370"/>
                </a:lnTo>
                <a:lnTo>
                  <a:pt x="883" y="369"/>
                </a:lnTo>
                <a:lnTo>
                  <a:pt x="883" y="368"/>
                </a:lnTo>
                <a:lnTo>
                  <a:pt x="883" y="366"/>
                </a:lnTo>
                <a:lnTo>
                  <a:pt x="883" y="365"/>
                </a:lnTo>
                <a:lnTo>
                  <a:pt x="883" y="363"/>
                </a:lnTo>
                <a:lnTo>
                  <a:pt x="883" y="362"/>
                </a:lnTo>
                <a:lnTo>
                  <a:pt x="883" y="361"/>
                </a:lnTo>
                <a:lnTo>
                  <a:pt x="884" y="361"/>
                </a:lnTo>
                <a:lnTo>
                  <a:pt x="885" y="361"/>
                </a:lnTo>
                <a:lnTo>
                  <a:pt x="886" y="361"/>
                </a:lnTo>
                <a:lnTo>
                  <a:pt x="889" y="361"/>
                </a:lnTo>
                <a:lnTo>
                  <a:pt x="893" y="361"/>
                </a:lnTo>
                <a:lnTo>
                  <a:pt x="899" y="361"/>
                </a:lnTo>
                <a:lnTo>
                  <a:pt x="906" y="361"/>
                </a:lnTo>
                <a:lnTo>
                  <a:pt x="913" y="361"/>
                </a:lnTo>
                <a:lnTo>
                  <a:pt x="920" y="361"/>
                </a:lnTo>
                <a:lnTo>
                  <a:pt x="927" y="361"/>
                </a:lnTo>
                <a:lnTo>
                  <a:pt x="934" y="361"/>
                </a:lnTo>
                <a:lnTo>
                  <a:pt x="940" y="361"/>
                </a:lnTo>
                <a:lnTo>
                  <a:pt x="947" y="361"/>
                </a:lnTo>
                <a:lnTo>
                  <a:pt x="954" y="361"/>
                </a:lnTo>
                <a:lnTo>
                  <a:pt x="961" y="361"/>
                </a:lnTo>
                <a:lnTo>
                  <a:pt x="968" y="361"/>
                </a:lnTo>
                <a:lnTo>
                  <a:pt x="975" y="361"/>
                </a:lnTo>
                <a:lnTo>
                  <a:pt x="982" y="361"/>
                </a:lnTo>
                <a:lnTo>
                  <a:pt x="984" y="361"/>
                </a:lnTo>
                <a:lnTo>
                  <a:pt x="985" y="361"/>
                </a:lnTo>
                <a:lnTo>
                  <a:pt x="986" y="361"/>
                </a:lnTo>
                <a:lnTo>
                  <a:pt x="986" y="362"/>
                </a:lnTo>
                <a:lnTo>
                  <a:pt x="987" y="364"/>
                </a:lnTo>
                <a:lnTo>
                  <a:pt x="987" y="365"/>
                </a:lnTo>
                <a:lnTo>
                  <a:pt x="987" y="366"/>
                </a:lnTo>
                <a:lnTo>
                  <a:pt x="988" y="368"/>
                </a:lnTo>
                <a:lnTo>
                  <a:pt x="989" y="372"/>
                </a:lnTo>
                <a:lnTo>
                  <a:pt x="989" y="373"/>
                </a:lnTo>
                <a:lnTo>
                  <a:pt x="989" y="375"/>
                </a:lnTo>
                <a:lnTo>
                  <a:pt x="990" y="379"/>
                </a:lnTo>
                <a:lnTo>
                  <a:pt x="992" y="386"/>
                </a:lnTo>
                <a:lnTo>
                  <a:pt x="995" y="401"/>
                </a:lnTo>
                <a:lnTo>
                  <a:pt x="1002" y="434"/>
                </a:lnTo>
                <a:lnTo>
                  <a:pt x="1009" y="464"/>
                </a:lnTo>
                <a:lnTo>
                  <a:pt x="1009" y="465"/>
                </a:lnTo>
                <a:lnTo>
                  <a:pt x="1009" y="466"/>
                </a:lnTo>
                <a:lnTo>
                  <a:pt x="1010" y="468"/>
                </a:lnTo>
                <a:lnTo>
                  <a:pt x="1011" y="472"/>
                </a:lnTo>
                <a:lnTo>
                  <a:pt x="1012" y="480"/>
                </a:lnTo>
                <a:lnTo>
                  <a:pt x="1012" y="481"/>
                </a:lnTo>
                <a:lnTo>
                  <a:pt x="1013" y="481"/>
                </a:lnTo>
                <a:lnTo>
                  <a:pt x="1013" y="482"/>
                </a:lnTo>
                <a:lnTo>
                  <a:pt x="1013" y="485"/>
                </a:lnTo>
                <a:lnTo>
                  <a:pt x="1014" y="489"/>
                </a:lnTo>
                <a:lnTo>
                  <a:pt x="1016" y="497"/>
                </a:lnTo>
                <a:lnTo>
                  <a:pt x="1016" y="498"/>
                </a:lnTo>
                <a:lnTo>
                  <a:pt x="1016" y="499"/>
                </a:lnTo>
                <a:lnTo>
                  <a:pt x="1017" y="501"/>
                </a:lnTo>
                <a:lnTo>
                  <a:pt x="1018" y="505"/>
                </a:lnTo>
                <a:lnTo>
                  <a:pt x="1018" y="506"/>
                </a:lnTo>
                <a:lnTo>
                  <a:pt x="1018" y="507"/>
                </a:lnTo>
                <a:lnTo>
                  <a:pt x="1018" y="509"/>
                </a:lnTo>
                <a:lnTo>
                  <a:pt x="1019" y="513"/>
                </a:lnTo>
                <a:lnTo>
                  <a:pt x="1020" y="514"/>
                </a:lnTo>
                <a:lnTo>
                  <a:pt x="1020" y="515"/>
                </a:lnTo>
                <a:lnTo>
                  <a:pt x="1020" y="516"/>
                </a:lnTo>
                <a:lnTo>
                  <a:pt x="1020" y="517"/>
                </a:lnTo>
                <a:lnTo>
                  <a:pt x="1021" y="517"/>
                </a:lnTo>
                <a:lnTo>
                  <a:pt x="1022" y="517"/>
                </a:lnTo>
                <a:lnTo>
                  <a:pt x="1023" y="517"/>
                </a:lnTo>
                <a:lnTo>
                  <a:pt x="1026" y="517"/>
                </a:lnTo>
                <a:lnTo>
                  <a:pt x="1029" y="517"/>
                </a:lnTo>
                <a:lnTo>
                  <a:pt x="1037" y="517"/>
                </a:lnTo>
                <a:lnTo>
                  <a:pt x="1043" y="517"/>
                </a:lnTo>
                <a:lnTo>
                  <a:pt x="1051" y="517"/>
                </a:lnTo>
                <a:lnTo>
                  <a:pt x="1057" y="517"/>
                </a:lnTo>
                <a:lnTo>
                  <a:pt x="1064" y="517"/>
                </a:lnTo>
                <a:lnTo>
                  <a:pt x="1071" y="517"/>
                </a:lnTo>
                <a:lnTo>
                  <a:pt x="1078" y="517"/>
                </a:lnTo>
                <a:lnTo>
                  <a:pt x="1085" y="517"/>
                </a:lnTo>
                <a:lnTo>
                  <a:pt x="1092" y="517"/>
                </a:lnTo>
                <a:lnTo>
                  <a:pt x="1098" y="517"/>
                </a:lnTo>
                <a:lnTo>
                  <a:pt x="1105" y="517"/>
                </a:lnTo>
                <a:lnTo>
                  <a:pt x="1113" y="517"/>
                </a:lnTo>
                <a:lnTo>
                  <a:pt x="1119" y="517"/>
                </a:lnTo>
                <a:lnTo>
                  <a:pt x="1126" y="517"/>
                </a:lnTo>
                <a:lnTo>
                  <a:pt x="1133" y="517"/>
                </a:lnTo>
                <a:lnTo>
                  <a:pt x="1139" y="517"/>
                </a:lnTo>
                <a:lnTo>
                  <a:pt x="1146" y="517"/>
                </a:lnTo>
                <a:lnTo>
                  <a:pt x="1153" y="517"/>
                </a:lnTo>
                <a:lnTo>
                  <a:pt x="1160" y="517"/>
                </a:lnTo>
                <a:lnTo>
                  <a:pt x="1167" y="517"/>
                </a:lnTo>
                <a:lnTo>
                  <a:pt x="1173" y="517"/>
                </a:lnTo>
                <a:lnTo>
                  <a:pt x="1181" y="517"/>
                </a:lnTo>
                <a:lnTo>
                  <a:pt x="1187" y="517"/>
                </a:lnTo>
                <a:lnTo>
                  <a:pt x="1194" y="517"/>
                </a:lnTo>
                <a:lnTo>
                  <a:pt x="1201" y="517"/>
                </a:lnTo>
                <a:lnTo>
                  <a:pt x="1208" y="517"/>
                </a:lnTo>
                <a:lnTo>
                  <a:pt x="1215" y="517"/>
                </a:lnTo>
                <a:lnTo>
                  <a:pt x="1222" y="517"/>
                </a:lnTo>
                <a:lnTo>
                  <a:pt x="1228" y="517"/>
                </a:lnTo>
                <a:lnTo>
                  <a:pt x="1236" y="517"/>
                </a:lnTo>
                <a:lnTo>
                  <a:pt x="1242" y="517"/>
                </a:lnTo>
                <a:lnTo>
                  <a:pt x="1249" y="517"/>
                </a:lnTo>
                <a:lnTo>
                  <a:pt x="1256" y="517"/>
                </a:lnTo>
                <a:lnTo>
                  <a:pt x="1263" y="517"/>
                </a:lnTo>
                <a:lnTo>
                  <a:pt x="1270" y="517"/>
                </a:lnTo>
                <a:lnTo>
                  <a:pt x="1277" y="517"/>
                </a:lnTo>
                <a:lnTo>
                  <a:pt x="1283" y="517"/>
                </a:lnTo>
                <a:lnTo>
                  <a:pt x="1290" y="517"/>
                </a:lnTo>
                <a:lnTo>
                  <a:pt x="1297" y="517"/>
                </a:lnTo>
                <a:lnTo>
                  <a:pt x="1304" y="517"/>
                </a:lnTo>
                <a:lnTo>
                  <a:pt x="1311" y="517"/>
                </a:lnTo>
                <a:lnTo>
                  <a:pt x="1317" y="517"/>
                </a:lnTo>
                <a:lnTo>
                  <a:pt x="1324" y="517"/>
                </a:lnTo>
                <a:lnTo>
                  <a:pt x="1331" y="517"/>
                </a:lnTo>
                <a:lnTo>
                  <a:pt x="1338" y="517"/>
                </a:lnTo>
                <a:lnTo>
                  <a:pt x="1345" y="517"/>
                </a:lnTo>
                <a:lnTo>
                  <a:pt x="1352" y="517"/>
                </a:lnTo>
                <a:lnTo>
                  <a:pt x="1359" y="517"/>
                </a:lnTo>
                <a:lnTo>
                  <a:pt x="1361" y="517"/>
                </a:lnTo>
                <a:lnTo>
                  <a:pt x="1362" y="517"/>
                </a:lnTo>
                <a:lnTo>
                  <a:pt x="1363" y="517"/>
                </a:lnTo>
                <a:lnTo>
                  <a:pt x="1363" y="516"/>
                </a:lnTo>
                <a:lnTo>
                  <a:pt x="1363" y="514"/>
                </a:lnTo>
                <a:lnTo>
                  <a:pt x="1363" y="513"/>
                </a:lnTo>
                <a:lnTo>
                  <a:pt x="1363" y="510"/>
                </a:lnTo>
                <a:lnTo>
                  <a:pt x="1363" y="508"/>
                </a:lnTo>
                <a:lnTo>
                  <a:pt x="1363" y="507"/>
                </a:lnTo>
                <a:lnTo>
                  <a:pt x="1364" y="504"/>
                </a:lnTo>
                <a:lnTo>
                  <a:pt x="1364" y="497"/>
                </a:lnTo>
                <a:lnTo>
                  <a:pt x="1364" y="496"/>
                </a:lnTo>
                <a:lnTo>
                  <a:pt x="1364" y="494"/>
                </a:lnTo>
                <a:lnTo>
                  <a:pt x="1364" y="491"/>
                </a:lnTo>
                <a:lnTo>
                  <a:pt x="1365" y="485"/>
                </a:lnTo>
                <a:lnTo>
                  <a:pt x="1366" y="472"/>
                </a:lnTo>
                <a:lnTo>
                  <a:pt x="1366" y="471"/>
                </a:lnTo>
                <a:lnTo>
                  <a:pt x="1366" y="469"/>
                </a:lnTo>
                <a:lnTo>
                  <a:pt x="1366" y="466"/>
                </a:lnTo>
                <a:lnTo>
                  <a:pt x="1366" y="460"/>
                </a:lnTo>
                <a:lnTo>
                  <a:pt x="1367" y="447"/>
                </a:lnTo>
                <a:lnTo>
                  <a:pt x="1369" y="423"/>
                </a:lnTo>
                <a:lnTo>
                  <a:pt x="1372" y="374"/>
                </a:lnTo>
                <a:lnTo>
                  <a:pt x="1379" y="267"/>
                </a:lnTo>
                <a:lnTo>
                  <a:pt x="1386" y="167"/>
                </a:lnTo>
                <a:lnTo>
                  <a:pt x="1386" y="165"/>
                </a:lnTo>
                <a:lnTo>
                  <a:pt x="1386" y="163"/>
                </a:lnTo>
                <a:lnTo>
                  <a:pt x="1386" y="160"/>
                </a:lnTo>
                <a:lnTo>
                  <a:pt x="1387" y="153"/>
                </a:lnTo>
                <a:lnTo>
                  <a:pt x="1388" y="140"/>
                </a:lnTo>
                <a:lnTo>
                  <a:pt x="1389" y="113"/>
                </a:lnTo>
                <a:lnTo>
                  <a:pt x="1389" y="111"/>
                </a:lnTo>
                <a:lnTo>
                  <a:pt x="1390" y="110"/>
                </a:lnTo>
                <a:lnTo>
                  <a:pt x="1390" y="106"/>
                </a:lnTo>
                <a:lnTo>
                  <a:pt x="1390" y="99"/>
                </a:lnTo>
                <a:lnTo>
                  <a:pt x="1391" y="86"/>
                </a:lnTo>
                <a:lnTo>
                  <a:pt x="1393" y="59"/>
                </a:lnTo>
                <a:lnTo>
                  <a:pt x="1393" y="57"/>
                </a:lnTo>
                <a:lnTo>
                  <a:pt x="1393" y="55"/>
                </a:lnTo>
                <a:lnTo>
                  <a:pt x="1394" y="52"/>
                </a:lnTo>
                <a:lnTo>
                  <a:pt x="1394" y="45"/>
                </a:lnTo>
                <a:lnTo>
                  <a:pt x="1395" y="32"/>
                </a:lnTo>
                <a:lnTo>
                  <a:pt x="1395" y="31"/>
                </a:lnTo>
                <a:lnTo>
                  <a:pt x="1395" y="29"/>
                </a:lnTo>
                <a:lnTo>
                  <a:pt x="1395" y="26"/>
                </a:lnTo>
                <a:lnTo>
                  <a:pt x="1396" y="19"/>
                </a:lnTo>
                <a:lnTo>
                  <a:pt x="1396" y="17"/>
                </a:lnTo>
                <a:lnTo>
                  <a:pt x="1396" y="16"/>
                </a:lnTo>
                <a:lnTo>
                  <a:pt x="1396" y="12"/>
                </a:lnTo>
                <a:lnTo>
                  <a:pt x="1396" y="11"/>
                </a:lnTo>
                <a:lnTo>
                  <a:pt x="1396" y="9"/>
                </a:lnTo>
                <a:lnTo>
                  <a:pt x="1397" y="6"/>
                </a:lnTo>
                <a:lnTo>
                  <a:pt x="1397" y="4"/>
                </a:lnTo>
                <a:lnTo>
                  <a:pt x="1397" y="2"/>
                </a:lnTo>
                <a:lnTo>
                  <a:pt x="1397" y="1"/>
                </a:lnTo>
                <a:lnTo>
                  <a:pt x="1397" y="0"/>
                </a:lnTo>
                <a:lnTo>
                  <a:pt x="1398" y="0"/>
                </a:lnTo>
                <a:lnTo>
                  <a:pt x="1399" y="0"/>
                </a:lnTo>
                <a:lnTo>
                  <a:pt x="1400" y="0"/>
                </a:lnTo>
                <a:lnTo>
                  <a:pt x="1403" y="0"/>
                </a:lnTo>
                <a:lnTo>
                  <a:pt x="1407" y="0"/>
                </a:lnTo>
                <a:lnTo>
                  <a:pt x="1414" y="0"/>
                </a:lnTo>
                <a:lnTo>
                  <a:pt x="1420" y="0"/>
                </a:lnTo>
                <a:lnTo>
                  <a:pt x="1427" y="0"/>
                </a:lnTo>
                <a:lnTo>
                  <a:pt x="1435" y="0"/>
                </a:lnTo>
                <a:lnTo>
                  <a:pt x="1441" y="0"/>
                </a:lnTo>
                <a:lnTo>
                  <a:pt x="1448" y="0"/>
                </a:lnTo>
                <a:lnTo>
                  <a:pt x="1455" y="0"/>
                </a:lnTo>
                <a:lnTo>
                  <a:pt x="1462" y="0"/>
                </a:lnTo>
                <a:lnTo>
                  <a:pt x="1469" y="0"/>
                </a:lnTo>
                <a:lnTo>
                  <a:pt x="1475" y="0"/>
                </a:lnTo>
                <a:lnTo>
                  <a:pt x="1483" y="0"/>
                </a:lnTo>
                <a:lnTo>
                  <a:pt x="1489" y="0"/>
                </a:lnTo>
                <a:lnTo>
                  <a:pt x="1496" y="0"/>
                </a:lnTo>
                <a:lnTo>
                  <a:pt x="1503" y="0"/>
                </a:lnTo>
                <a:lnTo>
                  <a:pt x="1510" y="0"/>
                </a:lnTo>
                <a:lnTo>
                  <a:pt x="1513" y="0"/>
                </a:lnTo>
                <a:lnTo>
                  <a:pt x="1517" y="0"/>
                </a:lnTo>
              </a:path>
            </a:pathLst>
          </a:custGeom>
          <a:noFill/>
          <a:ln w="11113" cap="sq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916583" y="809997"/>
            <a:ext cx="4595812" cy="966788"/>
          </a:xfrm>
          <a:custGeom>
            <a:avLst/>
            <a:gdLst>
              <a:gd name="T0" fmla="*/ 153761317 w 3417"/>
              <a:gd name="T1" fmla="*/ 1124177899 h 728"/>
              <a:gd name="T2" fmla="*/ 294860950 w 3417"/>
              <a:gd name="T3" fmla="*/ 1124177899 h 728"/>
              <a:gd name="T4" fmla="*/ 414252533 w 3417"/>
              <a:gd name="T5" fmla="*/ 1136532334 h 728"/>
              <a:gd name="T6" fmla="*/ 582485883 w 3417"/>
              <a:gd name="T7" fmla="*/ 1124177899 h 728"/>
              <a:gd name="T8" fmla="*/ 738056204 w 3417"/>
              <a:gd name="T9" fmla="*/ 1124177899 h 728"/>
              <a:gd name="T10" fmla="*/ 861065795 w 3417"/>
              <a:gd name="T11" fmla="*/ 1136532334 h 728"/>
              <a:gd name="T12" fmla="*/ 982266382 w 3417"/>
              <a:gd name="T13" fmla="*/ 1136532334 h 728"/>
              <a:gd name="T14" fmla="*/ 1116129999 w 3417"/>
              <a:gd name="T15" fmla="*/ 1124177899 h 728"/>
              <a:gd name="T16" fmla="*/ 1307880402 w 3417"/>
              <a:gd name="T17" fmla="*/ 1124177899 h 728"/>
              <a:gd name="T18" fmla="*/ 1443551678 w 3417"/>
              <a:gd name="T19" fmla="*/ 1136532334 h 728"/>
              <a:gd name="T20" fmla="*/ 1561134257 w 3417"/>
              <a:gd name="T21" fmla="*/ 1124177899 h 728"/>
              <a:gd name="T22" fmla="*/ 1760120677 w 3417"/>
              <a:gd name="T23" fmla="*/ 1136532334 h 728"/>
              <a:gd name="T24" fmla="*/ 1892175289 w 3417"/>
              <a:gd name="T25" fmla="*/ 1136532334 h 728"/>
              <a:gd name="T26" fmla="*/ 2006139860 w 3417"/>
              <a:gd name="T27" fmla="*/ 1124177899 h 728"/>
              <a:gd name="T28" fmla="*/ 2147483647 w 3417"/>
              <a:gd name="T29" fmla="*/ 1124177899 h 728"/>
              <a:gd name="T30" fmla="*/ 2147483647 w 3417"/>
              <a:gd name="T31" fmla="*/ 1147120522 h 728"/>
              <a:gd name="T32" fmla="*/ 2147483647 w 3417"/>
              <a:gd name="T33" fmla="*/ 1191240849 h 728"/>
              <a:gd name="T34" fmla="*/ 2147483647 w 3417"/>
              <a:gd name="T35" fmla="*/ 1200064117 h 728"/>
              <a:gd name="T36" fmla="*/ 2147483647 w 3417"/>
              <a:gd name="T37" fmla="*/ 1191240849 h 728"/>
              <a:gd name="T38" fmla="*/ 2147483647 w 3417"/>
              <a:gd name="T39" fmla="*/ 1171828064 h 728"/>
              <a:gd name="T40" fmla="*/ 2147483647 w 3417"/>
              <a:gd name="T41" fmla="*/ 1136532334 h 728"/>
              <a:gd name="T42" fmla="*/ 2147483647 w 3417"/>
              <a:gd name="T43" fmla="*/ 1133002496 h 728"/>
              <a:gd name="T44" fmla="*/ 2147483647 w 3417"/>
              <a:gd name="T45" fmla="*/ 1201829036 h 728"/>
              <a:gd name="T46" fmla="*/ 2147483647 w 3417"/>
              <a:gd name="T47" fmla="*/ 1274186744 h 728"/>
              <a:gd name="T48" fmla="*/ 2147483647 w 3417"/>
              <a:gd name="T49" fmla="*/ 1284774932 h 728"/>
              <a:gd name="T50" fmla="*/ 2147483647 w 3417"/>
              <a:gd name="T51" fmla="*/ 1274186744 h 728"/>
              <a:gd name="T52" fmla="*/ 2147483647 w 3417"/>
              <a:gd name="T53" fmla="*/ 1138295926 h 728"/>
              <a:gd name="T54" fmla="*/ 2147483647 w 3417"/>
              <a:gd name="T55" fmla="*/ 1133002496 h 728"/>
              <a:gd name="T56" fmla="*/ 2147483647 w 3417"/>
              <a:gd name="T57" fmla="*/ 1136532334 h 728"/>
              <a:gd name="T58" fmla="*/ 2147483647 w 3417"/>
              <a:gd name="T59" fmla="*/ 1136532334 h 728"/>
              <a:gd name="T60" fmla="*/ 2147483647 w 3417"/>
              <a:gd name="T61" fmla="*/ 1124177899 h 728"/>
              <a:gd name="T62" fmla="*/ 2147483647 w 3417"/>
              <a:gd name="T63" fmla="*/ 1124177899 h 728"/>
              <a:gd name="T64" fmla="*/ 2147483647 w 3417"/>
              <a:gd name="T65" fmla="*/ 1136532334 h 728"/>
              <a:gd name="T66" fmla="*/ 2147483647 w 3417"/>
              <a:gd name="T67" fmla="*/ 1136532334 h 728"/>
              <a:gd name="T68" fmla="*/ 2147483647 w 3417"/>
              <a:gd name="T69" fmla="*/ 1124177899 h 728"/>
              <a:gd name="T70" fmla="*/ 2147483647 w 3417"/>
              <a:gd name="T71" fmla="*/ 1124177899 h 728"/>
              <a:gd name="T72" fmla="*/ 2147483647 w 3417"/>
              <a:gd name="T73" fmla="*/ 1136532334 h 728"/>
              <a:gd name="T74" fmla="*/ 2147483647 w 3417"/>
              <a:gd name="T75" fmla="*/ 1124177899 h 728"/>
              <a:gd name="T76" fmla="*/ 2147483647 w 3417"/>
              <a:gd name="T77" fmla="*/ 1124177899 h 728"/>
              <a:gd name="T78" fmla="*/ 2147483647 w 3417"/>
              <a:gd name="T79" fmla="*/ 1136532334 h 728"/>
              <a:gd name="T80" fmla="*/ 2147483647 w 3417"/>
              <a:gd name="T81" fmla="*/ 1136532334 h 728"/>
              <a:gd name="T82" fmla="*/ 2147483647 w 3417"/>
              <a:gd name="T83" fmla="*/ 1133002496 h 728"/>
              <a:gd name="T84" fmla="*/ 2147483647 w 3417"/>
              <a:gd name="T85" fmla="*/ 1189475929 h 728"/>
              <a:gd name="T86" fmla="*/ 2147483647 w 3417"/>
              <a:gd name="T87" fmla="*/ 1274186744 h 728"/>
              <a:gd name="T88" fmla="*/ 2147483647 w 3417"/>
              <a:gd name="T89" fmla="*/ 1281245093 h 728"/>
              <a:gd name="T90" fmla="*/ 2147483647 w 3417"/>
              <a:gd name="T91" fmla="*/ 1274186744 h 728"/>
              <a:gd name="T92" fmla="*/ 2147483647 w 3417"/>
              <a:gd name="T93" fmla="*/ 1281245093 h 728"/>
              <a:gd name="T94" fmla="*/ 2147483647 w 3417"/>
              <a:gd name="T95" fmla="*/ 1170063145 h 728"/>
              <a:gd name="T96" fmla="*/ 2147483647 w 3417"/>
              <a:gd name="T97" fmla="*/ 1124177899 h 728"/>
              <a:gd name="T98" fmla="*/ 2147483647 w 3417"/>
              <a:gd name="T99" fmla="*/ 1124177899 h 728"/>
              <a:gd name="T100" fmla="*/ 2147483647 w 3417"/>
              <a:gd name="T101" fmla="*/ 1136532334 h 728"/>
              <a:gd name="T102" fmla="*/ 2147483647 w 3417"/>
              <a:gd name="T103" fmla="*/ 1136532334 h 728"/>
              <a:gd name="T104" fmla="*/ 2147483647 w 3417"/>
              <a:gd name="T105" fmla="*/ 1124177899 h 728"/>
              <a:gd name="T106" fmla="*/ 2147483647 w 3417"/>
              <a:gd name="T107" fmla="*/ 1124177899 h 728"/>
              <a:gd name="T108" fmla="*/ 2147483647 w 3417"/>
              <a:gd name="T109" fmla="*/ 1067704466 h 728"/>
              <a:gd name="T110" fmla="*/ 2147483647 w 3417"/>
              <a:gd name="T111" fmla="*/ 958287437 h 728"/>
              <a:gd name="T112" fmla="*/ 2147483647 w 3417"/>
              <a:gd name="T113" fmla="*/ 698861563 h 728"/>
              <a:gd name="T114" fmla="*/ 2147483647 w 3417"/>
              <a:gd name="T115" fmla="*/ 483556017 h 728"/>
              <a:gd name="T116" fmla="*/ 2147483647 w 3417"/>
              <a:gd name="T117" fmla="*/ 245307847 h 728"/>
              <a:gd name="T118" fmla="*/ 2147483647 w 3417"/>
              <a:gd name="T119" fmla="*/ 135889490 h 728"/>
              <a:gd name="T120" fmla="*/ 2147483647 w 3417"/>
              <a:gd name="T121" fmla="*/ 0 h 728"/>
              <a:gd name="T122" fmla="*/ 2147483647 w 3417"/>
              <a:gd name="T123" fmla="*/ 0 h 72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417"/>
              <a:gd name="T187" fmla="*/ 0 h 728"/>
              <a:gd name="T188" fmla="*/ 3417 w 3417"/>
              <a:gd name="T189" fmla="*/ 728 h 72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417" h="728">
                <a:moveTo>
                  <a:pt x="0" y="637"/>
                </a:moveTo>
                <a:lnTo>
                  <a:pt x="6" y="637"/>
                </a:lnTo>
                <a:lnTo>
                  <a:pt x="10" y="637"/>
                </a:lnTo>
                <a:lnTo>
                  <a:pt x="15" y="637"/>
                </a:lnTo>
                <a:lnTo>
                  <a:pt x="15" y="644"/>
                </a:lnTo>
                <a:lnTo>
                  <a:pt x="10" y="644"/>
                </a:lnTo>
                <a:lnTo>
                  <a:pt x="6" y="644"/>
                </a:lnTo>
                <a:lnTo>
                  <a:pt x="0" y="644"/>
                </a:lnTo>
                <a:lnTo>
                  <a:pt x="0" y="637"/>
                </a:lnTo>
                <a:close/>
                <a:moveTo>
                  <a:pt x="28" y="637"/>
                </a:moveTo>
                <a:lnTo>
                  <a:pt x="30" y="637"/>
                </a:lnTo>
                <a:lnTo>
                  <a:pt x="37" y="637"/>
                </a:lnTo>
                <a:lnTo>
                  <a:pt x="40" y="637"/>
                </a:lnTo>
                <a:lnTo>
                  <a:pt x="40" y="644"/>
                </a:lnTo>
                <a:lnTo>
                  <a:pt x="37" y="644"/>
                </a:lnTo>
                <a:lnTo>
                  <a:pt x="30" y="644"/>
                </a:lnTo>
                <a:lnTo>
                  <a:pt x="28" y="644"/>
                </a:lnTo>
                <a:lnTo>
                  <a:pt x="28" y="637"/>
                </a:lnTo>
                <a:close/>
                <a:moveTo>
                  <a:pt x="52" y="637"/>
                </a:moveTo>
                <a:lnTo>
                  <a:pt x="58" y="637"/>
                </a:lnTo>
                <a:lnTo>
                  <a:pt x="64" y="637"/>
                </a:lnTo>
                <a:lnTo>
                  <a:pt x="64" y="644"/>
                </a:lnTo>
                <a:lnTo>
                  <a:pt x="58" y="644"/>
                </a:lnTo>
                <a:lnTo>
                  <a:pt x="52" y="644"/>
                </a:lnTo>
                <a:lnTo>
                  <a:pt x="52" y="637"/>
                </a:lnTo>
                <a:close/>
                <a:moveTo>
                  <a:pt x="77" y="637"/>
                </a:moveTo>
                <a:lnTo>
                  <a:pt x="78" y="637"/>
                </a:lnTo>
                <a:lnTo>
                  <a:pt x="85" y="637"/>
                </a:lnTo>
                <a:lnTo>
                  <a:pt x="89" y="637"/>
                </a:lnTo>
                <a:lnTo>
                  <a:pt x="89" y="644"/>
                </a:lnTo>
                <a:lnTo>
                  <a:pt x="85" y="644"/>
                </a:lnTo>
                <a:lnTo>
                  <a:pt x="78" y="644"/>
                </a:lnTo>
                <a:lnTo>
                  <a:pt x="77" y="644"/>
                </a:lnTo>
                <a:lnTo>
                  <a:pt x="77" y="637"/>
                </a:lnTo>
                <a:close/>
                <a:moveTo>
                  <a:pt x="101" y="637"/>
                </a:moveTo>
                <a:lnTo>
                  <a:pt x="106" y="637"/>
                </a:lnTo>
                <a:lnTo>
                  <a:pt x="113" y="637"/>
                </a:lnTo>
                <a:lnTo>
                  <a:pt x="114" y="637"/>
                </a:lnTo>
                <a:lnTo>
                  <a:pt x="114" y="644"/>
                </a:lnTo>
                <a:lnTo>
                  <a:pt x="113" y="644"/>
                </a:lnTo>
                <a:lnTo>
                  <a:pt x="106" y="644"/>
                </a:lnTo>
                <a:lnTo>
                  <a:pt x="101" y="644"/>
                </a:lnTo>
                <a:lnTo>
                  <a:pt x="101" y="637"/>
                </a:lnTo>
                <a:close/>
                <a:moveTo>
                  <a:pt x="126" y="637"/>
                </a:moveTo>
                <a:lnTo>
                  <a:pt x="126" y="637"/>
                </a:lnTo>
                <a:lnTo>
                  <a:pt x="133" y="637"/>
                </a:lnTo>
                <a:lnTo>
                  <a:pt x="138" y="637"/>
                </a:lnTo>
                <a:lnTo>
                  <a:pt x="138" y="644"/>
                </a:lnTo>
                <a:lnTo>
                  <a:pt x="133" y="644"/>
                </a:lnTo>
                <a:lnTo>
                  <a:pt x="126" y="644"/>
                </a:lnTo>
                <a:lnTo>
                  <a:pt x="126" y="637"/>
                </a:lnTo>
                <a:close/>
                <a:moveTo>
                  <a:pt x="150" y="637"/>
                </a:moveTo>
                <a:lnTo>
                  <a:pt x="154" y="637"/>
                </a:lnTo>
                <a:lnTo>
                  <a:pt x="161" y="637"/>
                </a:lnTo>
                <a:lnTo>
                  <a:pt x="163" y="637"/>
                </a:lnTo>
                <a:lnTo>
                  <a:pt x="163" y="644"/>
                </a:lnTo>
                <a:lnTo>
                  <a:pt x="161" y="644"/>
                </a:lnTo>
                <a:lnTo>
                  <a:pt x="154" y="644"/>
                </a:lnTo>
                <a:lnTo>
                  <a:pt x="150" y="644"/>
                </a:lnTo>
                <a:lnTo>
                  <a:pt x="150" y="637"/>
                </a:lnTo>
                <a:close/>
                <a:moveTo>
                  <a:pt x="175" y="637"/>
                </a:moveTo>
                <a:lnTo>
                  <a:pt x="181" y="637"/>
                </a:lnTo>
                <a:lnTo>
                  <a:pt x="187" y="637"/>
                </a:lnTo>
                <a:lnTo>
                  <a:pt x="187" y="644"/>
                </a:lnTo>
                <a:lnTo>
                  <a:pt x="181" y="644"/>
                </a:lnTo>
                <a:lnTo>
                  <a:pt x="175" y="644"/>
                </a:lnTo>
                <a:lnTo>
                  <a:pt x="175" y="637"/>
                </a:lnTo>
                <a:close/>
                <a:moveTo>
                  <a:pt x="200" y="637"/>
                </a:moveTo>
                <a:lnTo>
                  <a:pt x="202" y="637"/>
                </a:lnTo>
                <a:lnTo>
                  <a:pt x="209" y="637"/>
                </a:lnTo>
                <a:lnTo>
                  <a:pt x="212" y="637"/>
                </a:lnTo>
                <a:lnTo>
                  <a:pt x="212" y="644"/>
                </a:lnTo>
                <a:lnTo>
                  <a:pt x="209" y="644"/>
                </a:lnTo>
                <a:lnTo>
                  <a:pt x="202" y="644"/>
                </a:lnTo>
                <a:lnTo>
                  <a:pt x="200" y="644"/>
                </a:lnTo>
                <a:lnTo>
                  <a:pt x="200" y="637"/>
                </a:lnTo>
                <a:close/>
                <a:moveTo>
                  <a:pt x="224" y="637"/>
                </a:moveTo>
                <a:lnTo>
                  <a:pt x="229" y="637"/>
                </a:lnTo>
                <a:lnTo>
                  <a:pt x="236" y="637"/>
                </a:lnTo>
                <a:lnTo>
                  <a:pt x="236" y="644"/>
                </a:lnTo>
                <a:lnTo>
                  <a:pt x="229" y="644"/>
                </a:lnTo>
                <a:lnTo>
                  <a:pt x="224" y="644"/>
                </a:lnTo>
                <a:lnTo>
                  <a:pt x="224" y="637"/>
                </a:lnTo>
                <a:close/>
                <a:moveTo>
                  <a:pt x="249" y="637"/>
                </a:moveTo>
                <a:lnTo>
                  <a:pt x="250" y="637"/>
                </a:lnTo>
                <a:lnTo>
                  <a:pt x="257" y="637"/>
                </a:lnTo>
                <a:lnTo>
                  <a:pt x="261" y="637"/>
                </a:lnTo>
                <a:lnTo>
                  <a:pt x="261" y="644"/>
                </a:lnTo>
                <a:lnTo>
                  <a:pt x="257" y="644"/>
                </a:lnTo>
                <a:lnTo>
                  <a:pt x="250" y="644"/>
                </a:lnTo>
                <a:lnTo>
                  <a:pt x="249" y="644"/>
                </a:lnTo>
                <a:lnTo>
                  <a:pt x="249" y="637"/>
                </a:lnTo>
                <a:close/>
                <a:moveTo>
                  <a:pt x="273" y="637"/>
                </a:moveTo>
                <a:lnTo>
                  <a:pt x="277" y="637"/>
                </a:lnTo>
                <a:lnTo>
                  <a:pt x="284" y="637"/>
                </a:lnTo>
                <a:lnTo>
                  <a:pt x="286" y="637"/>
                </a:lnTo>
                <a:lnTo>
                  <a:pt x="286" y="644"/>
                </a:lnTo>
                <a:lnTo>
                  <a:pt x="284" y="644"/>
                </a:lnTo>
                <a:lnTo>
                  <a:pt x="277" y="644"/>
                </a:lnTo>
                <a:lnTo>
                  <a:pt x="273" y="644"/>
                </a:lnTo>
                <a:lnTo>
                  <a:pt x="273" y="637"/>
                </a:lnTo>
                <a:close/>
                <a:moveTo>
                  <a:pt x="298" y="637"/>
                </a:moveTo>
                <a:lnTo>
                  <a:pt x="305" y="637"/>
                </a:lnTo>
                <a:lnTo>
                  <a:pt x="310" y="637"/>
                </a:lnTo>
                <a:lnTo>
                  <a:pt x="310" y="644"/>
                </a:lnTo>
                <a:lnTo>
                  <a:pt x="305" y="644"/>
                </a:lnTo>
                <a:lnTo>
                  <a:pt x="298" y="644"/>
                </a:lnTo>
                <a:lnTo>
                  <a:pt x="298" y="637"/>
                </a:lnTo>
                <a:close/>
                <a:moveTo>
                  <a:pt x="322" y="637"/>
                </a:moveTo>
                <a:lnTo>
                  <a:pt x="325" y="637"/>
                </a:lnTo>
                <a:lnTo>
                  <a:pt x="332" y="637"/>
                </a:lnTo>
                <a:lnTo>
                  <a:pt x="335" y="637"/>
                </a:lnTo>
                <a:lnTo>
                  <a:pt x="335" y="644"/>
                </a:lnTo>
                <a:lnTo>
                  <a:pt x="332" y="644"/>
                </a:lnTo>
                <a:lnTo>
                  <a:pt x="325" y="644"/>
                </a:lnTo>
                <a:lnTo>
                  <a:pt x="322" y="644"/>
                </a:lnTo>
                <a:lnTo>
                  <a:pt x="322" y="637"/>
                </a:lnTo>
                <a:close/>
                <a:moveTo>
                  <a:pt x="347" y="637"/>
                </a:moveTo>
                <a:lnTo>
                  <a:pt x="353" y="637"/>
                </a:lnTo>
                <a:lnTo>
                  <a:pt x="359" y="637"/>
                </a:lnTo>
                <a:lnTo>
                  <a:pt x="359" y="644"/>
                </a:lnTo>
                <a:lnTo>
                  <a:pt x="353" y="644"/>
                </a:lnTo>
                <a:lnTo>
                  <a:pt x="347" y="644"/>
                </a:lnTo>
                <a:lnTo>
                  <a:pt x="347" y="637"/>
                </a:lnTo>
                <a:close/>
                <a:moveTo>
                  <a:pt x="372" y="637"/>
                </a:moveTo>
                <a:lnTo>
                  <a:pt x="374" y="637"/>
                </a:lnTo>
                <a:lnTo>
                  <a:pt x="381" y="637"/>
                </a:lnTo>
                <a:lnTo>
                  <a:pt x="384" y="637"/>
                </a:lnTo>
                <a:lnTo>
                  <a:pt x="384" y="644"/>
                </a:lnTo>
                <a:lnTo>
                  <a:pt x="381" y="644"/>
                </a:lnTo>
                <a:lnTo>
                  <a:pt x="374" y="644"/>
                </a:lnTo>
                <a:lnTo>
                  <a:pt x="372" y="644"/>
                </a:lnTo>
                <a:lnTo>
                  <a:pt x="372" y="637"/>
                </a:lnTo>
                <a:close/>
                <a:moveTo>
                  <a:pt x="396" y="637"/>
                </a:moveTo>
                <a:lnTo>
                  <a:pt x="401" y="637"/>
                </a:lnTo>
                <a:lnTo>
                  <a:pt x="408" y="637"/>
                </a:lnTo>
                <a:lnTo>
                  <a:pt x="408" y="644"/>
                </a:lnTo>
                <a:lnTo>
                  <a:pt x="401" y="644"/>
                </a:lnTo>
                <a:lnTo>
                  <a:pt x="396" y="644"/>
                </a:lnTo>
                <a:lnTo>
                  <a:pt x="396" y="637"/>
                </a:lnTo>
                <a:close/>
                <a:moveTo>
                  <a:pt x="421" y="637"/>
                </a:moveTo>
                <a:lnTo>
                  <a:pt x="421" y="637"/>
                </a:lnTo>
                <a:lnTo>
                  <a:pt x="429" y="637"/>
                </a:lnTo>
                <a:lnTo>
                  <a:pt x="433" y="637"/>
                </a:lnTo>
                <a:lnTo>
                  <a:pt x="433" y="644"/>
                </a:lnTo>
                <a:lnTo>
                  <a:pt x="429" y="644"/>
                </a:lnTo>
                <a:lnTo>
                  <a:pt x="421" y="644"/>
                </a:lnTo>
                <a:lnTo>
                  <a:pt x="421" y="637"/>
                </a:lnTo>
                <a:close/>
                <a:moveTo>
                  <a:pt x="445" y="637"/>
                </a:moveTo>
                <a:lnTo>
                  <a:pt x="449" y="637"/>
                </a:lnTo>
                <a:lnTo>
                  <a:pt x="456" y="637"/>
                </a:lnTo>
                <a:lnTo>
                  <a:pt x="457" y="637"/>
                </a:lnTo>
                <a:lnTo>
                  <a:pt x="457" y="644"/>
                </a:lnTo>
                <a:lnTo>
                  <a:pt x="456" y="644"/>
                </a:lnTo>
                <a:lnTo>
                  <a:pt x="449" y="644"/>
                </a:lnTo>
                <a:lnTo>
                  <a:pt x="445" y="644"/>
                </a:lnTo>
                <a:lnTo>
                  <a:pt x="445" y="637"/>
                </a:lnTo>
                <a:close/>
                <a:moveTo>
                  <a:pt x="470" y="637"/>
                </a:moveTo>
                <a:lnTo>
                  <a:pt x="476" y="637"/>
                </a:lnTo>
                <a:lnTo>
                  <a:pt x="482" y="637"/>
                </a:lnTo>
                <a:lnTo>
                  <a:pt x="482" y="644"/>
                </a:lnTo>
                <a:lnTo>
                  <a:pt x="476" y="644"/>
                </a:lnTo>
                <a:lnTo>
                  <a:pt x="470" y="644"/>
                </a:lnTo>
                <a:lnTo>
                  <a:pt x="470" y="637"/>
                </a:lnTo>
                <a:close/>
                <a:moveTo>
                  <a:pt x="494" y="637"/>
                </a:moveTo>
                <a:lnTo>
                  <a:pt x="497" y="637"/>
                </a:lnTo>
                <a:lnTo>
                  <a:pt x="504" y="637"/>
                </a:lnTo>
                <a:lnTo>
                  <a:pt x="507" y="637"/>
                </a:lnTo>
                <a:lnTo>
                  <a:pt x="507" y="644"/>
                </a:lnTo>
                <a:lnTo>
                  <a:pt x="504" y="644"/>
                </a:lnTo>
                <a:lnTo>
                  <a:pt x="497" y="644"/>
                </a:lnTo>
                <a:lnTo>
                  <a:pt x="494" y="644"/>
                </a:lnTo>
                <a:lnTo>
                  <a:pt x="494" y="637"/>
                </a:lnTo>
                <a:close/>
                <a:moveTo>
                  <a:pt x="519" y="637"/>
                </a:moveTo>
                <a:lnTo>
                  <a:pt x="525" y="637"/>
                </a:lnTo>
                <a:lnTo>
                  <a:pt x="531" y="637"/>
                </a:lnTo>
                <a:lnTo>
                  <a:pt x="531" y="644"/>
                </a:lnTo>
                <a:lnTo>
                  <a:pt x="525" y="644"/>
                </a:lnTo>
                <a:lnTo>
                  <a:pt x="519" y="644"/>
                </a:lnTo>
                <a:lnTo>
                  <a:pt x="519" y="637"/>
                </a:lnTo>
                <a:close/>
                <a:moveTo>
                  <a:pt x="543" y="637"/>
                </a:moveTo>
                <a:lnTo>
                  <a:pt x="545" y="637"/>
                </a:lnTo>
                <a:lnTo>
                  <a:pt x="552" y="637"/>
                </a:lnTo>
                <a:lnTo>
                  <a:pt x="556" y="637"/>
                </a:lnTo>
                <a:lnTo>
                  <a:pt x="556" y="644"/>
                </a:lnTo>
                <a:lnTo>
                  <a:pt x="552" y="644"/>
                </a:lnTo>
                <a:lnTo>
                  <a:pt x="545" y="644"/>
                </a:lnTo>
                <a:lnTo>
                  <a:pt x="543" y="644"/>
                </a:lnTo>
                <a:lnTo>
                  <a:pt x="543" y="637"/>
                </a:lnTo>
                <a:close/>
                <a:moveTo>
                  <a:pt x="568" y="637"/>
                </a:moveTo>
                <a:lnTo>
                  <a:pt x="572" y="637"/>
                </a:lnTo>
                <a:lnTo>
                  <a:pt x="579" y="637"/>
                </a:lnTo>
                <a:lnTo>
                  <a:pt x="580" y="637"/>
                </a:lnTo>
                <a:lnTo>
                  <a:pt x="580" y="644"/>
                </a:lnTo>
                <a:lnTo>
                  <a:pt x="579" y="644"/>
                </a:lnTo>
                <a:lnTo>
                  <a:pt x="572" y="644"/>
                </a:lnTo>
                <a:lnTo>
                  <a:pt x="568" y="644"/>
                </a:lnTo>
                <a:lnTo>
                  <a:pt x="568" y="637"/>
                </a:lnTo>
                <a:close/>
                <a:moveTo>
                  <a:pt x="593" y="637"/>
                </a:moveTo>
                <a:lnTo>
                  <a:pt x="593" y="637"/>
                </a:lnTo>
                <a:lnTo>
                  <a:pt x="600" y="637"/>
                </a:lnTo>
                <a:lnTo>
                  <a:pt x="605" y="637"/>
                </a:lnTo>
                <a:lnTo>
                  <a:pt x="605" y="644"/>
                </a:lnTo>
                <a:lnTo>
                  <a:pt x="600" y="644"/>
                </a:lnTo>
                <a:lnTo>
                  <a:pt x="593" y="644"/>
                </a:lnTo>
                <a:lnTo>
                  <a:pt x="593" y="637"/>
                </a:lnTo>
                <a:close/>
                <a:moveTo>
                  <a:pt x="617" y="637"/>
                </a:moveTo>
                <a:lnTo>
                  <a:pt x="620" y="637"/>
                </a:lnTo>
                <a:lnTo>
                  <a:pt x="627" y="637"/>
                </a:lnTo>
                <a:lnTo>
                  <a:pt x="629" y="637"/>
                </a:lnTo>
                <a:lnTo>
                  <a:pt x="629" y="644"/>
                </a:lnTo>
                <a:lnTo>
                  <a:pt x="627" y="644"/>
                </a:lnTo>
                <a:lnTo>
                  <a:pt x="620" y="644"/>
                </a:lnTo>
                <a:lnTo>
                  <a:pt x="617" y="644"/>
                </a:lnTo>
                <a:lnTo>
                  <a:pt x="617" y="637"/>
                </a:lnTo>
                <a:close/>
                <a:moveTo>
                  <a:pt x="642" y="637"/>
                </a:moveTo>
                <a:lnTo>
                  <a:pt x="648" y="637"/>
                </a:lnTo>
                <a:lnTo>
                  <a:pt x="654" y="637"/>
                </a:lnTo>
                <a:lnTo>
                  <a:pt x="654" y="644"/>
                </a:lnTo>
                <a:lnTo>
                  <a:pt x="648" y="644"/>
                </a:lnTo>
                <a:lnTo>
                  <a:pt x="642" y="644"/>
                </a:lnTo>
                <a:lnTo>
                  <a:pt x="642" y="637"/>
                </a:lnTo>
                <a:close/>
                <a:moveTo>
                  <a:pt x="666" y="637"/>
                </a:moveTo>
                <a:lnTo>
                  <a:pt x="668" y="637"/>
                </a:lnTo>
                <a:lnTo>
                  <a:pt x="675" y="637"/>
                </a:lnTo>
                <a:lnTo>
                  <a:pt x="679" y="637"/>
                </a:lnTo>
                <a:lnTo>
                  <a:pt x="679" y="644"/>
                </a:lnTo>
                <a:lnTo>
                  <a:pt x="675" y="644"/>
                </a:lnTo>
                <a:lnTo>
                  <a:pt x="668" y="644"/>
                </a:lnTo>
                <a:lnTo>
                  <a:pt x="666" y="644"/>
                </a:lnTo>
                <a:lnTo>
                  <a:pt x="666" y="637"/>
                </a:lnTo>
                <a:close/>
                <a:moveTo>
                  <a:pt x="691" y="637"/>
                </a:moveTo>
                <a:lnTo>
                  <a:pt x="695" y="637"/>
                </a:lnTo>
                <a:lnTo>
                  <a:pt x="702" y="637"/>
                </a:lnTo>
                <a:lnTo>
                  <a:pt x="703" y="637"/>
                </a:lnTo>
                <a:lnTo>
                  <a:pt x="703" y="644"/>
                </a:lnTo>
                <a:lnTo>
                  <a:pt x="702" y="644"/>
                </a:lnTo>
                <a:lnTo>
                  <a:pt x="695" y="644"/>
                </a:lnTo>
                <a:lnTo>
                  <a:pt x="691" y="644"/>
                </a:lnTo>
                <a:lnTo>
                  <a:pt x="691" y="637"/>
                </a:lnTo>
                <a:close/>
                <a:moveTo>
                  <a:pt x="715" y="637"/>
                </a:moveTo>
                <a:lnTo>
                  <a:pt x="716" y="637"/>
                </a:lnTo>
                <a:lnTo>
                  <a:pt x="723" y="637"/>
                </a:lnTo>
                <a:lnTo>
                  <a:pt x="728" y="637"/>
                </a:lnTo>
                <a:lnTo>
                  <a:pt x="728" y="644"/>
                </a:lnTo>
                <a:lnTo>
                  <a:pt x="723" y="644"/>
                </a:lnTo>
                <a:lnTo>
                  <a:pt x="716" y="644"/>
                </a:lnTo>
                <a:lnTo>
                  <a:pt x="715" y="644"/>
                </a:lnTo>
                <a:lnTo>
                  <a:pt x="715" y="637"/>
                </a:lnTo>
                <a:close/>
                <a:moveTo>
                  <a:pt x="740" y="637"/>
                </a:moveTo>
                <a:lnTo>
                  <a:pt x="743" y="637"/>
                </a:lnTo>
                <a:lnTo>
                  <a:pt x="751" y="637"/>
                </a:lnTo>
                <a:lnTo>
                  <a:pt x="752" y="637"/>
                </a:lnTo>
                <a:lnTo>
                  <a:pt x="752" y="644"/>
                </a:lnTo>
                <a:lnTo>
                  <a:pt x="751" y="644"/>
                </a:lnTo>
                <a:lnTo>
                  <a:pt x="743" y="644"/>
                </a:lnTo>
                <a:lnTo>
                  <a:pt x="740" y="644"/>
                </a:lnTo>
                <a:lnTo>
                  <a:pt x="740" y="637"/>
                </a:lnTo>
                <a:close/>
                <a:moveTo>
                  <a:pt x="765" y="637"/>
                </a:moveTo>
                <a:lnTo>
                  <a:pt x="772" y="637"/>
                </a:lnTo>
                <a:lnTo>
                  <a:pt x="777" y="637"/>
                </a:lnTo>
                <a:lnTo>
                  <a:pt x="777" y="644"/>
                </a:lnTo>
                <a:lnTo>
                  <a:pt x="772" y="644"/>
                </a:lnTo>
                <a:lnTo>
                  <a:pt x="765" y="644"/>
                </a:lnTo>
                <a:lnTo>
                  <a:pt x="765" y="637"/>
                </a:lnTo>
                <a:close/>
                <a:moveTo>
                  <a:pt x="789" y="637"/>
                </a:moveTo>
                <a:lnTo>
                  <a:pt x="792" y="637"/>
                </a:lnTo>
                <a:lnTo>
                  <a:pt x="798" y="637"/>
                </a:lnTo>
                <a:lnTo>
                  <a:pt x="801" y="637"/>
                </a:lnTo>
                <a:lnTo>
                  <a:pt x="801" y="644"/>
                </a:lnTo>
                <a:lnTo>
                  <a:pt x="798" y="644"/>
                </a:lnTo>
                <a:lnTo>
                  <a:pt x="792" y="644"/>
                </a:lnTo>
                <a:lnTo>
                  <a:pt x="789" y="644"/>
                </a:lnTo>
                <a:lnTo>
                  <a:pt x="789" y="637"/>
                </a:lnTo>
                <a:close/>
                <a:moveTo>
                  <a:pt x="814" y="637"/>
                </a:moveTo>
                <a:lnTo>
                  <a:pt x="819" y="637"/>
                </a:lnTo>
                <a:lnTo>
                  <a:pt x="826" y="637"/>
                </a:lnTo>
                <a:lnTo>
                  <a:pt x="826" y="644"/>
                </a:lnTo>
                <a:lnTo>
                  <a:pt x="819" y="644"/>
                </a:lnTo>
                <a:lnTo>
                  <a:pt x="814" y="644"/>
                </a:lnTo>
                <a:lnTo>
                  <a:pt x="814" y="637"/>
                </a:lnTo>
                <a:close/>
                <a:moveTo>
                  <a:pt x="838" y="637"/>
                </a:moveTo>
                <a:lnTo>
                  <a:pt x="840" y="637"/>
                </a:lnTo>
                <a:lnTo>
                  <a:pt x="847" y="637"/>
                </a:lnTo>
                <a:lnTo>
                  <a:pt x="851" y="637"/>
                </a:lnTo>
                <a:lnTo>
                  <a:pt x="851" y="644"/>
                </a:lnTo>
                <a:lnTo>
                  <a:pt x="847" y="644"/>
                </a:lnTo>
                <a:lnTo>
                  <a:pt x="840" y="644"/>
                </a:lnTo>
                <a:lnTo>
                  <a:pt x="838" y="644"/>
                </a:lnTo>
                <a:lnTo>
                  <a:pt x="838" y="637"/>
                </a:lnTo>
                <a:close/>
                <a:moveTo>
                  <a:pt x="863" y="637"/>
                </a:moveTo>
                <a:lnTo>
                  <a:pt x="867" y="637"/>
                </a:lnTo>
                <a:lnTo>
                  <a:pt x="874" y="637"/>
                </a:lnTo>
                <a:lnTo>
                  <a:pt x="875" y="637"/>
                </a:lnTo>
                <a:lnTo>
                  <a:pt x="875" y="644"/>
                </a:lnTo>
                <a:lnTo>
                  <a:pt x="874" y="644"/>
                </a:lnTo>
                <a:lnTo>
                  <a:pt x="867" y="644"/>
                </a:lnTo>
                <a:lnTo>
                  <a:pt x="863" y="644"/>
                </a:lnTo>
                <a:lnTo>
                  <a:pt x="863" y="637"/>
                </a:lnTo>
                <a:close/>
                <a:moveTo>
                  <a:pt x="887" y="637"/>
                </a:moveTo>
                <a:lnTo>
                  <a:pt x="895" y="637"/>
                </a:lnTo>
                <a:lnTo>
                  <a:pt x="900" y="637"/>
                </a:lnTo>
                <a:lnTo>
                  <a:pt x="900" y="644"/>
                </a:lnTo>
                <a:lnTo>
                  <a:pt x="895" y="644"/>
                </a:lnTo>
                <a:lnTo>
                  <a:pt x="887" y="644"/>
                </a:lnTo>
                <a:lnTo>
                  <a:pt x="887" y="637"/>
                </a:lnTo>
                <a:close/>
                <a:moveTo>
                  <a:pt x="912" y="637"/>
                </a:moveTo>
                <a:lnTo>
                  <a:pt x="915" y="637"/>
                </a:lnTo>
                <a:lnTo>
                  <a:pt x="922" y="637"/>
                </a:lnTo>
                <a:lnTo>
                  <a:pt x="924" y="637"/>
                </a:lnTo>
                <a:lnTo>
                  <a:pt x="924" y="644"/>
                </a:lnTo>
                <a:lnTo>
                  <a:pt x="922" y="644"/>
                </a:lnTo>
                <a:lnTo>
                  <a:pt x="915" y="644"/>
                </a:lnTo>
                <a:lnTo>
                  <a:pt x="912" y="644"/>
                </a:lnTo>
                <a:lnTo>
                  <a:pt x="912" y="637"/>
                </a:lnTo>
                <a:close/>
                <a:moveTo>
                  <a:pt x="937" y="637"/>
                </a:moveTo>
                <a:lnTo>
                  <a:pt x="942" y="637"/>
                </a:lnTo>
                <a:lnTo>
                  <a:pt x="949" y="637"/>
                </a:lnTo>
                <a:lnTo>
                  <a:pt x="949" y="644"/>
                </a:lnTo>
                <a:lnTo>
                  <a:pt x="942" y="644"/>
                </a:lnTo>
                <a:lnTo>
                  <a:pt x="937" y="644"/>
                </a:lnTo>
                <a:lnTo>
                  <a:pt x="937" y="637"/>
                </a:lnTo>
                <a:close/>
                <a:moveTo>
                  <a:pt x="961" y="637"/>
                </a:moveTo>
                <a:lnTo>
                  <a:pt x="963" y="637"/>
                </a:lnTo>
                <a:lnTo>
                  <a:pt x="970" y="637"/>
                </a:lnTo>
                <a:lnTo>
                  <a:pt x="973" y="637"/>
                </a:lnTo>
                <a:lnTo>
                  <a:pt x="973" y="644"/>
                </a:lnTo>
                <a:lnTo>
                  <a:pt x="970" y="644"/>
                </a:lnTo>
                <a:lnTo>
                  <a:pt x="963" y="644"/>
                </a:lnTo>
                <a:lnTo>
                  <a:pt x="961" y="644"/>
                </a:lnTo>
                <a:lnTo>
                  <a:pt x="961" y="637"/>
                </a:lnTo>
                <a:close/>
                <a:moveTo>
                  <a:pt x="986" y="637"/>
                </a:moveTo>
                <a:lnTo>
                  <a:pt x="991" y="637"/>
                </a:lnTo>
                <a:lnTo>
                  <a:pt x="998" y="637"/>
                </a:lnTo>
                <a:lnTo>
                  <a:pt x="998" y="644"/>
                </a:lnTo>
                <a:lnTo>
                  <a:pt x="991" y="644"/>
                </a:lnTo>
                <a:lnTo>
                  <a:pt x="986" y="644"/>
                </a:lnTo>
                <a:lnTo>
                  <a:pt x="986" y="637"/>
                </a:lnTo>
                <a:close/>
                <a:moveTo>
                  <a:pt x="1010" y="637"/>
                </a:moveTo>
                <a:lnTo>
                  <a:pt x="1012" y="637"/>
                </a:lnTo>
                <a:lnTo>
                  <a:pt x="1018" y="637"/>
                </a:lnTo>
                <a:lnTo>
                  <a:pt x="1023" y="637"/>
                </a:lnTo>
                <a:lnTo>
                  <a:pt x="1023" y="644"/>
                </a:lnTo>
                <a:lnTo>
                  <a:pt x="1018" y="644"/>
                </a:lnTo>
                <a:lnTo>
                  <a:pt x="1012" y="644"/>
                </a:lnTo>
                <a:lnTo>
                  <a:pt x="1010" y="644"/>
                </a:lnTo>
                <a:lnTo>
                  <a:pt x="1010" y="637"/>
                </a:lnTo>
                <a:close/>
                <a:moveTo>
                  <a:pt x="1035" y="637"/>
                </a:moveTo>
                <a:lnTo>
                  <a:pt x="1039" y="637"/>
                </a:lnTo>
                <a:lnTo>
                  <a:pt x="1046" y="637"/>
                </a:lnTo>
                <a:lnTo>
                  <a:pt x="1047" y="637"/>
                </a:lnTo>
                <a:lnTo>
                  <a:pt x="1047" y="644"/>
                </a:lnTo>
                <a:lnTo>
                  <a:pt x="1046" y="644"/>
                </a:lnTo>
                <a:lnTo>
                  <a:pt x="1039" y="644"/>
                </a:lnTo>
                <a:lnTo>
                  <a:pt x="1035" y="644"/>
                </a:lnTo>
                <a:lnTo>
                  <a:pt x="1035" y="637"/>
                </a:lnTo>
                <a:close/>
                <a:moveTo>
                  <a:pt x="1059" y="637"/>
                </a:moveTo>
                <a:lnTo>
                  <a:pt x="1060" y="637"/>
                </a:lnTo>
                <a:lnTo>
                  <a:pt x="1067" y="637"/>
                </a:lnTo>
                <a:lnTo>
                  <a:pt x="1072" y="637"/>
                </a:lnTo>
                <a:lnTo>
                  <a:pt x="1072" y="644"/>
                </a:lnTo>
                <a:lnTo>
                  <a:pt x="1067" y="644"/>
                </a:lnTo>
                <a:lnTo>
                  <a:pt x="1060" y="644"/>
                </a:lnTo>
                <a:lnTo>
                  <a:pt x="1059" y="644"/>
                </a:lnTo>
                <a:lnTo>
                  <a:pt x="1059" y="637"/>
                </a:lnTo>
                <a:close/>
                <a:moveTo>
                  <a:pt x="1084" y="637"/>
                </a:moveTo>
                <a:lnTo>
                  <a:pt x="1087" y="637"/>
                </a:lnTo>
                <a:lnTo>
                  <a:pt x="1094" y="637"/>
                </a:lnTo>
                <a:lnTo>
                  <a:pt x="1096" y="637"/>
                </a:lnTo>
                <a:lnTo>
                  <a:pt x="1096" y="644"/>
                </a:lnTo>
                <a:lnTo>
                  <a:pt x="1094" y="644"/>
                </a:lnTo>
                <a:lnTo>
                  <a:pt x="1087" y="644"/>
                </a:lnTo>
                <a:lnTo>
                  <a:pt x="1084" y="644"/>
                </a:lnTo>
                <a:lnTo>
                  <a:pt x="1084" y="637"/>
                </a:lnTo>
                <a:close/>
                <a:moveTo>
                  <a:pt x="1109" y="637"/>
                </a:moveTo>
                <a:lnTo>
                  <a:pt x="1114" y="637"/>
                </a:lnTo>
                <a:lnTo>
                  <a:pt x="1121" y="637"/>
                </a:lnTo>
                <a:lnTo>
                  <a:pt x="1121" y="644"/>
                </a:lnTo>
                <a:lnTo>
                  <a:pt x="1114" y="644"/>
                </a:lnTo>
                <a:lnTo>
                  <a:pt x="1109" y="644"/>
                </a:lnTo>
                <a:lnTo>
                  <a:pt x="1109" y="637"/>
                </a:lnTo>
                <a:close/>
                <a:moveTo>
                  <a:pt x="1133" y="637"/>
                </a:moveTo>
                <a:lnTo>
                  <a:pt x="1135" y="637"/>
                </a:lnTo>
                <a:lnTo>
                  <a:pt x="1142" y="637"/>
                </a:lnTo>
                <a:lnTo>
                  <a:pt x="1145" y="637"/>
                </a:lnTo>
                <a:lnTo>
                  <a:pt x="1145" y="644"/>
                </a:lnTo>
                <a:lnTo>
                  <a:pt x="1142" y="644"/>
                </a:lnTo>
                <a:lnTo>
                  <a:pt x="1135" y="644"/>
                </a:lnTo>
                <a:lnTo>
                  <a:pt x="1133" y="644"/>
                </a:lnTo>
                <a:lnTo>
                  <a:pt x="1133" y="637"/>
                </a:lnTo>
                <a:close/>
                <a:moveTo>
                  <a:pt x="1158" y="637"/>
                </a:moveTo>
                <a:lnTo>
                  <a:pt x="1162" y="637"/>
                </a:lnTo>
                <a:lnTo>
                  <a:pt x="1169" y="637"/>
                </a:lnTo>
                <a:lnTo>
                  <a:pt x="1170" y="637"/>
                </a:lnTo>
                <a:lnTo>
                  <a:pt x="1170" y="644"/>
                </a:lnTo>
                <a:lnTo>
                  <a:pt x="1169" y="644"/>
                </a:lnTo>
                <a:lnTo>
                  <a:pt x="1162" y="644"/>
                </a:lnTo>
                <a:lnTo>
                  <a:pt x="1158" y="644"/>
                </a:lnTo>
                <a:lnTo>
                  <a:pt x="1158" y="637"/>
                </a:lnTo>
                <a:close/>
                <a:moveTo>
                  <a:pt x="1182" y="637"/>
                </a:moveTo>
                <a:lnTo>
                  <a:pt x="1183" y="637"/>
                </a:lnTo>
                <a:lnTo>
                  <a:pt x="1190" y="637"/>
                </a:lnTo>
                <a:lnTo>
                  <a:pt x="1195" y="637"/>
                </a:lnTo>
                <a:lnTo>
                  <a:pt x="1195" y="644"/>
                </a:lnTo>
                <a:lnTo>
                  <a:pt x="1190" y="644"/>
                </a:lnTo>
                <a:lnTo>
                  <a:pt x="1183" y="644"/>
                </a:lnTo>
                <a:lnTo>
                  <a:pt x="1182" y="644"/>
                </a:lnTo>
                <a:lnTo>
                  <a:pt x="1182" y="637"/>
                </a:lnTo>
                <a:close/>
                <a:moveTo>
                  <a:pt x="1207" y="637"/>
                </a:moveTo>
                <a:lnTo>
                  <a:pt x="1211" y="637"/>
                </a:lnTo>
                <a:lnTo>
                  <a:pt x="1217" y="637"/>
                </a:lnTo>
                <a:lnTo>
                  <a:pt x="1219" y="637"/>
                </a:lnTo>
                <a:lnTo>
                  <a:pt x="1219" y="644"/>
                </a:lnTo>
                <a:lnTo>
                  <a:pt x="1217" y="644"/>
                </a:lnTo>
                <a:lnTo>
                  <a:pt x="1211" y="644"/>
                </a:lnTo>
                <a:lnTo>
                  <a:pt x="1207" y="644"/>
                </a:lnTo>
                <a:lnTo>
                  <a:pt x="1207" y="637"/>
                </a:lnTo>
                <a:close/>
                <a:moveTo>
                  <a:pt x="1231" y="637"/>
                </a:moveTo>
                <a:lnTo>
                  <a:pt x="1238" y="637"/>
                </a:lnTo>
                <a:lnTo>
                  <a:pt x="1244" y="637"/>
                </a:lnTo>
                <a:lnTo>
                  <a:pt x="1244" y="644"/>
                </a:lnTo>
                <a:lnTo>
                  <a:pt x="1238" y="644"/>
                </a:lnTo>
                <a:lnTo>
                  <a:pt x="1231" y="644"/>
                </a:lnTo>
                <a:lnTo>
                  <a:pt x="1231" y="637"/>
                </a:lnTo>
                <a:close/>
                <a:moveTo>
                  <a:pt x="1256" y="637"/>
                </a:moveTo>
                <a:lnTo>
                  <a:pt x="1258" y="637"/>
                </a:lnTo>
                <a:lnTo>
                  <a:pt x="1265" y="637"/>
                </a:lnTo>
                <a:lnTo>
                  <a:pt x="1267" y="637"/>
                </a:lnTo>
                <a:lnTo>
                  <a:pt x="1268" y="637"/>
                </a:lnTo>
                <a:lnTo>
                  <a:pt x="1268" y="644"/>
                </a:lnTo>
                <a:lnTo>
                  <a:pt x="1267" y="644"/>
                </a:lnTo>
                <a:lnTo>
                  <a:pt x="1265" y="644"/>
                </a:lnTo>
                <a:lnTo>
                  <a:pt x="1258" y="644"/>
                </a:lnTo>
                <a:lnTo>
                  <a:pt x="1256" y="644"/>
                </a:lnTo>
                <a:lnTo>
                  <a:pt x="1256" y="637"/>
                </a:lnTo>
                <a:close/>
                <a:moveTo>
                  <a:pt x="1279" y="647"/>
                </a:moveTo>
                <a:lnTo>
                  <a:pt x="1282" y="650"/>
                </a:lnTo>
                <a:lnTo>
                  <a:pt x="1287" y="656"/>
                </a:lnTo>
                <a:lnTo>
                  <a:pt x="1282" y="660"/>
                </a:lnTo>
                <a:lnTo>
                  <a:pt x="1277" y="654"/>
                </a:lnTo>
                <a:lnTo>
                  <a:pt x="1274" y="651"/>
                </a:lnTo>
                <a:lnTo>
                  <a:pt x="1279" y="647"/>
                </a:lnTo>
                <a:close/>
                <a:moveTo>
                  <a:pt x="1294" y="666"/>
                </a:moveTo>
                <a:lnTo>
                  <a:pt x="1295" y="667"/>
                </a:lnTo>
                <a:lnTo>
                  <a:pt x="1295" y="668"/>
                </a:lnTo>
                <a:lnTo>
                  <a:pt x="1296" y="668"/>
                </a:lnTo>
                <a:lnTo>
                  <a:pt x="1297" y="669"/>
                </a:lnTo>
                <a:lnTo>
                  <a:pt x="1299" y="671"/>
                </a:lnTo>
                <a:lnTo>
                  <a:pt x="1299" y="672"/>
                </a:lnTo>
                <a:lnTo>
                  <a:pt x="1300" y="672"/>
                </a:lnTo>
                <a:lnTo>
                  <a:pt x="1300" y="673"/>
                </a:lnTo>
                <a:lnTo>
                  <a:pt x="1302" y="676"/>
                </a:lnTo>
                <a:lnTo>
                  <a:pt x="1297" y="679"/>
                </a:lnTo>
                <a:lnTo>
                  <a:pt x="1295" y="677"/>
                </a:lnTo>
                <a:lnTo>
                  <a:pt x="1295" y="676"/>
                </a:lnTo>
                <a:lnTo>
                  <a:pt x="1294" y="676"/>
                </a:lnTo>
                <a:lnTo>
                  <a:pt x="1294" y="675"/>
                </a:lnTo>
                <a:lnTo>
                  <a:pt x="1292" y="673"/>
                </a:lnTo>
                <a:lnTo>
                  <a:pt x="1291" y="672"/>
                </a:lnTo>
                <a:lnTo>
                  <a:pt x="1291" y="671"/>
                </a:lnTo>
                <a:lnTo>
                  <a:pt x="1290" y="671"/>
                </a:lnTo>
                <a:lnTo>
                  <a:pt x="1290" y="670"/>
                </a:lnTo>
                <a:lnTo>
                  <a:pt x="1294" y="666"/>
                </a:lnTo>
                <a:close/>
                <a:moveTo>
                  <a:pt x="1309" y="680"/>
                </a:moveTo>
                <a:lnTo>
                  <a:pt x="1310" y="680"/>
                </a:lnTo>
                <a:lnTo>
                  <a:pt x="1313" y="680"/>
                </a:lnTo>
                <a:lnTo>
                  <a:pt x="1320" y="680"/>
                </a:lnTo>
                <a:lnTo>
                  <a:pt x="1322" y="680"/>
                </a:lnTo>
                <a:lnTo>
                  <a:pt x="1322" y="686"/>
                </a:lnTo>
                <a:lnTo>
                  <a:pt x="1320" y="686"/>
                </a:lnTo>
                <a:lnTo>
                  <a:pt x="1313" y="686"/>
                </a:lnTo>
                <a:lnTo>
                  <a:pt x="1310" y="686"/>
                </a:lnTo>
                <a:lnTo>
                  <a:pt x="1309" y="686"/>
                </a:lnTo>
                <a:lnTo>
                  <a:pt x="1309" y="680"/>
                </a:lnTo>
                <a:close/>
                <a:moveTo>
                  <a:pt x="1334" y="680"/>
                </a:moveTo>
                <a:lnTo>
                  <a:pt x="1334" y="680"/>
                </a:lnTo>
                <a:lnTo>
                  <a:pt x="1341" y="680"/>
                </a:lnTo>
                <a:lnTo>
                  <a:pt x="1346" y="680"/>
                </a:lnTo>
                <a:lnTo>
                  <a:pt x="1346" y="686"/>
                </a:lnTo>
                <a:lnTo>
                  <a:pt x="1341" y="686"/>
                </a:lnTo>
                <a:lnTo>
                  <a:pt x="1334" y="686"/>
                </a:lnTo>
                <a:lnTo>
                  <a:pt x="1334" y="680"/>
                </a:lnTo>
                <a:close/>
                <a:moveTo>
                  <a:pt x="1358" y="680"/>
                </a:moveTo>
                <a:lnTo>
                  <a:pt x="1362" y="680"/>
                </a:lnTo>
                <a:lnTo>
                  <a:pt x="1369" y="680"/>
                </a:lnTo>
                <a:lnTo>
                  <a:pt x="1371" y="680"/>
                </a:lnTo>
                <a:lnTo>
                  <a:pt x="1371" y="686"/>
                </a:lnTo>
                <a:lnTo>
                  <a:pt x="1369" y="686"/>
                </a:lnTo>
                <a:lnTo>
                  <a:pt x="1362" y="686"/>
                </a:lnTo>
                <a:lnTo>
                  <a:pt x="1358" y="686"/>
                </a:lnTo>
                <a:lnTo>
                  <a:pt x="1358" y="680"/>
                </a:lnTo>
                <a:close/>
                <a:moveTo>
                  <a:pt x="1383" y="680"/>
                </a:moveTo>
                <a:lnTo>
                  <a:pt x="1389" y="680"/>
                </a:lnTo>
                <a:lnTo>
                  <a:pt x="1395" y="680"/>
                </a:lnTo>
                <a:lnTo>
                  <a:pt x="1395" y="686"/>
                </a:lnTo>
                <a:lnTo>
                  <a:pt x="1389" y="686"/>
                </a:lnTo>
                <a:lnTo>
                  <a:pt x="1383" y="686"/>
                </a:lnTo>
                <a:lnTo>
                  <a:pt x="1383" y="680"/>
                </a:lnTo>
                <a:close/>
                <a:moveTo>
                  <a:pt x="1405" y="680"/>
                </a:moveTo>
                <a:lnTo>
                  <a:pt x="1405" y="680"/>
                </a:lnTo>
                <a:lnTo>
                  <a:pt x="1405" y="679"/>
                </a:lnTo>
                <a:lnTo>
                  <a:pt x="1406" y="679"/>
                </a:lnTo>
                <a:lnTo>
                  <a:pt x="1407" y="678"/>
                </a:lnTo>
                <a:lnTo>
                  <a:pt x="1407" y="677"/>
                </a:lnTo>
                <a:lnTo>
                  <a:pt x="1408" y="677"/>
                </a:lnTo>
                <a:lnTo>
                  <a:pt x="1409" y="675"/>
                </a:lnTo>
                <a:lnTo>
                  <a:pt x="1411" y="673"/>
                </a:lnTo>
                <a:lnTo>
                  <a:pt x="1413" y="671"/>
                </a:lnTo>
                <a:lnTo>
                  <a:pt x="1417" y="674"/>
                </a:lnTo>
                <a:lnTo>
                  <a:pt x="1415" y="677"/>
                </a:lnTo>
                <a:lnTo>
                  <a:pt x="1414" y="679"/>
                </a:lnTo>
                <a:lnTo>
                  <a:pt x="1413" y="680"/>
                </a:lnTo>
                <a:lnTo>
                  <a:pt x="1412" y="681"/>
                </a:lnTo>
                <a:lnTo>
                  <a:pt x="1412" y="682"/>
                </a:lnTo>
                <a:lnTo>
                  <a:pt x="1411" y="682"/>
                </a:lnTo>
                <a:lnTo>
                  <a:pt x="1410" y="683"/>
                </a:lnTo>
                <a:lnTo>
                  <a:pt x="1410" y="684"/>
                </a:lnTo>
                <a:lnTo>
                  <a:pt x="1405" y="680"/>
                </a:lnTo>
                <a:close/>
                <a:moveTo>
                  <a:pt x="1420" y="661"/>
                </a:moveTo>
                <a:lnTo>
                  <a:pt x="1421" y="660"/>
                </a:lnTo>
                <a:lnTo>
                  <a:pt x="1428" y="652"/>
                </a:lnTo>
                <a:lnTo>
                  <a:pt x="1433" y="655"/>
                </a:lnTo>
                <a:lnTo>
                  <a:pt x="1433" y="656"/>
                </a:lnTo>
                <a:lnTo>
                  <a:pt x="1426" y="664"/>
                </a:lnTo>
                <a:lnTo>
                  <a:pt x="1425" y="665"/>
                </a:lnTo>
                <a:lnTo>
                  <a:pt x="1420" y="661"/>
                </a:lnTo>
                <a:close/>
                <a:moveTo>
                  <a:pt x="1436" y="642"/>
                </a:moveTo>
                <a:lnTo>
                  <a:pt x="1436" y="642"/>
                </a:lnTo>
                <a:lnTo>
                  <a:pt x="1437" y="641"/>
                </a:lnTo>
                <a:lnTo>
                  <a:pt x="1437" y="640"/>
                </a:lnTo>
                <a:lnTo>
                  <a:pt x="1438" y="640"/>
                </a:lnTo>
                <a:lnTo>
                  <a:pt x="1438" y="639"/>
                </a:lnTo>
                <a:lnTo>
                  <a:pt x="1439" y="638"/>
                </a:lnTo>
                <a:lnTo>
                  <a:pt x="1441" y="637"/>
                </a:lnTo>
                <a:lnTo>
                  <a:pt x="1442" y="637"/>
                </a:lnTo>
                <a:lnTo>
                  <a:pt x="1443" y="637"/>
                </a:lnTo>
                <a:lnTo>
                  <a:pt x="1444" y="637"/>
                </a:lnTo>
                <a:lnTo>
                  <a:pt x="1447" y="637"/>
                </a:lnTo>
                <a:lnTo>
                  <a:pt x="1449" y="637"/>
                </a:lnTo>
                <a:lnTo>
                  <a:pt x="1449" y="644"/>
                </a:lnTo>
                <a:lnTo>
                  <a:pt x="1447" y="644"/>
                </a:lnTo>
                <a:lnTo>
                  <a:pt x="1444" y="644"/>
                </a:lnTo>
                <a:lnTo>
                  <a:pt x="1443" y="644"/>
                </a:lnTo>
                <a:lnTo>
                  <a:pt x="1442" y="644"/>
                </a:lnTo>
                <a:lnTo>
                  <a:pt x="1441" y="644"/>
                </a:lnTo>
                <a:lnTo>
                  <a:pt x="1442" y="643"/>
                </a:lnTo>
                <a:lnTo>
                  <a:pt x="1443" y="642"/>
                </a:lnTo>
                <a:lnTo>
                  <a:pt x="1443" y="643"/>
                </a:lnTo>
                <a:lnTo>
                  <a:pt x="1442" y="644"/>
                </a:lnTo>
                <a:lnTo>
                  <a:pt x="1442" y="645"/>
                </a:lnTo>
                <a:lnTo>
                  <a:pt x="1441" y="645"/>
                </a:lnTo>
                <a:lnTo>
                  <a:pt x="1441" y="646"/>
                </a:lnTo>
                <a:lnTo>
                  <a:pt x="1436" y="642"/>
                </a:lnTo>
                <a:close/>
                <a:moveTo>
                  <a:pt x="1461" y="637"/>
                </a:moveTo>
                <a:lnTo>
                  <a:pt x="1464" y="637"/>
                </a:lnTo>
                <a:lnTo>
                  <a:pt x="1471" y="637"/>
                </a:lnTo>
                <a:lnTo>
                  <a:pt x="1473" y="637"/>
                </a:lnTo>
                <a:lnTo>
                  <a:pt x="1473" y="644"/>
                </a:lnTo>
                <a:lnTo>
                  <a:pt x="1471" y="644"/>
                </a:lnTo>
                <a:lnTo>
                  <a:pt x="1464" y="644"/>
                </a:lnTo>
                <a:lnTo>
                  <a:pt x="1461" y="644"/>
                </a:lnTo>
                <a:lnTo>
                  <a:pt x="1461" y="637"/>
                </a:lnTo>
                <a:close/>
                <a:moveTo>
                  <a:pt x="1486" y="637"/>
                </a:moveTo>
                <a:lnTo>
                  <a:pt x="1494" y="637"/>
                </a:lnTo>
                <a:lnTo>
                  <a:pt x="1497" y="645"/>
                </a:lnTo>
                <a:lnTo>
                  <a:pt x="1491" y="647"/>
                </a:lnTo>
                <a:lnTo>
                  <a:pt x="1489" y="642"/>
                </a:lnTo>
                <a:lnTo>
                  <a:pt x="1492" y="644"/>
                </a:lnTo>
                <a:lnTo>
                  <a:pt x="1486" y="644"/>
                </a:lnTo>
                <a:lnTo>
                  <a:pt x="1486" y="637"/>
                </a:lnTo>
                <a:close/>
                <a:moveTo>
                  <a:pt x="1502" y="656"/>
                </a:moveTo>
                <a:lnTo>
                  <a:pt x="1507" y="668"/>
                </a:lnTo>
                <a:lnTo>
                  <a:pt x="1501" y="670"/>
                </a:lnTo>
                <a:lnTo>
                  <a:pt x="1496" y="658"/>
                </a:lnTo>
                <a:lnTo>
                  <a:pt x="1502" y="656"/>
                </a:lnTo>
                <a:close/>
                <a:moveTo>
                  <a:pt x="1511" y="679"/>
                </a:moveTo>
                <a:lnTo>
                  <a:pt x="1515" y="690"/>
                </a:lnTo>
                <a:lnTo>
                  <a:pt x="1516" y="690"/>
                </a:lnTo>
                <a:lnTo>
                  <a:pt x="1510" y="693"/>
                </a:lnTo>
                <a:lnTo>
                  <a:pt x="1510" y="692"/>
                </a:lnTo>
                <a:lnTo>
                  <a:pt x="1505" y="681"/>
                </a:lnTo>
                <a:lnTo>
                  <a:pt x="1511" y="679"/>
                </a:lnTo>
                <a:close/>
                <a:moveTo>
                  <a:pt x="1520" y="702"/>
                </a:moveTo>
                <a:lnTo>
                  <a:pt x="1522" y="706"/>
                </a:lnTo>
                <a:lnTo>
                  <a:pt x="1523" y="707"/>
                </a:lnTo>
                <a:lnTo>
                  <a:pt x="1523" y="708"/>
                </a:lnTo>
                <a:lnTo>
                  <a:pt x="1524" y="710"/>
                </a:lnTo>
                <a:lnTo>
                  <a:pt x="1525" y="713"/>
                </a:lnTo>
                <a:lnTo>
                  <a:pt x="1519" y="715"/>
                </a:lnTo>
                <a:lnTo>
                  <a:pt x="1518" y="713"/>
                </a:lnTo>
                <a:lnTo>
                  <a:pt x="1517" y="710"/>
                </a:lnTo>
                <a:lnTo>
                  <a:pt x="1517" y="709"/>
                </a:lnTo>
                <a:lnTo>
                  <a:pt x="1516" y="708"/>
                </a:lnTo>
                <a:lnTo>
                  <a:pt x="1515" y="704"/>
                </a:lnTo>
                <a:lnTo>
                  <a:pt x="1520" y="702"/>
                </a:lnTo>
                <a:close/>
                <a:moveTo>
                  <a:pt x="1527" y="722"/>
                </a:moveTo>
                <a:lnTo>
                  <a:pt x="1527" y="722"/>
                </a:lnTo>
                <a:lnTo>
                  <a:pt x="1528" y="722"/>
                </a:lnTo>
                <a:lnTo>
                  <a:pt x="1529" y="722"/>
                </a:lnTo>
                <a:lnTo>
                  <a:pt x="1530" y="722"/>
                </a:lnTo>
                <a:lnTo>
                  <a:pt x="1531" y="722"/>
                </a:lnTo>
                <a:lnTo>
                  <a:pt x="1533" y="722"/>
                </a:lnTo>
                <a:lnTo>
                  <a:pt x="1536" y="722"/>
                </a:lnTo>
                <a:lnTo>
                  <a:pt x="1539" y="722"/>
                </a:lnTo>
                <a:lnTo>
                  <a:pt x="1539" y="728"/>
                </a:lnTo>
                <a:lnTo>
                  <a:pt x="1536" y="728"/>
                </a:lnTo>
                <a:lnTo>
                  <a:pt x="1533" y="728"/>
                </a:lnTo>
                <a:lnTo>
                  <a:pt x="1531" y="728"/>
                </a:lnTo>
                <a:lnTo>
                  <a:pt x="1530" y="728"/>
                </a:lnTo>
                <a:lnTo>
                  <a:pt x="1529" y="728"/>
                </a:lnTo>
                <a:lnTo>
                  <a:pt x="1528" y="728"/>
                </a:lnTo>
                <a:lnTo>
                  <a:pt x="1527" y="728"/>
                </a:lnTo>
                <a:lnTo>
                  <a:pt x="1527" y="722"/>
                </a:lnTo>
                <a:close/>
                <a:moveTo>
                  <a:pt x="1552" y="722"/>
                </a:moveTo>
                <a:lnTo>
                  <a:pt x="1553" y="722"/>
                </a:lnTo>
                <a:lnTo>
                  <a:pt x="1560" y="722"/>
                </a:lnTo>
                <a:lnTo>
                  <a:pt x="1564" y="722"/>
                </a:lnTo>
                <a:lnTo>
                  <a:pt x="1564" y="728"/>
                </a:lnTo>
                <a:lnTo>
                  <a:pt x="1560" y="728"/>
                </a:lnTo>
                <a:lnTo>
                  <a:pt x="1553" y="728"/>
                </a:lnTo>
                <a:lnTo>
                  <a:pt x="1552" y="728"/>
                </a:lnTo>
                <a:lnTo>
                  <a:pt x="1552" y="722"/>
                </a:lnTo>
                <a:close/>
                <a:moveTo>
                  <a:pt x="1576" y="722"/>
                </a:moveTo>
                <a:lnTo>
                  <a:pt x="1581" y="722"/>
                </a:lnTo>
                <a:lnTo>
                  <a:pt x="1588" y="722"/>
                </a:lnTo>
                <a:lnTo>
                  <a:pt x="1588" y="728"/>
                </a:lnTo>
                <a:lnTo>
                  <a:pt x="1581" y="728"/>
                </a:lnTo>
                <a:lnTo>
                  <a:pt x="1576" y="728"/>
                </a:lnTo>
                <a:lnTo>
                  <a:pt x="1576" y="722"/>
                </a:lnTo>
                <a:close/>
                <a:moveTo>
                  <a:pt x="1601" y="722"/>
                </a:moveTo>
                <a:lnTo>
                  <a:pt x="1601" y="722"/>
                </a:lnTo>
                <a:lnTo>
                  <a:pt x="1608" y="722"/>
                </a:lnTo>
                <a:lnTo>
                  <a:pt x="1613" y="722"/>
                </a:lnTo>
                <a:lnTo>
                  <a:pt x="1613" y="728"/>
                </a:lnTo>
                <a:lnTo>
                  <a:pt x="1608" y="728"/>
                </a:lnTo>
                <a:lnTo>
                  <a:pt x="1601" y="728"/>
                </a:lnTo>
                <a:lnTo>
                  <a:pt x="1601" y="722"/>
                </a:lnTo>
                <a:close/>
                <a:moveTo>
                  <a:pt x="1625" y="722"/>
                </a:moveTo>
                <a:lnTo>
                  <a:pt x="1628" y="722"/>
                </a:lnTo>
                <a:lnTo>
                  <a:pt x="1635" y="722"/>
                </a:lnTo>
                <a:lnTo>
                  <a:pt x="1638" y="722"/>
                </a:lnTo>
                <a:lnTo>
                  <a:pt x="1638" y="728"/>
                </a:lnTo>
                <a:lnTo>
                  <a:pt x="1635" y="728"/>
                </a:lnTo>
                <a:lnTo>
                  <a:pt x="1628" y="728"/>
                </a:lnTo>
                <a:lnTo>
                  <a:pt x="1625" y="728"/>
                </a:lnTo>
                <a:lnTo>
                  <a:pt x="1625" y="722"/>
                </a:lnTo>
                <a:close/>
                <a:moveTo>
                  <a:pt x="1650" y="722"/>
                </a:moveTo>
                <a:lnTo>
                  <a:pt x="1656" y="722"/>
                </a:lnTo>
                <a:lnTo>
                  <a:pt x="1662" y="722"/>
                </a:lnTo>
                <a:lnTo>
                  <a:pt x="1662" y="728"/>
                </a:lnTo>
                <a:lnTo>
                  <a:pt x="1656" y="728"/>
                </a:lnTo>
                <a:lnTo>
                  <a:pt x="1650" y="728"/>
                </a:lnTo>
                <a:lnTo>
                  <a:pt x="1650" y="722"/>
                </a:lnTo>
                <a:close/>
                <a:moveTo>
                  <a:pt x="1665" y="714"/>
                </a:moveTo>
                <a:lnTo>
                  <a:pt x="1667" y="708"/>
                </a:lnTo>
                <a:lnTo>
                  <a:pt x="1669" y="702"/>
                </a:lnTo>
                <a:lnTo>
                  <a:pt x="1675" y="705"/>
                </a:lnTo>
                <a:lnTo>
                  <a:pt x="1673" y="710"/>
                </a:lnTo>
                <a:lnTo>
                  <a:pt x="1670" y="716"/>
                </a:lnTo>
                <a:lnTo>
                  <a:pt x="1665" y="714"/>
                </a:lnTo>
                <a:close/>
                <a:moveTo>
                  <a:pt x="1674" y="691"/>
                </a:moveTo>
                <a:lnTo>
                  <a:pt x="1679" y="680"/>
                </a:lnTo>
                <a:lnTo>
                  <a:pt x="1684" y="682"/>
                </a:lnTo>
                <a:lnTo>
                  <a:pt x="1680" y="693"/>
                </a:lnTo>
                <a:lnTo>
                  <a:pt x="1674" y="691"/>
                </a:lnTo>
                <a:close/>
                <a:moveTo>
                  <a:pt x="1683" y="668"/>
                </a:moveTo>
                <a:lnTo>
                  <a:pt x="1687" y="658"/>
                </a:lnTo>
                <a:lnTo>
                  <a:pt x="1688" y="657"/>
                </a:lnTo>
                <a:lnTo>
                  <a:pt x="1694" y="659"/>
                </a:lnTo>
                <a:lnTo>
                  <a:pt x="1693" y="659"/>
                </a:lnTo>
                <a:lnTo>
                  <a:pt x="1693" y="660"/>
                </a:lnTo>
                <a:lnTo>
                  <a:pt x="1689" y="671"/>
                </a:lnTo>
                <a:lnTo>
                  <a:pt x="1683" y="668"/>
                </a:lnTo>
                <a:close/>
                <a:moveTo>
                  <a:pt x="1692" y="645"/>
                </a:moveTo>
                <a:lnTo>
                  <a:pt x="1692" y="645"/>
                </a:lnTo>
                <a:lnTo>
                  <a:pt x="1693" y="645"/>
                </a:lnTo>
                <a:lnTo>
                  <a:pt x="1693" y="644"/>
                </a:lnTo>
                <a:lnTo>
                  <a:pt x="1693" y="643"/>
                </a:lnTo>
                <a:lnTo>
                  <a:pt x="1694" y="641"/>
                </a:lnTo>
                <a:lnTo>
                  <a:pt x="1695" y="640"/>
                </a:lnTo>
                <a:lnTo>
                  <a:pt x="1695" y="639"/>
                </a:lnTo>
                <a:lnTo>
                  <a:pt x="1696" y="638"/>
                </a:lnTo>
                <a:lnTo>
                  <a:pt x="1698" y="637"/>
                </a:lnTo>
                <a:lnTo>
                  <a:pt x="1699" y="637"/>
                </a:lnTo>
                <a:lnTo>
                  <a:pt x="1700" y="637"/>
                </a:lnTo>
                <a:lnTo>
                  <a:pt x="1702" y="637"/>
                </a:lnTo>
                <a:lnTo>
                  <a:pt x="1703" y="637"/>
                </a:lnTo>
                <a:lnTo>
                  <a:pt x="1703" y="644"/>
                </a:lnTo>
                <a:lnTo>
                  <a:pt x="1702" y="644"/>
                </a:lnTo>
                <a:lnTo>
                  <a:pt x="1700" y="644"/>
                </a:lnTo>
                <a:lnTo>
                  <a:pt x="1699" y="644"/>
                </a:lnTo>
                <a:lnTo>
                  <a:pt x="1698" y="644"/>
                </a:lnTo>
                <a:lnTo>
                  <a:pt x="1698" y="643"/>
                </a:lnTo>
                <a:lnTo>
                  <a:pt x="1698" y="644"/>
                </a:lnTo>
                <a:lnTo>
                  <a:pt x="1701" y="642"/>
                </a:lnTo>
                <a:lnTo>
                  <a:pt x="1700" y="642"/>
                </a:lnTo>
                <a:lnTo>
                  <a:pt x="1700" y="643"/>
                </a:lnTo>
                <a:lnTo>
                  <a:pt x="1700" y="644"/>
                </a:lnTo>
                <a:lnTo>
                  <a:pt x="1699" y="645"/>
                </a:lnTo>
                <a:lnTo>
                  <a:pt x="1699" y="647"/>
                </a:lnTo>
                <a:lnTo>
                  <a:pt x="1698" y="647"/>
                </a:lnTo>
                <a:lnTo>
                  <a:pt x="1698" y="648"/>
                </a:lnTo>
                <a:lnTo>
                  <a:pt x="1692" y="645"/>
                </a:lnTo>
                <a:close/>
                <a:moveTo>
                  <a:pt x="1716" y="637"/>
                </a:moveTo>
                <a:lnTo>
                  <a:pt x="1718" y="637"/>
                </a:lnTo>
                <a:lnTo>
                  <a:pt x="1725" y="637"/>
                </a:lnTo>
                <a:lnTo>
                  <a:pt x="1728" y="637"/>
                </a:lnTo>
                <a:lnTo>
                  <a:pt x="1728" y="644"/>
                </a:lnTo>
                <a:lnTo>
                  <a:pt x="1725" y="644"/>
                </a:lnTo>
                <a:lnTo>
                  <a:pt x="1718" y="644"/>
                </a:lnTo>
                <a:lnTo>
                  <a:pt x="1716" y="644"/>
                </a:lnTo>
                <a:lnTo>
                  <a:pt x="1716" y="637"/>
                </a:lnTo>
                <a:close/>
                <a:moveTo>
                  <a:pt x="1740" y="637"/>
                </a:moveTo>
                <a:lnTo>
                  <a:pt x="1746" y="637"/>
                </a:lnTo>
                <a:lnTo>
                  <a:pt x="1752" y="637"/>
                </a:lnTo>
                <a:lnTo>
                  <a:pt x="1752" y="644"/>
                </a:lnTo>
                <a:lnTo>
                  <a:pt x="1746" y="644"/>
                </a:lnTo>
                <a:lnTo>
                  <a:pt x="1740" y="644"/>
                </a:lnTo>
                <a:lnTo>
                  <a:pt x="1740" y="637"/>
                </a:lnTo>
                <a:close/>
                <a:moveTo>
                  <a:pt x="1765" y="637"/>
                </a:moveTo>
                <a:lnTo>
                  <a:pt x="1766" y="637"/>
                </a:lnTo>
                <a:lnTo>
                  <a:pt x="1773" y="637"/>
                </a:lnTo>
                <a:lnTo>
                  <a:pt x="1777" y="637"/>
                </a:lnTo>
                <a:lnTo>
                  <a:pt x="1777" y="644"/>
                </a:lnTo>
                <a:lnTo>
                  <a:pt x="1773" y="644"/>
                </a:lnTo>
                <a:lnTo>
                  <a:pt x="1766" y="644"/>
                </a:lnTo>
                <a:lnTo>
                  <a:pt x="1765" y="644"/>
                </a:lnTo>
                <a:lnTo>
                  <a:pt x="1765" y="637"/>
                </a:lnTo>
                <a:close/>
                <a:moveTo>
                  <a:pt x="1789" y="637"/>
                </a:moveTo>
                <a:lnTo>
                  <a:pt x="1794" y="637"/>
                </a:lnTo>
                <a:lnTo>
                  <a:pt x="1801" y="637"/>
                </a:lnTo>
                <a:lnTo>
                  <a:pt x="1802" y="637"/>
                </a:lnTo>
                <a:lnTo>
                  <a:pt x="1802" y="644"/>
                </a:lnTo>
                <a:lnTo>
                  <a:pt x="1801" y="644"/>
                </a:lnTo>
                <a:lnTo>
                  <a:pt x="1794" y="644"/>
                </a:lnTo>
                <a:lnTo>
                  <a:pt x="1789" y="644"/>
                </a:lnTo>
                <a:lnTo>
                  <a:pt x="1789" y="637"/>
                </a:lnTo>
                <a:close/>
                <a:moveTo>
                  <a:pt x="1814" y="637"/>
                </a:moveTo>
                <a:lnTo>
                  <a:pt x="1814" y="637"/>
                </a:lnTo>
                <a:lnTo>
                  <a:pt x="1821" y="637"/>
                </a:lnTo>
                <a:lnTo>
                  <a:pt x="1826" y="637"/>
                </a:lnTo>
                <a:lnTo>
                  <a:pt x="1826" y="644"/>
                </a:lnTo>
                <a:lnTo>
                  <a:pt x="1821" y="644"/>
                </a:lnTo>
                <a:lnTo>
                  <a:pt x="1814" y="644"/>
                </a:lnTo>
                <a:lnTo>
                  <a:pt x="1814" y="637"/>
                </a:lnTo>
                <a:close/>
                <a:moveTo>
                  <a:pt x="1838" y="637"/>
                </a:moveTo>
                <a:lnTo>
                  <a:pt x="1841" y="637"/>
                </a:lnTo>
                <a:lnTo>
                  <a:pt x="1848" y="637"/>
                </a:lnTo>
                <a:lnTo>
                  <a:pt x="1851" y="637"/>
                </a:lnTo>
                <a:lnTo>
                  <a:pt x="1851" y="644"/>
                </a:lnTo>
                <a:lnTo>
                  <a:pt x="1848" y="644"/>
                </a:lnTo>
                <a:lnTo>
                  <a:pt x="1841" y="644"/>
                </a:lnTo>
                <a:lnTo>
                  <a:pt x="1838" y="644"/>
                </a:lnTo>
                <a:lnTo>
                  <a:pt x="1838" y="637"/>
                </a:lnTo>
                <a:close/>
                <a:moveTo>
                  <a:pt x="1863" y="637"/>
                </a:moveTo>
                <a:lnTo>
                  <a:pt x="1869" y="637"/>
                </a:lnTo>
                <a:lnTo>
                  <a:pt x="1875" y="637"/>
                </a:lnTo>
                <a:lnTo>
                  <a:pt x="1875" y="644"/>
                </a:lnTo>
                <a:lnTo>
                  <a:pt x="1869" y="644"/>
                </a:lnTo>
                <a:lnTo>
                  <a:pt x="1863" y="644"/>
                </a:lnTo>
                <a:lnTo>
                  <a:pt x="1863" y="637"/>
                </a:lnTo>
                <a:close/>
                <a:moveTo>
                  <a:pt x="1888" y="637"/>
                </a:moveTo>
                <a:lnTo>
                  <a:pt x="1890" y="637"/>
                </a:lnTo>
                <a:lnTo>
                  <a:pt x="1896" y="637"/>
                </a:lnTo>
                <a:lnTo>
                  <a:pt x="1900" y="637"/>
                </a:lnTo>
                <a:lnTo>
                  <a:pt x="1900" y="644"/>
                </a:lnTo>
                <a:lnTo>
                  <a:pt x="1896" y="644"/>
                </a:lnTo>
                <a:lnTo>
                  <a:pt x="1890" y="644"/>
                </a:lnTo>
                <a:lnTo>
                  <a:pt x="1888" y="644"/>
                </a:lnTo>
                <a:lnTo>
                  <a:pt x="1888" y="637"/>
                </a:lnTo>
                <a:close/>
                <a:moveTo>
                  <a:pt x="1912" y="637"/>
                </a:moveTo>
                <a:lnTo>
                  <a:pt x="1917" y="637"/>
                </a:lnTo>
                <a:lnTo>
                  <a:pt x="1924" y="637"/>
                </a:lnTo>
                <a:lnTo>
                  <a:pt x="1924" y="644"/>
                </a:lnTo>
                <a:lnTo>
                  <a:pt x="1917" y="644"/>
                </a:lnTo>
                <a:lnTo>
                  <a:pt x="1912" y="644"/>
                </a:lnTo>
                <a:lnTo>
                  <a:pt x="1912" y="637"/>
                </a:lnTo>
                <a:close/>
                <a:moveTo>
                  <a:pt x="1937" y="637"/>
                </a:moveTo>
                <a:lnTo>
                  <a:pt x="1937" y="637"/>
                </a:lnTo>
                <a:lnTo>
                  <a:pt x="1944" y="637"/>
                </a:lnTo>
                <a:lnTo>
                  <a:pt x="1949" y="637"/>
                </a:lnTo>
                <a:lnTo>
                  <a:pt x="1949" y="644"/>
                </a:lnTo>
                <a:lnTo>
                  <a:pt x="1944" y="644"/>
                </a:lnTo>
                <a:lnTo>
                  <a:pt x="1937" y="644"/>
                </a:lnTo>
                <a:lnTo>
                  <a:pt x="1937" y="637"/>
                </a:lnTo>
                <a:close/>
                <a:moveTo>
                  <a:pt x="1961" y="637"/>
                </a:moveTo>
                <a:lnTo>
                  <a:pt x="1965" y="637"/>
                </a:lnTo>
                <a:lnTo>
                  <a:pt x="1972" y="637"/>
                </a:lnTo>
                <a:lnTo>
                  <a:pt x="1974" y="637"/>
                </a:lnTo>
                <a:lnTo>
                  <a:pt x="1974" y="644"/>
                </a:lnTo>
                <a:lnTo>
                  <a:pt x="1972" y="644"/>
                </a:lnTo>
                <a:lnTo>
                  <a:pt x="1965" y="644"/>
                </a:lnTo>
                <a:lnTo>
                  <a:pt x="1961" y="644"/>
                </a:lnTo>
                <a:lnTo>
                  <a:pt x="1961" y="637"/>
                </a:lnTo>
                <a:close/>
                <a:moveTo>
                  <a:pt x="1986" y="637"/>
                </a:moveTo>
                <a:lnTo>
                  <a:pt x="1993" y="637"/>
                </a:lnTo>
                <a:lnTo>
                  <a:pt x="1998" y="637"/>
                </a:lnTo>
                <a:lnTo>
                  <a:pt x="1998" y="644"/>
                </a:lnTo>
                <a:lnTo>
                  <a:pt x="1993" y="644"/>
                </a:lnTo>
                <a:lnTo>
                  <a:pt x="1986" y="644"/>
                </a:lnTo>
                <a:lnTo>
                  <a:pt x="1986" y="637"/>
                </a:lnTo>
                <a:close/>
                <a:moveTo>
                  <a:pt x="2010" y="637"/>
                </a:moveTo>
                <a:lnTo>
                  <a:pt x="2013" y="637"/>
                </a:lnTo>
                <a:lnTo>
                  <a:pt x="2020" y="637"/>
                </a:lnTo>
                <a:lnTo>
                  <a:pt x="2023" y="637"/>
                </a:lnTo>
                <a:lnTo>
                  <a:pt x="2023" y="644"/>
                </a:lnTo>
                <a:lnTo>
                  <a:pt x="2020" y="644"/>
                </a:lnTo>
                <a:lnTo>
                  <a:pt x="2013" y="644"/>
                </a:lnTo>
                <a:lnTo>
                  <a:pt x="2010" y="644"/>
                </a:lnTo>
                <a:lnTo>
                  <a:pt x="2010" y="637"/>
                </a:lnTo>
                <a:close/>
                <a:moveTo>
                  <a:pt x="2035" y="637"/>
                </a:moveTo>
                <a:lnTo>
                  <a:pt x="2041" y="637"/>
                </a:lnTo>
                <a:lnTo>
                  <a:pt x="2047" y="637"/>
                </a:lnTo>
                <a:lnTo>
                  <a:pt x="2047" y="644"/>
                </a:lnTo>
                <a:lnTo>
                  <a:pt x="2041" y="644"/>
                </a:lnTo>
                <a:lnTo>
                  <a:pt x="2035" y="644"/>
                </a:lnTo>
                <a:lnTo>
                  <a:pt x="2035" y="637"/>
                </a:lnTo>
                <a:close/>
                <a:moveTo>
                  <a:pt x="2060" y="637"/>
                </a:moveTo>
                <a:lnTo>
                  <a:pt x="2061" y="637"/>
                </a:lnTo>
                <a:lnTo>
                  <a:pt x="2068" y="637"/>
                </a:lnTo>
                <a:lnTo>
                  <a:pt x="2072" y="637"/>
                </a:lnTo>
                <a:lnTo>
                  <a:pt x="2072" y="644"/>
                </a:lnTo>
                <a:lnTo>
                  <a:pt x="2068" y="644"/>
                </a:lnTo>
                <a:lnTo>
                  <a:pt x="2061" y="644"/>
                </a:lnTo>
                <a:lnTo>
                  <a:pt x="2060" y="644"/>
                </a:lnTo>
                <a:lnTo>
                  <a:pt x="2060" y="637"/>
                </a:lnTo>
                <a:close/>
                <a:moveTo>
                  <a:pt x="2084" y="637"/>
                </a:moveTo>
                <a:lnTo>
                  <a:pt x="2089" y="637"/>
                </a:lnTo>
                <a:lnTo>
                  <a:pt x="2095" y="637"/>
                </a:lnTo>
                <a:lnTo>
                  <a:pt x="2096" y="637"/>
                </a:lnTo>
                <a:lnTo>
                  <a:pt x="2096" y="644"/>
                </a:lnTo>
                <a:lnTo>
                  <a:pt x="2095" y="644"/>
                </a:lnTo>
                <a:lnTo>
                  <a:pt x="2089" y="644"/>
                </a:lnTo>
                <a:lnTo>
                  <a:pt x="2084" y="644"/>
                </a:lnTo>
                <a:lnTo>
                  <a:pt x="2084" y="637"/>
                </a:lnTo>
                <a:close/>
                <a:moveTo>
                  <a:pt x="2109" y="637"/>
                </a:moveTo>
                <a:lnTo>
                  <a:pt x="2109" y="637"/>
                </a:lnTo>
                <a:lnTo>
                  <a:pt x="2116" y="637"/>
                </a:lnTo>
                <a:lnTo>
                  <a:pt x="2121" y="637"/>
                </a:lnTo>
                <a:lnTo>
                  <a:pt x="2121" y="644"/>
                </a:lnTo>
                <a:lnTo>
                  <a:pt x="2116" y="644"/>
                </a:lnTo>
                <a:lnTo>
                  <a:pt x="2109" y="644"/>
                </a:lnTo>
                <a:lnTo>
                  <a:pt x="2109" y="637"/>
                </a:lnTo>
                <a:close/>
                <a:moveTo>
                  <a:pt x="2133" y="637"/>
                </a:moveTo>
                <a:lnTo>
                  <a:pt x="2137" y="637"/>
                </a:lnTo>
                <a:lnTo>
                  <a:pt x="2144" y="637"/>
                </a:lnTo>
                <a:lnTo>
                  <a:pt x="2146" y="637"/>
                </a:lnTo>
                <a:lnTo>
                  <a:pt x="2146" y="644"/>
                </a:lnTo>
                <a:lnTo>
                  <a:pt x="2144" y="644"/>
                </a:lnTo>
                <a:lnTo>
                  <a:pt x="2137" y="644"/>
                </a:lnTo>
                <a:lnTo>
                  <a:pt x="2133" y="644"/>
                </a:lnTo>
                <a:lnTo>
                  <a:pt x="2133" y="637"/>
                </a:lnTo>
                <a:close/>
                <a:moveTo>
                  <a:pt x="2158" y="637"/>
                </a:moveTo>
                <a:lnTo>
                  <a:pt x="2164" y="637"/>
                </a:lnTo>
                <a:lnTo>
                  <a:pt x="2170" y="637"/>
                </a:lnTo>
                <a:lnTo>
                  <a:pt x="2170" y="644"/>
                </a:lnTo>
                <a:lnTo>
                  <a:pt x="2164" y="644"/>
                </a:lnTo>
                <a:lnTo>
                  <a:pt x="2158" y="644"/>
                </a:lnTo>
                <a:lnTo>
                  <a:pt x="2158" y="637"/>
                </a:lnTo>
                <a:close/>
                <a:moveTo>
                  <a:pt x="2182" y="637"/>
                </a:moveTo>
                <a:lnTo>
                  <a:pt x="2185" y="637"/>
                </a:lnTo>
                <a:lnTo>
                  <a:pt x="2192" y="637"/>
                </a:lnTo>
                <a:lnTo>
                  <a:pt x="2195" y="637"/>
                </a:lnTo>
                <a:lnTo>
                  <a:pt x="2195" y="644"/>
                </a:lnTo>
                <a:lnTo>
                  <a:pt x="2192" y="644"/>
                </a:lnTo>
                <a:lnTo>
                  <a:pt x="2185" y="644"/>
                </a:lnTo>
                <a:lnTo>
                  <a:pt x="2182" y="644"/>
                </a:lnTo>
                <a:lnTo>
                  <a:pt x="2182" y="637"/>
                </a:lnTo>
                <a:close/>
                <a:moveTo>
                  <a:pt x="2207" y="637"/>
                </a:moveTo>
                <a:lnTo>
                  <a:pt x="2212" y="637"/>
                </a:lnTo>
                <a:lnTo>
                  <a:pt x="2219" y="637"/>
                </a:lnTo>
                <a:lnTo>
                  <a:pt x="2219" y="644"/>
                </a:lnTo>
                <a:lnTo>
                  <a:pt x="2212" y="644"/>
                </a:lnTo>
                <a:lnTo>
                  <a:pt x="2207" y="644"/>
                </a:lnTo>
                <a:lnTo>
                  <a:pt x="2207" y="637"/>
                </a:lnTo>
                <a:close/>
                <a:moveTo>
                  <a:pt x="2232" y="637"/>
                </a:moveTo>
                <a:lnTo>
                  <a:pt x="2233" y="637"/>
                </a:lnTo>
                <a:lnTo>
                  <a:pt x="2239" y="637"/>
                </a:lnTo>
                <a:lnTo>
                  <a:pt x="2244" y="637"/>
                </a:lnTo>
                <a:lnTo>
                  <a:pt x="2244" y="644"/>
                </a:lnTo>
                <a:lnTo>
                  <a:pt x="2239" y="644"/>
                </a:lnTo>
                <a:lnTo>
                  <a:pt x="2233" y="644"/>
                </a:lnTo>
                <a:lnTo>
                  <a:pt x="2232" y="644"/>
                </a:lnTo>
                <a:lnTo>
                  <a:pt x="2232" y="637"/>
                </a:lnTo>
                <a:close/>
                <a:moveTo>
                  <a:pt x="2256" y="637"/>
                </a:moveTo>
                <a:lnTo>
                  <a:pt x="2260" y="637"/>
                </a:lnTo>
                <a:lnTo>
                  <a:pt x="2267" y="637"/>
                </a:lnTo>
                <a:lnTo>
                  <a:pt x="2268" y="637"/>
                </a:lnTo>
                <a:lnTo>
                  <a:pt x="2268" y="644"/>
                </a:lnTo>
                <a:lnTo>
                  <a:pt x="2267" y="644"/>
                </a:lnTo>
                <a:lnTo>
                  <a:pt x="2260" y="644"/>
                </a:lnTo>
                <a:lnTo>
                  <a:pt x="2256" y="644"/>
                </a:lnTo>
                <a:lnTo>
                  <a:pt x="2256" y="637"/>
                </a:lnTo>
                <a:close/>
                <a:moveTo>
                  <a:pt x="2281" y="637"/>
                </a:moveTo>
                <a:lnTo>
                  <a:pt x="2281" y="637"/>
                </a:lnTo>
                <a:lnTo>
                  <a:pt x="2288" y="637"/>
                </a:lnTo>
                <a:lnTo>
                  <a:pt x="2293" y="637"/>
                </a:lnTo>
                <a:lnTo>
                  <a:pt x="2293" y="644"/>
                </a:lnTo>
                <a:lnTo>
                  <a:pt x="2288" y="644"/>
                </a:lnTo>
                <a:lnTo>
                  <a:pt x="2281" y="644"/>
                </a:lnTo>
                <a:lnTo>
                  <a:pt x="2281" y="637"/>
                </a:lnTo>
                <a:close/>
                <a:moveTo>
                  <a:pt x="2305" y="637"/>
                </a:moveTo>
                <a:lnTo>
                  <a:pt x="2308" y="637"/>
                </a:lnTo>
                <a:lnTo>
                  <a:pt x="2315" y="637"/>
                </a:lnTo>
                <a:lnTo>
                  <a:pt x="2318" y="637"/>
                </a:lnTo>
                <a:lnTo>
                  <a:pt x="2318" y="644"/>
                </a:lnTo>
                <a:lnTo>
                  <a:pt x="2315" y="644"/>
                </a:lnTo>
                <a:lnTo>
                  <a:pt x="2308" y="644"/>
                </a:lnTo>
                <a:lnTo>
                  <a:pt x="2305" y="644"/>
                </a:lnTo>
                <a:lnTo>
                  <a:pt x="2305" y="637"/>
                </a:lnTo>
                <a:close/>
                <a:moveTo>
                  <a:pt x="2330" y="637"/>
                </a:moveTo>
                <a:lnTo>
                  <a:pt x="2336" y="637"/>
                </a:lnTo>
                <a:lnTo>
                  <a:pt x="2342" y="637"/>
                </a:lnTo>
                <a:lnTo>
                  <a:pt x="2342" y="644"/>
                </a:lnTo>
                <a:lnTo>
                  <a:pt x="2336" y="644"/>
                </a:lnTo>
                <a:lnTo>
                  <a:pt x="2330" y="644"/>
                </a:lnTo>
                <a:lnTo>
                  <a:pt x="2330" y="637"/>
                </a:lnTo>
                <a:close/>
                <a:moveTo>
                  <a:pt x="2354" y="637"/>
                </a:moveTo>
                <a:lnTo>
                  <a:pt x="2357" y="637"/>
                </a:lnTo>
                <a:lnTo>
                  <a:pt x="2363" y="637"/>
                </a:lnTo>
                <a:lnTo>
                  <a:pt x="2367" y="637"/>
                </a:lnTo>
                <a:lnTo>
                  <a:pt x="2367" y="644"/>
                </a:lnTo>
                <a:lnTo>
                  <a:pt x="2363" y="644"/>
                </a:lnTo>
                <a:lnTo>
                  <a:pt x="2357" y="644"/>
                </a:lnTo>
                <a:lnTo>
                  <a:pt x="2354" y="644"/>
                </a:lnTo>
                <a:lnTo>
                  <a:pt x="2354" y="637"/>
                </a:lnTo>
                <a:close/>
                <a:moveTo>
                  <a:pt x="2379" y="637"/>
                </a:moveTo>
                <a:lnTo>
                  <a:pt x="2384" y="637"/>
                </a:lnTo>
                <a:lnTo>
                  <a:pt x="2391" y="637"/>
                </a:lnTo>
                <a:lnTo>
                  <a:pt x="2391" y="644"/>
                </a:lnTo>
                <a:lnTo>
                  <a:pt x="2384" y="644"/>
                </a:lnTo>
                <a:lnTo>
                  <a:pt x="2379" y="644"/>
                </a:lnTo>
                <a:lnTo>
                  <a:pt x="2379" y="637"/>
                </a:lnTo>
                <a:close/>
                <a:moveTo>
                  <a:pt x="2404" y="637"/>
                </a:moveTo>
                <a:lnTo>
                  <a:pt x="2404" y="637"/>
                </a:lnTo>
                <a:lnTo>
                  <a:pt x="2411" y="637"/>
                </a:lnTo>
                <a:lnTo>
                  <a:pt x="2416" y="637"/>
                </a:lnTo>
                <a:lnTo>
                  <a:pt x="2416" y="644"/>
                </a:lnTo>
                <a:lnTo>
                  <a:pt x="2411" y="644"/>
                </a:lnTo>
                <a:lnTo>
                  <a:pt x="2404" y="644"/>
                </a:lnTo>
                <a:lnTo>
                  <a:pt x="2404" y="637"/>
                </a:lnTo>
                <a:close/>
                <a:moveTo>
                  <a:pt x="2428" y="637"/>
                </a:moveTo>
                <a:lnTo>
                  <a:pt x="2432" y="637"/>
                </a:lnTo>
                <a:lnTo>
                  <a:pt x="2438" y="637"/>
                </a:lnTo>
                <a:lnTo>
                  <a:pt x="2440" y="637"/>
                </a:lnTo>
                <a:lnTo>
                  <a:pt x="2440" y="644"/>
                </a:lnTo>
                <a:lnTo>
                  <a:pt x="2438" y="644"/>
                </a:lnTo>
                <a:lnTo>
                  <a:pt x="2432" y="644"/>
                </a:lnTo>
                <a:lnTo>
                  <a:pt x="2428" y="644"/>
                </a:lnTo>
                <a:lnTo>
                  <a:pt x="2428" y="637"/>
                </a:lnTo>
                <a:close/>
                <a:moveTo>
                  <a:pt x="2453" y="637"/>
                </a:moveTo>
                <a:lnTo>
                  <a:pt x="2459" y="637"/>
                </a:lnTo>
                <a:lnTo>
                  <a:pt x="2465" y="637"/>
                </a:lnTo>
                <a:lnTo>
                  <a:pt x="2465" y="644"/>
                </a:lnTo>
                <a:lnTo>
                  <a:pt x="2459" y="644"/>
                </a:lnTo>
                <a:lnTo>
                  <a:pt x="2453" y="644"/>
                </a:lnTo>
                <a:lnTo>
                  <a:pt x="2453" y="637"/>
                </a:lnTo>
                <a:close/>
                <a:moveTo>
                  <a:pt x="2477" y="637"/>
                </a:moveTo>
                <a:lnTo>
                  <a:pt x="2480" y="637"/>
                </a:lnTo>
                <a:lnTo>
                  <a:pt x="2486" y="637"/>
                </a:lnTo>
                <a:lnTo>
                  <a:pt x="2490" y="637"/>
                </a:lnTo>
                <a:lnTo>
                  <a:pt x="2490" y="644"/>
                </a:lnTo>
                <a:lnTo>
                  <a:pt x="2486" y="644"/>
                </a:lnTo>
                <a:lnTo>
                  <a:pt x="2480" y="644"/>
                </a:lnTo>
                <a:lnTo>
                  <a:pt x="2477" y="644"/>
                </a:lnTo>
                <a:lnTo>
                  <a:pt x="2477" y="637"/>
                </a:lnTo>
                <a:close/>
                <a:moveTo>
                  <a:pt x="2502" y="637"/>
                </a:moveTo>
                <a:lnTo>
                  <a:pt x="2507" y="637"/>
                </a:lnTo>
                <a:lnTo>
                  <a:pt x="2514" y="637"/>
                </a:lnTo>
                <a:lnTo>
                  <a:pt x="2514" y="644"/>
                </a:lnTo>
                <a:lnTo>
                  <a:pt x="2507" y="644"/>
                </a:lnTo>
                <a:lnTo>
                  <a:pt x="2502" y="644"/>
                </a:lnTo>
                <a:lnTo>
                  <a:pt x="2502" y="637"/>
                </a:lnTo>
                <a:close/>
                <a:moveTo>
                  <a:pt x="2526" y="637"/>
                </a:moveTo>
                <a:lnTo>
                  <a:pt x="2527" y="637"/>
                </a:lnTo>
                <a:lnTo>
                  <a:pt x="2534" y="637"/>
                </a:lnTo>
                <a:lnTo>
                  <a:pt x="2539" y="637"/>
                </a:lnTo>
                <a:lnTo>
                  <a:pt x="2539" y="644"/>
                </a:lnTo>
                <a:lnTo>
                  <a:pt x="2534" y="644"/>
                </a:lnTo>
                <a:lnTo>
                  <a:pt x="2527" y="644"/>
                </a:lnTo>
                <a:lnTo>
                  <a:pt x="2526" y="644"/>
                </a:lnTo>
                <a:lnTo>
                  <a:pt x="2526" y="637"/>
                </a:lnTo>
                <a:close/>
                <a:moveTo>
                  <a:pt x="2551" y="637"/>
                </a:moveTo>
                <a:lnTo>
                  <a:pt x="2555" y="637"/>
                </a:lnTo>
                <a:lnTo>
                  <a:pt x="2562" y="637"/>
                </a:lnTo>
                <a:lnTo>
                  <a:pt x="2563" y="637"/>
                </a:lnTo>
                <a:lnTo>
                  <a:pt x="2563" y="644"/>
                </a:lnTo>
                <a:lnTo>
                  <a:pt x="2562" y="644"/>
                </a:lnTo>
                <a:lnTo>
                  <a:pt x="2555" y="644"/>
                </a:lnTo>
                <a:lnTo>
                  <a:pt x="2551" y="644"/>
                </a:lnTo>
                <a:lnTo>
                  <a:pt x="2551" y="637"/>
                </a:lnTo>
                <a:close/>
                <a:moveTo>
                  <a:pt x="2576" y="637"/>
                </a:moveTo>
                <a:lnTo>
                  <a:pt x="2576" y="637"/>
                </a:lnTo>
                <a:lnTo>
                  <a:pt x="2583" y="637"/>
                </a:lnTo>
                <a:lnTo>
                  <a:pt x="2588" y="637"/>
                </a:lnTo>
                <a:lnTo>
                  <a:pt x="2588" y="644"/>
                </a:lnTo>
                <a:lnTo>
                  <a:pt x="2583" y="644"/>
                </a:lnTo>
                <a:lnTo>
                  <a:pt x="2576" y="644"/>
                </a:lnTo>
                <a:lnTo>
                  <a:pt x="2576" y="637"/>
                </a:lnTo>
                <a:close/>
                <a:moveTo>
                  <a:pt x="2600" y="637"/>
                </a:moveTo>
                <a:lnTo>
                  <a:pt x="2604" y="637"/>
                </a:lnTo>
                <a:lnTo>
                  <a:pt x="2610" y="637"/>
                </a:lnTo>
                <a:lnTo>
                  <a:pt x="2612" y="637"/>
                </a:lnTo>
                <a:lnTo>
                  <a:pt x="2612" y="644"/>
                </a:lnTo>
                <a:lnTo>
                  <a:pt x="2610" y="644"/>
                </a:lnTo>
                <a:lnTo>
                  <a:pt x="2604" y="644"/>
                </a:lnTo>
                <a:lnTo>
                  <a:pt x="2600" y="644"/>
                </a:lnTo>
                <a:lnTo>
                  <a:pt x="2600" y="637"/>
                </a:lnTo>
                <a:close/>
                <a:moveTo>
                  <a:pt x="2625" y="637"/>
                </a:moveTo>
                <a:lnTo>
                  <a:pt x="2631" y="637"/>
                </a:lnTo>
                <a:lnTo>
                  <a:pt x="2637" y="637"/>
                </a:lnTo>
                <a:lnTo>
                  <a:pt x="2637" y="644"/>
                </a:lnTo>
                <a:lnTo>
                  <a:pt x="2631" y="644"/>
                </a:lnTo>
                <a:lnTo>
                  <a:pt x="2625" y="644"/>
                </a:lnTo>
                <a:lnTo>
                  <a:pt x="2625" y="637"/>
                </a:lnTo>
                <a:close/>
                <a:moveTo>
                  <a:pt x="2649" y="637"/>
                </a:moveTo>
                <a:lnTo>
                  <a:pt x="2652" y="637"/>
                </a:lnTo>
                <a:lnTo>
                  <a:pt x="2659" y="637"/>
                </a:lnTo>
                <a:lnTo>
                  <a:pt x="2661" y="637"/>
                </a:lnTo>
                <a:lnTo>
                  <a:pt x="2661" y="644"/>
                </a:lnTo>
                <a:lnTo>
                  <a:pt x="2659" y="644"/>
                </a:lnTo>
                <a:lnTo>
                  <a:pt x="2652" y="644"/>
                </a:lnTo>
                <a:lnTo>
                  <a:pt x="2649" y="644"/>
                </a:lnTo>
                <a:lnTo>
                  <a:pt x="2649" y="637"/>
                </a:lnTo>
                <a:close/>
                <a:moveTo>
                  <a:pt x="2674" y="637"/>
                </a:moveTo>
                <a:lnTo>
                  <a:pt x="2679" y="637"/>
                </a:lnTo>
                <a:lnTo>
                  <a:pt x="2685" y="637"/>
                </a:lnTo>
                <a:lnTo>
                  <a:pt x="2686" y="637"/>
                </a:lnTo>
                <a:lnTo>
                  <a:pt x="2686" y="644"/>
                </a:lnTo>
                <a:lnTo>
                  <a:pt x="2685" y="644"/>
                </a:lnTo>
                <a:lnTo>
                  <a:pt x="2679" y="644"/>
                </a:lnTo>
                <a:lnTo>
                  <a:pt x="2674" y="644"/>
                </a:lnTo>
                <a:lnTo>
                  <a:pt x="2674" y="637"/>
                </a:lnTo>
                <a:close/>
                <a:moveTo>
                  <a:pt x="2698" y="637"/>
                </a:moveTo>
                <a:lnTo>
                  <a:pt x="2700" y="637"/>
                </a:lnTo>
                <a:lnTo>
                  <a:pt x="2706" y="637"/>
                </a:lnTo>
                <a:lnTo>
                  <a:pt x="2711" y="637"/>
                </a:lnTo>
                <a:lnTo>
                  <a:pt x="2711" y="644"/>
                </a:lnTo>
                <a:lnTo>
                  <a:pt x="2706" y="644"/>
                </a:lnTo>
                <a:lnTo>
                  <a:pt x="2700" y="644"/>
                </a:lnTo>
                <a:lnTo>
                  <a:pt x="2698" y="644"/>
                </a:lnTo>
                <a:lnTo>
                  <a:pt x="2698" y="637"/>
                </a:lnTo>
                <a:close/>
                <a:moveTo>
                  <a:pt x="2723" y="637"/>
                </a:moveTo>
                <a:lnTo>
                  <a:pt x="2727" y="637"/>
                </a:lnTo>
                <a:lnTo>
                  <a:pt x="2734" y="637"/>
                </a:lnTo>
                <a:lnTo>
                  <a:pt x="2735" y="637"/>
                </a:lnTo>
                <a:lnTo>
                  <a:pt x="2735" y="644"/>
                </a:lnTo>
                <a:lnTo>
                  <a:pt x="2734" y="644"/>
                </a:lnTo>
                <a:lnTo>
                  <a:pt x="2727" y="644"/>
                </a:lnTo>
                <a:lnTo>
                  <a:pt x="2723" y="644"/>
                </a:lnTo>
                <a:lnTo>
                  <a:pt x="2723" y="637"/>
                </a:lnTo>
                <a:close/>
                <a:moveTo>
                  <a:pt x="2747" y="637"/>
                </a:moveTo>
                <a:lnTo>
                  <a:pt x="2748" y="637"/>
                </a:lnTo>
                <a:lnTo>
                  <a:pt x="2755" y="637"/>
                </a:lnTo>
                <a:lnTo>
                  <a:pt x="2756" y="637"/>
                </a:lnTo>
                <a:lnTo>
                  <a:pt x="2758" y="637"/>
                </a:lnTo>
                <a:lnTo>
                  <a:pt x="2759" y="637"/>
                </a:lnTo>
                <a:lnTo>
                  <a:pt x="2761" y="637"/>
                </a:lnTo>
                <a:lnTo>
                  <a:pt x="2762" y="639"/>
                </a:lnTo>
                <a:lnTo>
                  <a:pt x="2762" y="640"/>
                </a:lnTo>
                <a:lnTo>
                  <a:pt x="2757" y="642"/>
                </a:lnTo>
                <a:lnTo>
                  <a:pt x="2756" y="642"/>
                </a:lnTo>
                <a:lnTo>
                  <a:pt x="2757" y="642"/>
                </a:lnTo>
                <a:lnTo>
                  <a:pt x="2759" y="644"/>
                </a:lnTo>
                <a:lnTo>
                  <a:pt x="2758" y="644"/>
                </a:lnTo>
                <a:lnTo>
                  <a:pt x="2756" y="644"/>
                </a:lnTo>
                <a:lnTo>
                  <a:pt x="2755" y="644"/>
                </a:lnTo>
                <a:lnTo>
                  <a:pt x="2748" y="644"/>
                </a:lnTo>
                <a:lnTo>
                  <a:pt x="2747" y="644"/>
                </a:lnTo>
                <a:lnTo>
                  <a:pt x="2747" y="637"/>
                </a:lnTo>
                <a:close/>
                <a:moveTo>
                  <a:pt x="2767" y="651"/>
                </a:moveTo>
                <a:lnTo>
                  <a:pt x="2768" y="653"/>
                </a:lnTo>
                <a:lnTo>
                  <a:pt x="2771" y="662"/>
                </a:lnTo>
                <a:lnTo>
                  <a:pt x="2771" y="663"/>
                </a:lnTo>
                <a:lnTo>
                  <a:pt x="2766" y="665"/>
                </a:lnTo>
                <a:lnTo>
                  <a:pt x="2766" y="664"/>
                </a:lnTo>
                <a:lnTo>
                  <a:pt x="2762" y="656"/>
                </a:lnTo>
                <a:lnTo>
                  <a:pt x="2761" y="654"/>
                </a:lnTo>
                <a:lnTo>
                  <a:pt x="2767" y="651"/>
                </a:lnTo>
                <a:close/>
                <a:moveTo>
                  <a:pt x="2776" y="674"/>
                </a:moveTo>
                <a:lnTo>
                  <a:pt x="2778" y="678"/>
                </a:lnTo>
                <a:lnTo>
                  <a:pt x="2780" y="685"/>
                </a:lnTo>
                <a:lnTo>
                  <a:pt x="2775" y="688"/>
                </a:lnTo>
                <a:lnTo>
                  <a:pt x="2772" y="681"/>
                </a:lnTo>
                <a:lnTo>
                  <a:pt x="2770" y="676"/>
                </a:lnTo>
                <a:lnTo>
                  <a:pt x="2776" y="674"/>
                </a:lnTo>
                <a:close/>
                <a:moveTo>
                  <a:pt x="2785" y="697"/>
                </a:moveTo>
                <a:lnTo>
                  <a:pt x="2785" y="697"/>
                </a:lnTo>
                <a:lnTo>
                  <a:pt x="2786" y="698"/>
                </a:lnTo>
                <a:lnTo>
                  <a:pt x="2787" y="701"/>
                </a:lnTo>
                <a:lnTo>
                  <a:pt x="2789" y="705"/>
                </a:lnTo>
                <a:lnTo>
                  <a:pt x="2789" y="706"/>
                </a:lnTo>
                <a:lnTo>
                  <a:pt x="2789" y="707"/>
                </a:lnTo>
                <a:lnTo>
                  <a:pt x="2790" y="708"/>
                </a:lnTo>
                <a:lnTo>
                  <a:pt x="2784" y="711"/>
                </a:lnTo>
                <a:lnTo>
                  <a:pt x="2784" y="710"/>
                </a:lnTo>
                <a:lnTo>
                  <a:pt x="2783" y="708"/>
                </a:lnTo>
                <a:lnTo>
                  <a:pt x="2783" y="707"/>
                </a:lnTo>
                <a:lnTo>
                  <a:pt x="2781" y="703"/>
                </a:lnTo>
                <a:lnTo>
                  <a:pt x="2780" y="701"/>
                </a:lnTo>
                <a:lnTo>
                  <a:pt x="2780" y="700"/>
                </a:lnTo>
                <a:lnTo>
                  <a:pt x="2780" y="699"/>
                </a:lnTo>
                <a:lnTo>
                  <a:pt x="2785" y="697"/>
                </a:lnTo>
                <a:close/>
                <a:moveTo>
                  <a:pt x="2794" y="720"/>
                </a:moveTo>
                <a:lnTo>
                  <a:pt x="2795" y="720"/>
                </a:lnTo>
                <a:lnTo>
                  <a:pt x="2795" y="722"/>
                </a:lnTo>
                <a:lnTo>
                  <a:pt x="2796" y="723"/>
                </a:lnTo>
                <a:lnTo>
                  <a:pt x="2796" y="724"/>
                </a:lnTo>
                <a:lnTo>
                  <a:pt x="2793" y="722"/>
                </a:lnTo>
                <a:lnTo>
                  <a:pt x="2794" y="722"/>
                </a:lnTo>
                <a:lnTo>
                  <a:pt x="2795" y="722"/>
                </a:lnTo>
                <a:lnTo>
                  <a:pt x="2796" y="722"/>
                </a:lnTo>
                <a:lnTo>
                  <a:pt x="2799" y="722"/>
                </a:lnTo>
                <a:lnTo>
                  <a:pt x="2801" y="722"/>
                </a:lnTo>
                <a:lnTo>
                  <a:pt x="2801" y="728"/>
                </a:lnTo>
                <a:lnTo>
                  <a:pt x="2799" y="728"/>
                </a:lnTo>
                <a:lnTo>
                  <a:pt x="2796" y="728"/>
                </a:lnTo>
                <a:lnTo>
                  <a:pt x="2795" y="728"/>
                </a:lnTo>
                <a:lnTo>
                  <a:pt x="2794" y="728"/>
                </a:lnTo>
                <a:lnTo>
                  <a:pt x="2792" y="728"/>
                </a:lnTo>
                <a:lnTo>
                  <a:pt x="2790" y="726"/>
                </a:lnTo>
                <a:lnTo>
                  <a:pt x="2790" y="725"/>
                </a:lnTo>
                <a:lnTo>
                  <a:pt x="2790" y="724"/>
                </a:lnTo>
                <a:lnTo>
                  <a:pt x="2789" y="722"/>
                </a:lnTo>
                <a:lnTo>
                  <a:pt x="2794" y="720"/>
                </a:lnTo>
                <a:close/>
                <a:moveTo>
                  <a:pt x="2813" y="722"/>
                </a:moveTo>
                <a:lnTo>
                  <a:pt x="2816" y="722"/>
                </a:lnTo>
                <a:lnTo>
                  <a:pt x="2823" y="722"/>
                </a:lnTo>
                <a:lnTo>
                  <a:pt x="2825" y="722"/>
                </a:lnTo>
                <a:lnTo>
                  <a:pt x="2825" y="728"/>
                </a:lnTo>
                <a:lnTo>
                  <a:pt x="2823" y="728"/>
                </a:lnTo>
                <a:lnTo>
                  <a:pt x="2816" y="728"/>
                </a:lnTo>
                <a:lnTo>
                  <a:pt x="2813" y="728"/>
                </a:lnTo>
                <a:lnTo>
                  <a:pt x="2813" y="722"/>
                </a:lnTo>
                <a:close/>
                <a:moveTo>
                  <a:pt x="2837" y="722"/>
                </a:moveTo>
                <a:lnTo>
                  <a:pt x="2844" y="722"/>
                </a:lnTo>
                <a:lnTo>
                  <a:pt x="2850" y="722"/>
                </a:lnTo>
                <a:lnTo>
                  <a:pt x="2850" y="728"/>
                </a:lnTo>
                <a:lnTo>
                  <a:pt x="2844" y="728"/>
                </a:lnTo>
                <a:lnTo>
                  <a:pt x="2837" y="728"/>
                </a:lnTo>
                <a:lnTo>
                  <a:pt x="2837" y="722"/>
                </a:lnTo>
                <a:close/>
                <a:moveTo>
                  <a:pt x="2862" y="722"/>
                </a:moveTo>
                <a:lnTo>
                  <a:pt x="2864" y="722"/>
                </a:lnTo>
                <a:lnTo>
                  <a:pt x="2871" y="722"/>
                </a:lnTo>
                <a:lnTo>
                  <a:pt x="2874" y="722"/>
                </a:lnTo>
                <a:lnTo>
                  <a:pt x="2874" y="728"/>
                </a:lnTo>
                <a:lnTo>
                  <a:pt x="2871" y="728"/>
                </a:lnTo>
                <a:lnTo>
                  <a:pt x="2864" y="728"/>
                </a:lnTo>
                <a:lnTo>
                  <a:pt x="2862" y="728"/>
                </a:lnTo>
                <a:lnTo>
                  <a:pt x="2862" y="722"/>
                </a:lnTo>
                <a:close/>
                <a:moveTo>
                  <a:pt x="2887" y="722"/>
                </a:moveTo>
                <a:lnTo>
                  <a:pt x="2892" y="722"/>
                </a:lnTo>
                <a:lnTo>
                  <a:pt x="2894" y="722"/>
                </a:lnTo>
                <a:lnTo>
                  <a:pt x="2895" y="722"/>
                </a:lnTo>
                <a:lnTo>
                  <a:pt x="2896" y="722"/>
                </a:lnTo>
                <a:lnTo>
                  <a:pt x="2894" y="723"/>
                </a:lnTo>
                <a:lnTo>
                  <a:pt x="2893" y="724"/>
                </a:lnTo>
                <a:lnTo>
                  <a:pt x="2894" y="724"/>
                </a:lnTo>
                <a:lnTo>
                  <a:pt x="2894" y="723"/>
                </a:lnTo>
                <a:lnTo>
                  <a:pt x="2894" y="722"/>
                </a:lnTo>
                <a:lnTo>
                  <a:pt x="2894" y="721"/>
                </a:lnTo>
                <a:lnTo>
                  <a:pt x="2900" y="724"/>
                </a:lnTo>
                <a:lnTo>
                  <a:pt x="2900" y="725"/>
                </a:lnTo>
                <a:lnTo>
                  <a:pt x="2899" y="726"/>
                </a:lnTo>
                <a:lnTo>
                  <a:pt x="2899" y="727"/>
                </a:lnTo>
                <a:lnTo>
                  <a:pt x="2897" y="728"/>
                </a:lnTo>
                <a:lnTo>
                  <a:pt x="2896" y="728"/>
                </a:lnTo>
                <a:lnTo>
                  <a:pt x="2895" y="728"/>
                </a:lnTo>
                <a:lnTo>
                  <a:pt x="2894" y="728"/>
                </a:lnTo>
                <a:lnTo>
                  <a:pt x="2892" y="728"/>
                </a:lnTo>
                <a:lnTo>
                  <a:pt x="2887" y="728"/>
                </a:lnTo>
                <a:lnTo>
                  <a:pt x="2887" y="722"/>
                </a:lnTo>
                <a:close/>
                <a:moveTo>
                  <a:pt x="2899" y="710"/>
                </a:moveTo>
                <a:lnTo>
                  <a:pt x="2899" y="710"/>
                </a:lnTo>
                <a:lnTo>
                  <a:pt x="2902" y="702"/>
                </a:lnTo>
                <a:lnTo>
                  <a:pt x="2904" y="699"/>
                </a:lnTo>
                <a:lnTo>
                  <a:pt x="2909" y="701"/>
                </a:lnTo>
                <a:lnTo>
                  <a:pt x="2908" y="704"/>
                </a:lnTo>
                <a:lnTo>
                  <a:pt x="2905" y="712"/>
                </a:lnTo>
                <a:lnTo>
                  <a:pt x="2904" y="712"/>
                </a:lnTo>
                <a:lnTo>
                  <a:pt x="2899" y="710"/>
                </a:lnTo>
                <a:close/>
                <a:moveTo>
                  <a:pt x="2908" y="687"/>
                </a:moveTo>
                <a:lnTo>
                  <a:pt x="2909" y="684"/>
                </a:lnTo>
                <a:lnTo>
                  <a:pt x="2913" y="676"/>
                </a:lnTo>
                <a:lnTo>
                  <a:pt x="2918" y="678"/>
                </a:lnTo>
                <a:lnTo>
                  <a:pt x="2915" y="687"/>
                </a:lnTo>
                <a:lnTo>
                  <a:pt x="2914" y="690"/>
                </a:lnTo>
                <a:lnTo>
                  <a:pt x="2908" y="687"/>
                </a:lnTo>
                <a:close/>
                <a:moveTo>
                  <a:pt x="2917" y="664"/>
                </a:moveTo>
                <a:lnTo>
                  <a:pt x="2918" y="663"/>
                </a:lnTo>
                <a:lnTo>
                  <a:pt x="2919" y="659"/>
                </a:lnTo>
                <a:lnTo>
                  <a:pt x="2920" y="659"/>
                </a:lnTo>
                <a:lnTo>
                  <a:pt x="2920" y="658"/>
                </a:lnTo>
                <a:lnTo>
                  <a:pt x="2920" y="657"/>
                </a:lnTo>
                <a:lnTo>
                  <a:pt x="2921" y="655"/>
                </a:lnTo>
                <a:lnTo>
                  <a:pt x="2922" y="653"/>
                </a:lnTo>
                <a:lnTo>
                  <a:pt x="2928" y="655"/>
                </a:lnTo>
                <a:lnTo>
                  <a:pt x="2927" y="657"/>
                </a:lnTo>
                <a:lnTo>
                  <a:pt x="2926" y="659"/>
                </a:lnTo>
                <a:lnTo>
                  <a:pt x="2926" y="660"/>
                </a:lnTo>
                <a:lnTo>
                  <a:pt x="2925" y="661"/>
                </a:lnTo>
                <a:lnTo>
                  <a:pt x="2923" y="666"/>
                </a:lnTo>
                <a:lnTo>
                  <a:pt x="2923" y="667"/>
                </a:lnTo>
                <a:lnTo>
                  <a:pt x="2917" y="664"/>
                </a:lnTo>
                <a:close/>
                <a:moveTo>
                  <a:pt x="2926" y="642"/>
                </a:moveTo>
                <a:lnTo>
                  <a:pt x="2927" y="641"/>
                </a:lnTo>
                <a:lnTo>
                  <a:pt x="2927" y="640"/>
                </a:lnTo>
                <a:lnTo>
                  <a:pt x="2927" y="639"/>
                </a:lnTo>
                <a:lnTo>
                  <a:pt x="2928" y="637"/>
                </a:lnTo>
                <a:lnTo>
                  <a:pt x="2931" y="637"/>
                </a:lnTo>
                <a:lnTo>
                  <a:pt x="2932" y="637"/>
                </a:lnTo>
                <a:lnTo>
                  <a:pt x="2933" y="637"/>
                </a:lnTo>
                <a:lnTo>
                  <a:pt x="2936" y="637"/>
                </a:lnTo>
                <a:lnTo>
                  <a:pt x="2939" y="637"/>
                </a:lnTo>
                <a:lnTo>
                  <a:pt x="2940" y="637"/>
                </a:lnTo>
                <a:lnTo>
                  <a:pt x="2940" y="644"/>
                </a:lnTo>
                <a:lnTo>
                  <a:pt x="2939" y="644"/>
                </a:lnTo>
                <a:lnTo>
                  <a:pt x="2936" y="644"/>
                </a:lnTo>
                <a:lnTo>
                  <a:pt x="2933" y="644"/>
                </a:lnTo>
                <a:lnTo>
                  <a:pt x="2932" y="644"/>
                </a:lnTo>
                <a:lnTo>
                  <a:pt x="2931" y="644"/>
                </a:lnTo>
                <a:lnTo>
                  <a:pt x="2930" y="644"/>
                </a:lnTo>
                <a:lnTo>
                  <a:pt x="2933" y="642"/>
                </a:lnTo>
                <a:lnTo>
                  <a:pt x="2933" y="643"/>
                </a:lnTo>
                <a:lnTo>
                  <a:pt x="2932" y="643"/>
                </a:lnTo>
                <a:lnTo>
                  <a:pt x="2932" y="644"/>
                </a:lnTo>
                <a:lnTo>
                  <a:pt x="2926" y="642"/>
                </a:lnTo>
                <a:close/>
                <a:moveTo>
                  <a:pt x="2952" y="637"/>
                </a:moveTo>
                <a:lnTo>
                  <a:pt x="2953" y="637"/>
                </a:lnTo>
                <a:lnTo>
                  <a:pt x="2961" y="637"/>
                </a:lnTo>
                <a:lnTo>
                  <a:pt x="2964" y="637"/>
                </a:lnTo>
                <a:lnTo>
                  <a:pt x="2964" y="644"/>
                </a:lnTo>
                <a:lnTo>
                  <a:pt x="2961" y="644"/>
                </a:lnTo>
                <a:lnTo>
                  <a:pt x="2953" y="644"/>
                </a:lnTo>
                <a:lnTo>
                  <a:pt x="2952" y="644"/>
                </a:lnTo>
                <a:lnTo>
                  <a:pt x="2952" y="637"/>
                </a:lnTo>
                <a:close/>
                <a:moveTo>
                  <a:pt x="2977" y="637"/>
                </a:moveTo>
                <a:lnTo>
                  <a:pt x="2981" y="637"/>
                </a:lnTo>
                <a:lnTo>
                  <a:pt x="2988" y="637"/>
                </a:lnTo>
                <a:lnTo>
                  <a:pt x="2989" y="637"/>
                </a:lnTo>
                <a:lnTo>
                  <a:pt x="2989" y="644"/>
                </a:lnTo>
                <a:lnTo>
                  <a:pt x="2988" y="644"/>
                </a:lnTo>
                <a:lnTo>
                  <a:pt x="2981" y="644"/>
                </a:lnTo>
                <a:lnTo>
                  <a:pt x="2977" y="644"/>
                </a:lnTo>
                <a:lnTo>
                  <a:pt x="2977" y="637"/>
                </a:lnTo>
                <a:close/>
                <a:moveTo>
                  <a:pt x="3001" y="637"/>
                </a:moveTo>
                <a:lnTo>
                  <a:pt x="3002" y="637"/>
                </a:lnTo>
                <a:lnTo>
                  <a:pt x="3008" y="637"/>
                </a:lnTo>
                <a:lnTo>
                  <a:pt x="3014" y="637"/>
                </a:lnTo>
                <a:lnTo>
                  <a:pt x="3014" y="644"/>
                </a:lnTo>
                <a:lnTo>
                  <a:pt x="3008" y="644"/>
                </a:lnTo>
                <a:lnTo>
                  <a:pt x="3002" y="644"/>
                </a:lnTo>
                <a:lnTo>
                  <a:pt x="3001" y="644"/>
                </a:lnTo>
                <a:lnTo>
                  <a:pt x="3001" y="637"/>
                </a:lnTo>
                <a:close/>
                <a:moveTo>
                  <a:pt x="3026" y="637"/>
                </a:moveTo>
                <a:lnTo>
                  <a:pt x="3029" y="637"/>
                </a:lnTo>
                <a:lnTo>
                  <a:pt x="3036" y="637"/>
                </a:lnTo>
                <a:lnTo>
                  <a:pt x="3038" y="637"/>
                </a:lnTo>
                <a:lnTo>
                  <a:pt x="3038" y="644"/>
                </a:lnTo>
                <a:lnTo>
                  <a:pt x="3036" y="644"/>
                </a:lnTo>
                <a:lnTo>
                  <a:pt x="3029" y="644"/>
                </a:lnTo>
                <a:lnTo>
                  <a:pt x="3026" y="644"/>
                </a:lnTo>
                <a:lnTo>
                  <a:pt x="3026" y="637"/>
                </a:lnTo>
                <a:close/>
                <a:moveTo>
                  <a:pt x="3050" y="637"/>
                </a:moveTo>
                <a:lnTo>
                  <a:pt x="3056" y="637"/>
                </a:lnTo>
                <a:lnTo>
                  <a:pt x="3063" y="637"/>
                </a:lnTo>
                <a:lnTo>
                  <a:pt x="3063" y="644"/>
                </a:lnTo>
                <a:lnTo>
                  <a:pt x="3056" y="644"/>
                </a:lnTo>
                <a:lnTo>
                  <a:pt x="3050" y="644"/>
                </a:lnTo>
                <a:lnTo>
                  <a:pt x="3050" y="637"/>
                </a:lnTo>
                <a:close/>
                <a:moveTo>
                  <a:pt x="3075" y="637"/>
                </a:moveTo>
                <a:lnTo>
                  <a:pt x="3077" y="637"/>
                </a:lnTo>
                <a:lnTo>
                  <a:pt x="3083" y="637"/>
                </a:lnTo>
                <a:lnTo>
                  <a:pt x="3087" y="637"/>
                </a:lnTo>
                <a:lnTo>
                  <a:pt x="3087" y="644"/>
                </a:lnTo>
                <a:lnTo>
                  <a:pt x="3083" y="644"/>
                </a:lnTo>
                <a:lnTo>
                  <a:pt x="3077" y="644"/>
                </a:lnTo>
                <a:lnTo>
                  <a:pt x="3075" y="644"/>
                </a:lnTo>
                <a:lnTo>
                  <a:pt x="3075" y="637"/>
                </a:lnTo>
                <a:close/>
                <a:moveTo>
                  <a:pt x="3099" y="637"/>
                </a:moveTo>
                <a:lnTo>
                  <a:pt x="3104" y="637"/>
                </a:lnTo>
                <a:lnTo>
                  <a:pt x="3111" y="637"/>
                </a:lnTo>
                <a:lnTo>
                  <a:pt x="3112" y="637"/>
                </a:lnTo>
                <a:lnTo>
                  <a:pt x="3112" y="644"/>
                </a:lnTo>
                <a:lnTo>
                  <a:pt x="3111" y="644"/>
                </a:lnTo>
                <a:lnTo>
                  <a:pt x="3104" y="644"/>
                </a:lnTo>
                <a:lnTo>
                  <a:pt x="3099" y="644"/>
                </a:lnTo>
                <a:lnTo>
                  <a:pt x="3099" y="637"/>
                </a:lnTo>
                <a:close/>
                <a:moveTo>
                  <a:pt x="3124" y="637"/>
                </a:moveTo>
                <a:lnTo>
                  <a:pt x="3125" y="637"/>
                </a:lnTo>
                <a:lnTo>
                  <a:pt x="3132" y="637"/>
                </a:lnTo>
                <a:lnTo>
                  <a:pt x="3136" y="637"/>
                </a:lnTo>
                <a:lnTo>
                  <a:pt x="3136" y="644"/>
                </a:lnTo>
                <a:lnTo>
                  <a:pt x="3132" y="644"/>
                </a:lnTo>
                <a:lnTo>
                  <a:pt x="3125" y="644"/>
                </a:lnTo>
                <a:lnTo>
                  <a:pt x="3124" y="644"/>
                </a:lnTo>
                <a:lnTo>
                  <a:pt x="3124" y="637"/>
                </a:lnTo>
                <a:close/>
                <a:moveTo>
                  <a:pt x="3149" y="637"/>
                </a:moveTo>
                <a:lnTo>
                  <a:pt x="3152" y="637"/>
                </a:lnTo>
                <a:lnTo>
                  <a:pt x="3159" y="637"/>
                </a:lnTo>
                <a:lnTo>
                  <a:pt x="3161" y="637"/>
                </a:lnTo>
                <a:lnTo>
                  <a:pt x="3161" y="644"/>
                </a:lnTo>
                <a:lnTo>
                  <a:pt x="3159" y="644"/>
                </a:lnTo>
                <a:lnTo>
                  <a:pt x="3152" y="644"/>
                </a:lnTo>
                <a:lnTo>
                  <a:pt x="3149" y="644"/>
                </a:lnTo>
                <a:lnTo>
                  <a:pt x="3149" y="637"/>
                </a:lnTo>
                <a:close/>
                <a:moveTo>
                  <a:pt x="3173" y="637"/>
                </a:moveTo>
                <a:lnTo>
                  <a:pt x="3180" y="637"/>
                </a:lnTo>
                <a:lnTo>
                  <a:pt x="3185" y="637"/>
                </a:lnTo>
                <a:lnTo>
                  <a:pt x="3185" y="644"/>
                </a:lnTo>
                <a:lnTo>
                  <a:pt x="3180" y="644"/>
                </a:lnTo>
                <a:lnTo>
                  <a:pt x="3173" y="644"/>
                </a:lnTo>
                <a:lnTo>
                  <a:pt x="3173" y="637"/>
                </a:lnTo>
                <a:close/>
                <a:moveTo>
                  <a:pt x="3198" y="637"/>
                </a:moveTo>
                <a:lnTo>
                  <a:pt x="3200" y="637"/>
                </a:lnTo>
                <a:lnTo>
                  <a:pt x="3207" y="637"/>
                </a:lnTo>
                <a:lnTo>
                  <a:pt x="3210" y="637"/>
                </a:lnTo>
                <a:lnTo>
                  <a:pt x="3210" y="644"/>
                </a:lnTo>
                <a:lnTo>
                  <a:pt x="3207" y="644"/>
                </a:lnTo>
                <a:lnTo>
                  <a:pt x="3200" y="644"/>
                </a:lnTo>
                <a:lnTo>
                  <a:pt x="3198" y="644"/>
                </a:lnTo>
                <a:lnTo>
                  <a:pt x="3198" y="637"/>
                </a:lnTo>
                <a:close/>
                <a:moveTo>
                  <a:pt x="3222" y="637"/>
                </a:moveTo>
                <a:lnTo>
                  <a:pt x="3227" y="637"/>
                </a:lnTo>
                <a:lnTo>
                  <a:pt x="3234" y="637"/>
                </a:lnTo>
                <a:lnTo>
                  <a:pt x="3235" y="637"/>
                </a:lnTo>
                <a:lnTo>
                  <a:pt x="3235" y="644"/>
                </a:lnTo>
                <a:lnTo>
                  <a:pt x="3234" y="644"/>
                </a:lnTo>
                <a:lnTo>
                  <a:pt x="3227" y="644"/>
                </a:lnTo>
                <a:lnTo>
                  <a:pt x="3222" y="644"/>
                </a:lnTo>
                <a:lnTo>
                  <a:pt x="3222" y="637"/>
                </a:lnTo>
                <a:close/>
                <a:moveTo>
                  <a:pt x="3247" y="637"/>
                </a:moveTo>
                <a:lnTo>
                  <a:pt x="3248" y="637"/>
                </a:lnTo>
                <a:lnTo>
                  <a:pt x="3255" y="637"/>
                </a:lnTo>
                <a:lnTo>
                  <a:pt x="3259" y="637"/>
                </a:lnTo>
                <a:lnTo>
                  <a:pt x="3259" y="644"/>
                </a:lnTo>
                <a:lnTo>
                  <a:pt x="3255" y="644"/>
                </a:lnTo>
                <a:lnTo>
                  <a:pt x="3248" y="644"/>
                </a:lnTo>
                <a:lnTo>
                  <a:pt x="3247" y="644"/>
                </a:lnTo>
                <a:lnTo>
                  <a:pt x="3247" y="637"/>
                </a:lnTo>
                <a:close/>
                <a:moveTo>
                  <a:pt x="3271" y="637"/>
                </a:moveTo>
                <a:lnTo>
                  <a:pt x="3272" y="637"/>
                </a:lnTo>
                <a:lnTo>
                  <a:pt x="3273" y="637"/>
                </a:lnTo>
                <a:lnTo>
                  <a:pt x="3270" y="640"/>
                </a:lnTo>
                <a:lnTo>
                  <a:pt x="3270" y="639"/>
                </a:lnTo>
                <a:lnTo>
                  <a:pt x="3270" y="637"/>
                </a:lnTo>
                <a:lnTo>
                  <a:pt x="3270" y="635"/>
                </a:lnTo>
                <a:lnTo>
                  <a:pt x="3270" y="632"/>
                </a:lnTo>
                <a:lnTo>
                  <a:pt x="3270" y="630"/>
                </a:lnTo>
                <a:lnTo>
                  <a:pt x="3270" y="629"/>
                </a:lnTo>
                <a:lnTo>
                  <a:pt x="3276" y="629"/>
                </a:lnTo>
                <a:lnTo>
                  <a:pt x="3276" y="630"/>
                </a:lnTo>
                <a:lnTo>
                  <a:pt x="3276" y="632"/>
                </a:lnTo>
                <a:lnTo>
                  <a:pt x="3276" y="636"/>
                </a:lnTo>
                <a:lnTo>
                  <a:pt x="3276" y="638"/>
                </a:lnTo>
                <a:lnTo>
                  <a:pt x="3276" y="640"/>
                </a:lnTo>
                <a:lnTo>
                  <a:pt x="3275" y="644"/>
                </a:lnTo>
                <a:lnTo>
                  <a:pt x="3272" y="644"/>
                </a:lnTo>
                <a:lnTo>
                  <a:pt x="3271" y="644"/>
                </a:lnTo>
                <a:lnTo>
                  <a:pt x="3271" y="637"/>
                </a:lnTo>
                <a:close/>
                <a:moveTo>
                  <a:pt x="3271" y="617"/>
                </a:moveTo>
                <a:lnTo>
                  <a:pt x="3271" y="616"/>
                </a:lnTo>
                <a:lnTo>
                  <a:pt x="3271" y="614"/>
                </a:lnTo>
                <a:lnTo>
                  <a:pt x="3271" y="612"/>
                </a:lnTo>
                <a:lnTo>
                  <a:pt x="3271" y="608"/>
                </a:lnTo>
                <a:lnTo>
                  <a:pt x="3271" y="605"/>
                </a:lnTo>
                <a:lnTo>
                  <a:pt x="3278" y="605"/>
                </a:lnTo>
                <a:lnTo>
                  <a:pt x="3277" y="609"/>
                </a:lnTo>
                <a:lnTo>
                  <a:pt x="3277" y="613"/>
                </a:lnTo>
                <a:lnTo>
                  <a:pt x="3277" y="615"/>
                </a:lnTo>
                <a:lnTo>
                  <a:pt x="3277" y="616"/>
                </a:lnTo>
                <a:lnTo>
                  <a:pt x="3277" y="617"/>
                </a:lnTo>
                <a:lnTo>
                  <a:pt x="3271" y="617"/>
                </a:lnTo>
                <a:close/>
                <a:moveTo>
                  <a:pt x="3272" y="592"/>
                </a:moveTo>
                <a:lnTo>
                  <a:pt x="3273" y="585"/>
                </a:lnTo>
                <a:lnTo>
                  <a:pt x="3273" y="583"/>
                </a:lnTo>
                <a:lnTo>
                  <a:pt x="3273" y="581"/>
                </a:lnTo>
                <a:lnTo>
                  <a:pt x="3273" y="580"/>
                </a:lnTo>
                <a:lnTo>
                  <a:pt x="3279" y="580"/>
                </a:lnTo>
                <a:lnTo>
                  <a:pt x="3279" y="582"/>
                </a:lnTo>
                <a:lnTo>
                  <a:pt x="3279" y="583"/>
                </a:lnTo>
                <a:lnTo>
                  <a:pt x="3279" y="585"/>
                </a:lnTo>
                <a:lnTo>
                  <a:pt x="3278" y="592"/>
                </a:lnTo>
                <a:lnTo>
                  <a:pt x="3272" y="592"/>
                </a:lnTo>
                <a:close/>
                <a:moveTo>
                  <a:pt x="3274" y="568"/>
                </a:moveTo>
                <a:lnTo>
                  <a:pt x="3274" y="555"/>
                </a:lnTo>
                <a:lnTo>
                  <a:pt x="3280" y="556"/>
                </a:lnTo>
                <a:lnTo>
                  <a:pt x="3280" y="568"/>
                </a:lnTo>
                <a:lnTo>
                  <a:pt x="3274" y="568"/>
                </a:lnTo>
                <a:close/>
                <a:moveTo>
                  <a:pt x="3275" y="543"/>
                </a:moveTo>
                <a:lnTo>
                  <a:pt x="3275" y="531"/>
                </a:lnTo>
                <a:lnTo>
                  <a:pt x="3282" y="531"/>
                </a:lnTo>
                <a:lnTo>
                  <a:pt x="3281" y="544"/>
                </a:lnTo>
                <a:lnTo>
                  <a:pt x="3275" y="543"/>
                </a:lnTo>
                <a:close/>
                <a:moveTo>
                  <a:pt x="3276" y="519"/>
                </a:moveTo>
                <a:lnTo>
                  <a:pt x="3277" y="506"/>
                </a:lnTo>
                <a:lnTo>
                  <a:pt x="3283" y="507"/>
                </a:lnTo>
                <a:lnTo>
                  <a:pt x="3282" y="519"/>
                </a:lnTo>
                <a:lnTo>
                  <a:pt x="3276" y="519"/>
                </a:lnTo>
                <a:close/>
                <a:moveTo>
                  <a:pt x="3277" y="494"/>
                </a:moveTo>
                <a:lnTo>
                  <a:pt x="3278" y="482"/>
                </a:lnTo>
                <a:lnTo>
                  <a:pt x="3284" y="482"/>
                </a:lnTo>
                <a:lnTo>
                  <a:pt x="3284" y="494"/>
                </a:lnTo>
                <a:lnTo>
                  <a:pt x="3277" y="494"/>
                </a:lnTo>
                <a:close/>
                <a:moveTo>
                  <a:pt x="3279" y="470"/>
                </a:moveTo>
                <a:lnTo>
                  <a:pt x="3279" y="464"/>
                </a:lnTo>
                <a:lnTo>
                  <a:pt x="3279" y="457"/>
                </a:lnTo>
                <a:lnTo>
                  <a:pt x="3285" y="458"/>
                </a:lnTo>
                <a:lnTo>
                  <a:pt x="3285" y="464"/>
                </a:lnTo>
                <a:lnTo>
                  <a:pt x="3285" y="470"/>
                </a:lnTo>
                <a:lnTo>
                  <a:pt x="3279" y="470"/>
                </a:lnTo>
                <a:close/>
                <a:moveTo>
                  <a:pt x="3280" y="445"/>
                </a:moveTo>
                <a:lnTo>
                  <a:pt x="3281" y="433"/>
                </a:lnTo>
                <a:lnTo>
                  <a:pt x="3287" y="433"/>
                </a:lnTo>
                <a:lnTo>
                  <a:pt x="3286" y="445"/>
                </a:lnTo>
                <a:lnTo>
                  <a:pt x="3280" y="445"/>
                </a:lnTo>
                <a:close/>
                <a:moveTo>
                  <a:pt x="3281" y="421"/>
                </a:moveTo>
                <a:lnTo>
                  <a:pt x="3282" y="408"/>
                </a:lnTo>
                <a:lnTo>
                  <a:pt x="3288" y="409"/>
                </a:lnTo>
                <a:lnTo>
                  <a:pt x="3288" y="421"/>
                </a:lnTo>
                <a:lnTo>
                  <a:pt x="3281" y="421"/>
                </a:lnTo>
                <a:close/>
                <a:moveTo>
                  <a:pt x="3283" y="396"/>
                </a:moveTo>
                <a:lnTo>
                  <a:pt x="3283" y="384"/>
                </a:lnTo>
                <a:lnTo>
                  <a:pt x="3290" y="384"/>
                </a:lnTo>
                <a:lnTo>
                  <a:pt x="3289" y="396"/>
                </a:lnTo>
                <a:lnTo>
                  <a:pt x="3283" y="396"/>
                </a:lnTo>
                <a:close/>
                <a:moveTo>
                  <a:pt x="3284" y="371"/>
                </a:moveTo>
                <a:lnTo>
                  <a:pt x="3285" y="359"/>
                </a:lnTo>
                <a:lnTo>
                  <a:pt x="3291" y="360"/>
                </a:lnTo>
                <a:lnTo>
                  <a:pt x="3290" y="372"/>
                </a:lnTo>
                <a:lnTo>
                  <a:pt x="3284" y="371"/>
                </a:lnTo>
                <a:close/>
                <a:moveTo>
                  <a:pt x="3285" y="347"/>
                </a:moveTo>
                <a:lnTo>
                  <a:pt x="3286" y="335"/>
                </a:lnTo>
                <a:lnTo>
                  <a:pt x="3292" y="335"/>
                </a:lnTo>
                <a:lnTo>
                  <a:pt x="3291" y="347"/>
                </a:lnTo>
                <a:lnTo>
                  <a:pt x="3285" y="347"/>
                </a:lnTo>
                <a:close/>
                <a:moveTo>
                  <a:pt x="3287" y="322"/>
                </a:moveTo>
                <a:lnTo>
                  <a:pt x="3287" y="310"/>
                </a:lnTo>
                <a:lnTo>
                  <a:pt x="3294" y="311"/>
                </a:lnTo>
                <a:lnTo>
                  <a:pt x="3293" y="323"/>
                </a:lnTo>
                <a:lnTo>
                  <a:pt x="3287" y="322"/>
                </a:lnTo>
                <a:close/>
                <a:moveTo>
                  <a:pt x="3288" y="298"/>
                </a:moveTo>
                <a:lnTo>
                  <a:pt x="3289" y="286"/>
                </a:lnTo>
                <a:lnTo>
                  <a:pt x="3295" y="286"/>
                </a:lnTo>
                <a:lnTo>
                  <a:pt x="3294" y="298"/>
                </a:lnTo>
                <a:lnTo>
                  <a:pt x="3288" y="298"/>
                </a:lnTo>
                <a:close/>
                <a:moveTo>
                  <a:pt x="3289" y="273"/>
                </a:moveTo>
                <a:lnTo>
                  <a:pt x="3290" y="261"/>
                </a:lnTo>
                <a:lnTo>
                  <a:pt x="3296" y="261"/>
                </a:lnTo>
                <a:lnTo>
                  <a:pt x="3295" y="274"/>
                </a:lnTo>
                <a:lnTo>
                  <a:pt x="3289" y="273"/>
                </a:lnTo>
                <a:close/>
                <a:moveTo>
                  <a:pt x="3291" y="249"/>
                </a:moveTo>
                <a:lnTo>
                  <a:pt x="3291" y="237"/>
                </a:lnTo>
                <a:lnTo>
                  <a:pt x="3297" y="237"/>
                </a:lnTo>
                <a:lnTo>
                  <a:pt x="3297" y="249"/>
                </a:lnTo>
                <a:lnTo>
                  <a:pt x="3291" y="249"/>
                </a:lnTo>
                <a:close/>
                <a:moveTo>
                  <a:pt x="3292" y="224"/>
                </a:moveTo>
                <a:lnTo>
                  <a:pt x="3293" y="212"/>
                </a:lnTo>
                <a:lnTo>
                  <a:pt x="3299" y="212"/>
                </a:lnTo>
                <a:lnTo>
                  <a:pt x="3298" y="225"/>
                </a:lnTo>
                <a:lnTo>
                  <a:pt x="3292" y="224"/>
                </a:lnTo>
                <a:close/>
                <a:moveTo>
                  <a:pt x="3293" y="200"/>
                </a:moveTo>
                <a:lnTo>
                  <a:pt x="3294" y="192"/>
                </a:lnTo>
                <a:lnTo>
                  <a:pt x="3294" y="188"/>
                </a:lnTo>
                <a:lnTo>
                  <a:pt x="3300" y="188"/>
                </a:lnTo>
                <a:lnTo>
                  <a:pt x="3300" y="192"/>
                </a:lnTo>
                <a:lnTo>
                  <a:pt x="3299" y="200"/>
                </a:lnTo>
                <a:lnTo>
                  <a:pt x="3293" y="200"/>
                </a:lnTo>
                <a:close/>
                <a:moveTo>
                  <a:pt x="3294" y="175"/>
                </a:moveTo>
                <a:lnTo>
                  <a:pt x="3295" y="163"/>
                </a:lnTo>
                <a:lnTo>
                  <a:pt x="3301" y="163"/>
                </a:lnTo>
                <a:lnTo>
                  <a:pt x="3301" y="176"/>
                </a:lnTo>
                <a:lnTo>
                  <a:pt x="3294" y="175"/>
                </a:lnTo>
                <a:close/>
                <a:moveTo>
                  <a:pt x="3296" y="151"/>
                </a:moveTo>
                <a:lnTo>
                  <a:pt x="3296" y="142"/>
                </a:lnTo>
                <a:lnTo>
                  <a:pt x="3296" y="140"/>
                </a:lnTo>
                <a:lnTo>
                  <a:pt x="3297" y="138"/>
                </a:lnTo>
                <a:lnTo>
                  <a:pt x="3303" y="139"/>
                </a:lnTo>
                <a:lnTo>
                  <a:pt x="3303" y="140"/>
                </a:lnTo>
                <a:lnTo>
                  <a:pt x="3303" y="142"/>
                </a:lnTo>
                <a:lnTo>
                  <a:pt x="3302" y="151"/>
                </a:lnTo>
                <a:lnTo>
                  <a:pt x="3296" y="151"/>
                </a:lnTo>
                <a:close/>
                <a:moveTo>
                  <a:pt x="3297" y="126"/>
                </a:moveTo>
                <a:lnTo>
                  <a:pt x="3297" y="125"/>
                </a:lnTo>
                <a:lnTo>
                  <a:pt x="3298" y="114"/>
                </a:lnTo>
                <a:lnTo>
                  <a:pt x="3304" y="114"/>
                </a:lnTo>
                <a:lnTo>
                  <a:pt x="3303" y="126"/>
                </a:lnTo>
                <a:lnTo>
                  <a:pt x="3303" y="127"/>
                </a:lnTo>
                <a:lnTo>
                  <a:pt x="3297" y="126"/>
                </a:lnTo>
                <a:close/>
                <a:moveTo>
                  <a:pt x="3299" y="102"/>
                </a:moveTo>
                <a:lnTo>
                  <a:pt x="3299" y="90"/>
                </a:lnTo>
                <a:lnTo>
                  <a:pt x="3305" y="90"/>
                </a:lnTo>
                <a:lnTo>
                  <a:pt x="3305" y="102"/>
                </a:lnTo>
                <a:lnTo>
                  <a:pt x="3299" y="102"/>
                </a:lnTo>
                <a:close/>
                <a:moveTo>
                  <a:pt x="3300" y="77"/>
                </a:moveTo>
                <a:lnTo>
                  <a:pt x="3300" y="75"/>
                </a:lnTo>
                <a:lnTo>
                  <a:pt x="3300" y="73"/>
                </a:lnTo>
                <a:lnTo>
                  <a:pt x="3300" y="71"/>
                </a:lnTo>
                <a:lnTo>
                  <a:pt x="3300" y="67"/>
                </a:lnTo>
                <a:lnTo>
                  <a:pt x="3300" y="65"/>
                </a:lnTo>
                <a:lnTo>
                  <a:pt x="3307" y="65"/>
                </a:lnTo>
                <a:lnTo>
                  <a:pt x="3307" y="67"/>
                </a:lnTo>
                <a:lnTo>
                  <a:pt x="3306" y="71"/>
                </a:lnTo>
                <a:lnTo>
                  <a:pt x="3306" y="74"/>
                </a:lnTo>
                <a:lnTo>
                  <a:pt x="3306" y="76"/>
                </a:lnTo>
                <a:lnTo>
                  <a:pt x="3306" y="77"/>
                </a:lnTo>
                <a:lnTo>
                  <a:pt x="3300" y="77"/>
                </a:lnTo>
                <a:close/>
                <a:moveTo>
                  <a:pt x="3301" y="53"/>
                </a:moveTo>
                <a:lnTo>
                  <a:pt x="3302" y="43"/>
                </a:lnTo>
                <a:lnTo>
                  <a:pt x="3302" y="40"/>
                </a:lnTo>
                <a:lnTo>
                  <a:pt x="3308" y="41"/>
                </a:lnTo>
                <a:lnTo>
                  <a:pt x="3308" y="43"/>
                </a:lnTo>
                <a:lnTo>
                  <a:pt x="3307" y="53"/>
                </a:lnTo>
                <a:lnTo>
                  <a:pt x="3301" y="53"/>
                </a:lnTo>
                <a:close/>
                <a:moveTo>
                  <a:pt x="3303" y="28"/>
                </a:moveTo>
                <a:lnTo>
                  <a:pt x="3303" y="26"/>
                </a:lnTo>
                <a:lnTo>
                  <a:pt x="3303" y="24"/>
                </a:lnTo>
                <a:lnTo>
                  <a:pt x="3303" y="22"/>
                </a:lnTo>
                <a:lnTo>
                  <a:pt x="3303" y="18"/>
                </a:lnTo>
                <a:lnTo>
                  <a:pt x="3303" y="16"/>
                </a:lnTo>
                <a:lnTo>
                  <a:pt x="3309" y="16"/>
                </a:lnTo>
                <a:lnTo>
                  <a:pt x="3309" y="18"/>
                </a:lnTo>
                <a:lnTo>
                  <a:pt x="3309" y="22"/>
                </a:lnTo>
                <a:lnTo>
                  <a:pt x="3309" y="24"/>
                </a:lnTo>
                <a:lnTo>
                  <a:pt x="3309" y="27"/>
                </a:lnTo>
                <a:lnTo>
                  <a:pt x="3309" y="29"/>
                </a:lnTo>
                <a:lnTo>
                  <a:pt x="3303" y="28"/>
                </a:lnTo>
                <a:close/>
                <a:moveTo>
                  <a:pt x="3304" y="3"/>
                </a:moveTo>
                <a:lnTo>
                  <a:pt x="3304" y="0"/>
                </a:lnTo>
                <a:lnTo>
                  <a:pt x="3307" y="0"/>
                </a:lnTo>
                <a:lnTo>
                  <a:pt x="3308" y="0"/>
                </a:lnTo>
                <a:lnTo>
                  <a:pt x="3309" y="0"/>
                </a:lnTo>
                <a:lnTo>
                  <a:pt x="3310" y="0"/>
                </a:lnTo>
                <a:lnTo>
                  <a:pt x="3313" y="0"/>
                </a:lnTo>
                <a:lnTo>
                  <a:pt x="3317" y="0"/>
                </a:lnTo>
                <a:lnTo>
                  <a:pt x="3319" y="0"/>
                </a:lnTo>
                <a:lnTo>
                  <a:pt x="3319" y="6"/>
                </a:lnTo>
                <a:lnTo>
                  <a:pt x="3317" y="6"/>
                </a:lnTo>
                <a:lnTo>
                  <a:pt x="3313" y="6"/>
                </a:lnTo>
                <a:lnTo>
                  <a:pt x="3310" y="6"/>
                </a:lnTo>
                <a:lnTo>
                  <a:pt x="3309" y="6"/>
                </a:lnTo>
                <a:lnTo>
                  <a:pt x="3308" y="6"/>
                </a:lnTo>
                <a:lnTo>
                  <a:pt x="3307" y="6"/>
                </a:lnTo>
                <a:lnTo>
                  <a:pt x="3310" y="4"/>
                </a:lnTo>
                <a:lnTo>
                  <a:pt x="3304" y="3"/>
                </a:lnTo>
                <a:close/>
                <a:moveTo>
                  <a:pt x="3331" y="0"/>
                </a:moveTo>
                <a:lnTo>
                  <a:pt x="3337" y="0"/>
                </a:lnTo>
                <a:lnTo>
                  <a:pt x="3343" y="0"/>
                </a:lnTo>
                <a:lnTo>
                  <a:pt x="3343" y="6"/>
                </a:lnTo>
                <a:lnTo>
                  <a:pt x="3337" y="6"/>
                </a:lnTo>
                <a:lnTo>
                  <a:pt x="3331" y="6"/>
                </a:lnTo>
                <a:lnTo>
                  <a:pt x="3331" y="0"/>
                </a:lnTo>
                <a:close/>
                <a:moveTo>
                  <a:pt x="3356" y="0"/>
                </a:moveTo>
                <a:lnTo>
                  <a:pt x="3358" y="0"/>
                </a:lnTo>
                <a:lnTo>
                  <a:pt x="3365" y="0"/>
                </a:lnTo>
                <a:lnTo>
                  <a:pt x="3368" y="0"/>
                </a:lnTo>
                <a:lnTo>
                  <a:pt x="3368" y="6"/>
                </a:lnTo>
                <a:lnTo>
                  <a:pt x="3365" y="6"/>
                </a:lnTo>
                <a:lnTo>
                  <a:pt x="3358" y="6"/>
                </a:lnTo>
                <a:lnTo>
                  <a:pt x="3356" y="6"/>
                </a:lnTo>
                <a:lnTo>
                  <a:pt x="3356" y="0"/>
                </a:lnTo>
                <a:close/>
                <a:moveTo>
                  <a:pt x="3380" y="0"/>
                </a:moveTo>
                <a:lnTo>
                  <a:pt x="3385" y="0"/>
                </a:lnTo>
                <a:lnTo>
                  <a:pt x="3392" y="0"/>
                </a:lnTo>
                <a:lnTo>
                  <a:pt x="3392" y="6"/>
                </a:lnTo>
                <a:lnTo>
                  <a:pt x="3385" y="6"/>
                </a:lnTo>
                <a:lnTo>
                  <a:pt x="3380" y="6"/>
                </a:lnTo>
                <a:lnTo>
                  <a:pt x="3380" y="0"/>
                </a:lnTo>
                <a:close/>
                <a:moveTo>
                  <a:pt x="3405" y="0"/>
                </a:moveTo>
                <a:lnTo>
                  <a:pt x="3406" y="0"/>
                </a:lnTo>
                <a:lnTo>
                  <a:pt x="3413" y="0"/>
                </a:lnTo>
                <a:lnTo>
                  <a:pt x="3417" y="0"/>
                </a:lnTo>
                <a:lnTo>
                  <a:pt x="3417" y="6"/>
                </a:lnTo>
                <a:lnTo>
                  <a:pt x="3413" y="6"/>
                </a:lnTo>
                <a:lnTo>
                  <a:pt x="3406" y="6"/>
                </a:lnTo>
                <a:lnTo>
                  <a:pt x="3405" y="6"/>
                </a:lnTo>
                <a:lnTo>
                  <a:pt x="3405" y="0"/>
                </a:lnTo>
                <a:close/>
              </a:path>
            </a:pathLst>
          </a:custGeom>
          <a:solidFill>
            <a:srgbClr val="FF0000"/>
          </a:solidFill>
          <a:ln w="4763" cap="flat">
            <a:solidFill>
              <a:srgbClr val="FF0000"/>
            </a:solidFill>
            <a:prstDash val="sysDot"/>
            <a:bevel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902295" y="1386260"/>
            <a:ext cx="11113" cy="1587"/>
          </a:xfrm>
          <a:custGeom>
            <a:avLst/>
            <a:gdLst>
              <a:gd name="T0" fmla="*/ 0 w 8"/>
              <a:gd name="T1" fmla="*/ 2109123 h 1"/>
              <a:gd name="T2" fmla="*/ 0 w 8"/>
              <a:gd name="T3" fmla="*/ 2109123 h 1"/>
              <a:gd name="T4" fmla="*/ 1868373 w 8"/>
              <a:gd name="T5" fmla="*/ 2109123 h 1"/>
              <a:gd name="T6" fmla="*/ 1868373 w 8"/>
              <a:gd name="T7" fmla="*/ 2109123 h 1"/>
              <a:gd name="T8" fmla="*/ 1868373 w 8"/>
              <a:gd name="T9" fmla="*/ 2109123 h 1"/>
              <a:gd name="T10" fmla="*/ 1868373 w 8"/>
              <a:gd name="T11" fmla="*/ 2109123 h 1"/>
              <a:gd name="T12" fmla="*/ 1868373 w 8"/>
              <a:gd name="T13" fmla="*/ 2109123 h 1"/>
              <a:gd name="T14" fmla="*/ 1868373 w 8"/>
              <a:gd name="T15" fmla="*/ 2109123 h 1"/>
              <a:gd name="T16" fmla="*/ 1868373 w 8"/>
              <a:gd name="T17" fmla="*/ 2109123 h 1"/>
              <a:gd name="T18" fmla="*/ 3736746 w 8"/>
              <a:gd name="T19" fmla="*/ 2109123 h 1"/>
              <a:gd name="T20" fmla="*/ 3736746 w 8"/>
              <a:gd name="T21" fmla="*/ 2109123 h 1"/>
              <a:gd name="T22" fmla="*/ 3736746 w 8"/>
              <a:gd name="T23" fmla="*/ 2109123 h 1"/>
              <a:gd name="T24" fmla="*/ 3736746 w 8"/>
              <a:gd name="T25" fmla="*/ 2109123 h 1"/>
              <a:gd name="T26" fmla="*/ 3736746 w 8"/>
              <a:gd name="T27" fmla="*/ 2109123 h 1"/>
              <a:gd name="T28" fmla="*/ 3736746 w 8"/>
              <a:gd name="T29" fmla="*/ 2109123 h 1"/>
              <a:gd name="T30" fmla="*/ 3736746 w 8"/>
              <a:gd name="T31" fmla="*/ 2109123 h 1"/>
              <a:gd name="T32" fmla="*/ 3736746 w 8"/>
              <a:gd name="T33" fmla="*/ 2109123 h 1"/>
              <a:gd name="T34" fmla="*/ 5605119 w 8"/>
              <a:gd name="T35" fmla="*/ 2109123 h 1"/>
              <a:gd name="T36" fmla="*/ 5605119 w 8"/>
              <a:gd name="T37" fmla="*/ 2109123 h 1"/>
              <a:gd name="T38" fmla="*/ 5605119 w 8"/>
              <a:gd name="T39" fmla="*/ 2109123 h 1"/>
              <a:gd name="T40" fmla="*/ 5605119 w 8"/>
              <a:gd name="T41" fmla="*/ 2109123 h 1"/>
              <a:gd name="T42" fmla="*/ 5605119 w 8"/>
              <a:gd name="T43" fmla="*/ 2109123 h 1"/>
              <a:gd name="T44" fmla="*/ 5605119 w 8"/>
              <a:gd name="T45" fmla="*/ 2109123 h 1"/>
              <a:gd name="T46" fmla="*/ 5605119 w 8"/>
              <a:gd name="T47" fmla="*/ 2109123 h 1"/>
              <a:gd name="T48" fmla="*/ 5605119 w 8"/>
              <a:gd name="T49" fmla="*/ 2109123 h 1"/>
              <a:gd name="T50" fmla="*/ 5605119 w 8"/>
              <a:gd name="T51" fmla="*/ 2109123 h 1"/>
              <a:gd name="T52" fmla="*/ 5605119 w 8"/>
              <a:gd name="T53" fmla="*/ 2109123 h 1"/>
              <a:gd name="T54" fmla="*/ 5605119 w 8"/>
              <a:gd name="T55" fmla="*/ 2109123 h 1"/>
              <a:gd name="T56" fmla="*/ 5605119 w 8"/>
              <a:gd name="T57" fmla="*/ 2109123 h 1"/>
              <a:gd name="T58" fmla="*/ 7473493 w 8"/>
              <a:gd name="T59" fmla="*/ 2109123 h 1"/>
              <a:gd name="T60" fmla="*/ 7473493 w 8"/>
              <a:gd name="T61" fmla="*/ 2109123 h 1"/>
              <a:gd name="T62" fmla="*/ 7473493 w 8"/>
              <a:gd name="T63" fmla="*/ 2109123 h 1"/>
              <a:gd name="T64" fmla="*/ 7473493 w 8"/>
              <a:gd name="T65" fmla="*/ 2109123 h 1"/>
              <a:gd name="T66" fmla="*/ 7473493 w 8"/>
              <a:gd name="T67" fmla="*/ 2109123 h 1"/>
              <a:gd name="T68" fmla="*/ 9341866 w 8"/>
              <a:gd name="T69" fmla="*/ 2109123 h 1"/>
              <a:gd name="T70" fmla="*/ 9341866 w 8"/>
              <a:gd name="T71" fmla="*/ 2109123 h 1"/>
              <a:gd name="T72" fmla="*/ 9341866 w 8"/>
              <a:gd name="T73" fmla="*/ 2109123 h 1"/>
              <a:gd name="T74" fmla="*/ 9341866 w 8"/>
              <a:gd name="T75" fmla="*/ 2109123 h 1"/>
              <a:gd name="T76" fmla="*/ 9341866 w 8"/>
              <a:gd name="T77" fmla="*/ 2109123 h 1"/>
              <a:gd name="T78" fmla="*/ 9341866 w 8"/>
              <a:gd name="T79" fmla="*/ 2109123 h 1"/>
              <a:gd name="T80" fmla="*/ 9341866 w 8"/>
              <a:gd name="T81" fmla="*/ 2109123 h 1"/>
              <a:gd name="T82" fmla="*/ 9341866 w 8"/>
              <a:gd name="T83" fmla="*/ 2109123 h 1"/>
              <a:gd name="T84" fmla="*/ 9341866 w 8"/>
              <a:gd name="T85" fmla="*/ 2109123 h 1"/>
              <a:gd name="T86" fmla="*/ 9341866 w 8"/>
              <a:gd name="T87" fmla="*/ 2109123 h 1"/>
              <a:gd name="T88" fmla="*/ 9341866 w 8"/>
              <a:gd name="T89" fmla="*/ 2109123 h 1"/>
              <a:gd name="T90" fmla="*/ 9341866 w 8"/>
              <a:gd name="T91" fmla="*/ 2109123 h 1"/>
              <a:gd name="T92" fmla="*/ 11210239 w 8"/>
              <a:gd name="T93" fmla="*/ 2109123 h 1"/>
              <a:gd name="T94" fmla="*/ 11210239 w 8"/>
              <a:gd name="T95" fmla="*/ 2109123 h 1"/>
              <a:gd name="T96" fmla="*/ 11210239 w 8"/>
              <a:gd name="T97" fmla="*/ 0 h 1"/>
              <a:gd name="T98" fmla="*/ 11210239 w 8"/>
              <a:gd name="T99" fmla="*/ 0 h 1"/>
              <a:gd name="T100" fmla="*/ 11210239 w 8"/>
              <a:gd name="T101" fmla="*/ 0 h 1"/>
              <a:gd name="T102" fmla="*/ 11210239 w 8"/>
              <a:gd name="T103" fmla="*/ 0 h 1"/>
              <a:gd name="T104" fmla="*/ 11210239 w 8"/>
              <a:gd name="T105" fmla="*/ 0 h 1"/>
              <a:gd name="T106" fmla="*/ 11210239 w 8"/>
              <a:gd name="T107" fmla="*/ 0 h 1"/>
              <a:gd name="T108" fmla="*/ 11210239 w 8"/>
              <a:gd name="T109" fmla="*/ 0 h 1"/>
              <a:gd name="T110" fmla="*/ 13078612 w 8"/>
              <a:gd name="T111" fmla="*/ 0 h 1"/>
              <a:gd name="T112" fmla="*/ 13078612 w 8"/>
              <a:gd name="T113" fmla="*/ 0 h 1"/>
              <a:gd name="T114" fmla="*/ 13078612 w 8"/>
              <a:gd name="T115" fmla="*/ 0 h 1"/>
              <a:gd name="T116" fmla="*/ 13078612 w 8"/>
              <a:gd name="T117" fmla="*/ 0 h 1"/>
              <a:gd name="T118" fmla="*/ 13078612 w 8"/>
              <a:gd name="T119" fmla="*/ 2109123 h 1"/>
              <a:gd name="T120" fmla="*/ 13078612 w 8"/>
              <a:gd name="T121" fmla="*/ 2109123 h 1"/>
              <a:gd name="T122" fmla="*/ 14946985 w 8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"/>
              <a:gd name="T188" fmla="*/ 8 w 8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913408" y="1386260"/>
            <a:ext cx="9525" cy="3175"/>
          </a:xfrm>
          <a:custGeom>
            <a:avLst/>
            <a:gdLst>
              <a:gd name="T0" fmla="*/ 0 w 7"/>
              <a:gd name="T1" fmla="*/ 2109788 h 2"/>
              <a:gd name="T2" fmla="*/ 0 w 7"/>
              <a:gd name="T3" fmla="*/ 2109788 h 2"/>
              <a:gd name="T4" fmla="*/ 0 w 7"/>
              <a:gd name="T5" fmla="*/ 2109788 h 2"/>
              <a:gd name="T6" fmla="*/ 0 w 7"/>
              <a:gd name="T7" fmla="*/ 2109788 h 2"/>
              <a:gd name="T8" fmla="*/ 0 w 7"/>
              <a:gd name="T9" fmla="*/ 2109788 h 2"/>
              <a:gd name="T10" fmla="*/ 0 w 7"/>
              <a:gd name="T11" fmla="*/ 2109788 h 2"/>
              <a:gd name="T12" fmla="*/ 0 w 7"/>
              <a:gd name="T13" fmla="*/ 2109788 h 2"/>
              <a:gd name="T14" fmla="*/ 0 w 7"/>
              <a:gd name="T15" fmla="*/ 2109788 h 2"/>
              <a:gd name="T16" fmla="*/ 0 w 7"/>
              <a:gd name="T17" fmla="*/ 2109788 h 2"/>
              <a:gd name="T18" fmla="*/ 0 w 7"/>
              <a:gd name="T19" fmla="*/ 2109788 h 2"/>
              <a:gd name="T20" fmla="*/ 1830161 w 7"/>
              <a:gd name="T21" fmla="*/ 2109788 h 2"/>
              <a:gd name="T22" fmla="*/ 1830161 w 7"/>
              <a:gd name="T23" fmla="*/ 2109788 h 2"/>
              <a:gd name="T24" fmla="*/ 1830161 w 7"/>
              <a:gd name="T25" fmla="*/ 2109788 h 2"/>
              <a:gd name="T26" fmla="*/ 1830161 w 7"/>
              <a:gd name="T27" fmla="*/ 0 h 2"/>
              <a:gd name="T28" fmla="*/ 1830161 w 7"/>
              <a:gd name="T29" fmla="*/ 0 h 2"/>
              <a:gd name="T30" fmla="*/ 3660321 w 7"/>
              <a:gd name="T31" fmla="*/ 0 h 2"/>
              <a:gd name="T32" fmla="*/ 3660321 w 7"/>
              <a:gd name="T33" fmla="*/ 0 h 2"/>
              <a:gd name="T34" fmla="*/ 3660321 w 7"/>
              <a:gd name="T35" fmla="*/ 0 h 2"/>
              <a:gd name="T36" fmla="*/ 3660321 w 7"/>
              <a:gd name="T37" fmla="*/ 0 h 2"/>
              <a:gd name="T38" fmla="*/ 3660321 w 7"/>
              <a:gd name="T39" fmla="*/ 0 h 2"/>
              <a:gd name="T40" fmla="*/ 3660321 w 7"/>
              <a:gd name="T41" fmla="*/ 0 h 2"/>
              <a:gd name="T42" fmla="*/ 3660321 w 7"/>
              <a:gd name="T43" fmla="*/ 0 h 2"/>
              <a:gd name="T44" fmla="*/ 3660321 w 7"/>
              <a:gd name="T45" fmla="*/ 0 h 2"/>
              <a:gd name="T46" fmla="*/ 3660321 w 7"/>
              <a:gd name="T47" fmla="*/ 0 h 2"/>
              <a:gd name="T48" fmla="*/ 3660321 w 7"/>
              <a:gd name="T49" fmla="*/ 0 h 2"/>
              <a:gd name="T50" fmla="*/ 3660321 w 7"/>
              <a:gd name="T51" fmla="*/ 0 h 2"/>
              <a:gd name="T52" fmla="*/ 5490482 w 7"/>
              <a:gd name="T53" fmla="*/ 2109788 h 2"/>
              <a:gd name="T54" fmla="*/ 5490482 w 7"/>
              <a:gd name="T55" fmla="*/ 2109788 h 2"/>
              <a:gd name="T56" fmla="*/ 5490482 w 7"/>
              <a:gd name="T57" fmla="*/ 2109788 h 2"/>
              <a:gd name="T58" fmla="*/ 5490482 w 7"/>
              <a:gd name="T59" fmla="*/ 4219575 h 2"/>
              <a:gd name="T60" fmla="*/ 5490482 w 7"/>
              <a:gd name="T61" fmla="*/ 4219575 h 2"/>
              <a:gd name="T62" fmla="*/ 5490482 w 7"/>
              <a:gd name="T63" fmla="*/ 4219575 h 2"/>
              <a:gd name="T64" fmla="*/ 5490482 w 7"/>
              <a:gd name="T65" fmla="*/ 4219575 h 2"/>
              <a:gd name="T66" fmla="*/ 5490482 w 7"/>
              <a:gd name="T67" fmla="*/ 4219575 h 2"/>
              <a:gd name="T68" fmla="*/ 5490482 w 7"/>
              <a:gd name="T69" fmla="*/ 4219575 h 2"/>
              <a:gd name="T70" fmla="*/ 5490482 w 7"/>
              <a:gd name="T71" fmla="*/ 4219575 h 2"/>
              <a:gd name="T72" fmla="*/ 5490482 w 7"/>
              <a:gd name="T73" fmla="*/ 4219575 h 2"/>
              <a:gd name="T74" fmla="*/ 5490482 w 7"/>
              <a:gd name="T75" fmla="*/ 4219575 h 2"/>
              <a:gd name="T76" fmla="*/ 7320643 w 7"/>
              <a:gd name="T77" fmla="*/ 4219575 h 2"/>
              <a:gd name="T78" fmla="*/ 7320643 w 7"/>
              <a:gd name="T79" fmla="*/ 4219575 h 2"/>
              <a:gd name="T80" fmla="*/ 7320643 w 7"/>
              <a:gd name="T81" fmla="*/ 2109788 h 2"/>
              <a:gd name="T82" fmla="*/ 7320643 w 7"/>
              <a:gd name="T83" fmla="*/ 2109788 h 2"/>
              <a:gd name="T84" fmla="*/ 7320643 w 7"/>
              <a:gd name="T85" fmla="*/ 0 h 2"/>
              <a:gd name="T86" fmla="*/ 9150804 w 7"/>
              <a:gd name="T87" fmla="*/ 0 h 2"/>
              <a:gd name="T88" fmla="*/ 9150804 w 7"/>
              <a:gd name="T89" fmla="*/ 0 h 2"/>
              <a:gd name="T90" fmla="*/ 9150804 w 7"/>
              <a:gd name="T91" fmla="*/ 0 h 2"/>
              <a:gd name="T92" fmla="*/ 9150804 w 7"/>
              <a:gd name="T93" fmla="*/ 0 h 2"/>
              <a:gd name="T94" fmla="*/ 9150804 w 7"/>
              <a:gd name="T95" fmla="*/ 0 h 2"/>
              <a:gd name="T96" fmla="*/ 9150804 w 7"/>
              <a:gd name="T97" fmla="*/ 0 h 2"/>
              <a:gd name="T98" fmla="*/ 9150804 w 7"/>
              <a:gd name="T99" fmla="*/ 0 h 2"/>
              <a:gd name="T100" fmla="*/ 9150804 w 7"/>
              <a:gd name="T101" fmla="*/ 0 h 2"/>
              <a:gd name="T102" fmla="*/ 9150804 w 7"/>
              <a:gd name="T103" fmla="*/ 0 h 2"/>
              <a:gd name="T104" fmla="*/ 9150804 w 7"/>
              <a:gd name="T105" fmla="*/ 0 h 2"/>
              <a:gd name="T106" fmla="*/ 9150804 w 7"/>
              <a:gd name="T107" fmla="*/ 0 h 2"/>
              <a:gd name="T108" fmla="*/ 9150804 w 7"/>
              <a:gd name="T109" fmla="*/ 0 h 2"/>
              <a:gd name="T110" fmla="*/ 10980964 w 7"/>
              <a:gd name="T111" fmla="*/ 0 h 2"/>
              <a:gd name="T112" fmla="*/ 10980964 w 7"/>
              <a:gd name="T113" fmla="*/ 2109788 h 2"/>
              <a:gd name="T114" fmla="*/ 10980964 w 7"/>
              <a:gd name="T115" fmla="*/ 2109788 h 2"/>
              <a:gd name="T116" fmla="*/ 10980964 w 7"/>
              <a:gd name="T117" fmla="*/ 4219575 h 2"/>
              <a:gd name="T118" fmla="*/ 10980964 w 7"/>
              <a:gd name="T119" fmla="*/ 4219575 h 2"/>
              <a:gd name="T120" fmla="*/ 12811125 w 7"/>
              <a:gd name="T121" fmla="*/ 4219575 h 2"/>
              <a:gd name="T122" fmla="*/ 12811125 w 7"/>
              <a:gd name="T123" fmla="*/ 4219575 h 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"/>
              <a:gd name="T188" fmla="*/ 7 w 7"/>
              <a:gd name="T189" fmla="*/ 2 h 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922933" y="1384672"/>
            <a:ext cx="7937" cy="4763"/>
          </a:xfrm>
          <a:custGeom>
            <a:avLst/>
            <a:gdLst>
              <a:gd name="T0" fmla="*/ 0 w 6"/>
              <a:gd name="T1" fmla="*/ 4747520 h 4"/>
              <a:gd name="T2" fmla="*/ 0 w 6"/>
              <a:gd name="T3" fmla="*/ 4747520 h 4"/>
              <a:gd name="T4" fmla="*/ 0 w 6"/>
              <a:gd name="T5" fmla="*/ 4747520 h 4"/>
              <a:gd name="T6" fmla="*/ 0 w 6"/>
              <a:gd name="T7" fmla="*/ 4747520 h 4"/>
              <a:gd name="T8" fmla="*/ 0 w 6"/>
              <a:gd name="T9" fmla="*/ 4747520 h 4"/>
              <a:gd name="T10" fmla="*/ 0 w 6"/>
              <a:gd name="T11" fmla="*/ 4747520 h 4"/>
              <a:gd name="T12" fmla="*/ 0 w 6"/>
              <a:gd name="T13" fmla="*/ 4747520 h 4"/>
              <a:gd name="T14" fmla="*/ 0 w 6"/>
              <a:gd name="T15" fmla="*/ 3165014 h 4"/>
              <a:gd name="T16" fmla="*/ 1779211 w 6"/>
              <a:gd name="T17" fmla="*/ 1582507 h 4"/>
              <a:gd name="T18" fmla="*/ 1779211 w 6"/>
              <a:gd name="T19" fmla="*/ 1582507 h 4"/>
              <a:gd name="T20" fmla="*/ 1779211 w 6"/>
              <a:gd name="T21" fmla="*/ 1582507 h 4"/>
              <a:gd name="T22" fmla="*/ 1779211 w 6"/>
              <a:gd name="T23" fmla="*/ 1582507 h 4"/>
              <a:gd name="T24" fmla="*/ 1779211 w 6"/>
              <a:gd name="T25" fmla="*/ 0 h 4"/>
              <a:gd name="T26" fmla="*/ 1779211 w 6"/>
              <a:gd name="T27" fmla="*/ 0 h 4"/>
              <a:gd name="T28" fmla="*/ 1779211 w 6"/>
              <a:gd name="T29" fmla="*/ 0 h 4"/>
              <a:gd name="T30" fmla="*/ 1779211 w 6"/>
              <a:gd name="T31" fmla="*/ 0 h 4"/>
              <a:gd name="T32" fmla="*/ 1779211 w 6"/>
              <a:gd name="T33" fmla="*/ 0 h 4"/>
              <a:gd name="T34" fmla="*/ 1779211 w 6"/>
              <a:gd name="T35" fmla="*/ 0 h 4"/>
              <a:gd name="T36" fmla="*/ 1779211 w 6"/>
              <a:gd name="T37" fmla="*/ 0 h 4"/>
              <a:gd name="T38" fmla="*/ 1779211 w 6"/>
              <a:gd name="T39" fmla="*/ 0 h 4"/>
              <a:gd name="T40" fmla="*/ 3558422 w 6"/>
              <a:gd name="T41" fmla="*/ 1582507 h 4"/>
              <a:gd name="T42" fmla="*/ 3558422 w 6"/>
              <a:gd name="T43" fmla="*/ 1582507 h 4"/>
              <a:gd name="T44" fmla="*/ 3558422 w 6"/>
              <a:gd name="T45" fmla="*/ 1582507 h 4"/>
              <a:gd name="T46" fmla="*/ 3558422 w 6"/>
              <a:gd name="T47" fmla="*/ 3165014 h 4"/>
              <a:gd name="T48" fmla="*/ 3558422 w 6"/>
              <a:gd name="T49" fmla="*/ 4747520 h 4"/>
              <a:gd name="T50" fmla="*/ 3558422 w 6"/>
              <a:gd name="T51" fmla="*/ 4747520 h 4"/>
              <a:gd name="T52" fmla="*/ 5337633 w 6"/>
              <a:gd name="T53" fmla="*/ 4747520 h 4"/>
              <a:gd name="T54" fmla="*/ 5337633 w 6"/>
              <a:gd name="T55" fmla="*/ 4747520 h 4"/>
              <a:gd name="T56" fmla="*/ 5337633 w 6"/>
              <a:gd name="T57" fmla="*/ 4747520 h 4"/>
              <a:gd name="T58" fmla="*/ 5337633 w 6"/>
              <a:gd name="T59" fmla="*/ 4747520 h 4"/>
              <a:gd name="T60" fmla="*/ 5337633 w 6"/>
              <a:gd name="T61" fmla="*/ 4747520 h 4"/>
              <a:gd name="T62" fmla="*/ 5337633 w 6"/>
              <a:gd name="T63" fmla="*/ 4747520 h 4"/>
              <a:gd name="T64" fmla="*/ 5337633 w 6"/>
              <a:gd name="T65" fmla="*/ 4747520 h 4"/>
              <a:gd name="T66" fmla="*/ 5337633 w 6"/>
              <a:gd name="T67" fmla="*/ 4747520 h 4"/>
              <a:gd name="T68" fmla="*/ 5337633 w 6"/>
              <a:gd name="T69" fmla="*/ 4747520 h 4"/>
              <a:gd name="T70" fmla="*/ 5337633 w 6"/>
              <a:gd name="T71" fmla="*/ 4747520 h 4"/>
              <a:gd name="T72" fmla="*/ 5337633 w 6"/>
              <a:gd name="T73" fmla="*/ 4747520 h 4"/>
              <a:gd name="T74" fmla="*/ 7116843 w 6"/>
              <a:gd name="T75" fmla="*/ 4747520 h 4"/>
              <a:gd name="T76" fmla="*/ 7116843 w 6"/>
              <a:gd name="T77" fmla="*/ 3165014 h 4"/>
              <a:gd name="T78" fmla="*/ 7116843 w 6"/>
              <a:gd name="T79" fmla="*/ 1582507 h 4"/>
              <a:gd name="T80" fmla="*/ 7116843 w 6"/>
              <a:gd name="T81" fmla="*/ 0 h 4"/>
              <a:gd name="T82" fmla="*/ 7116843 w 6"/>
              <a:gd name="T83" fmla="*/ 0 h 4"/>
              <a:gd name="T84" fmla="*/ 7116843 w 6"/>
              <a:gd name="T85" fmla="*/ 0 h 4"/>
              <a:gd name="T86" fmla="*/ 7116843 w 6"/>
              <a:gd name="T87" fmla="*/ 0 h 4"/>
              <a:gd name="T88" fmla="*/ 8896054 w 6"/>
              <a:gd name="T89" fmla="*/ 0 h 4"/>
              <a:gd name="T90" fmla="*/ 8896054 w 6"/>
              <a:gd name="T91" fmla="*/ 0 h 4"/>
              <a:gd name="T92" fmla="*/ 8896054 w 6"/>
              <a:gd name="T93" fmla="*/ 0 h 4"/>
              <a:gd name="T94" fmla="*/ 8896054 w 6"/>
              <a:gd name="T95" fmla="*/ 0 h 4"/>
              <a:gd name="T96" fmla="*/ 8896054 w 6"/>
              <a:gd name="T97" fmla="*/ 0 h 4"/>
              <a:gd name="T98" fmla="*/ 8896054 w 6"/>
              <a:gd name="T99" fmla="*/ 0 h 4"/>
              <a:gd name="T100" fmla="*/ 8896054 w 6"/>
              <a:gd name="T101" fmla="*/ 0 h 4"/>
              <a:gd name="T102" fmla="*/ 8896054 w 6"/>
              <a:gd name="T103" fmla="*/ 0 h 4"/>
              <a:gd name="T104" fmla="*/ 8896054 w 6"/>
              <a:gd name="T105" fmla="*/ 1582507 h 4"/>
              <a:gd name="T106" fmla="*/ 8896054 w 6"/>
              <a:gd name="T107" fmla="*/ 3165014 h 4"/>
              <a:gd name="T108" fmla="*/ 10675265 w 6"/>
              <a:gd name="T109" fmla="*/ 4747520 h 4"/>
              <a:gd name="T110" fmla="*/ 10675265 w 6"/>
              <a:gd name="T111" fmla="*/ 6330027 h 4"/>
              <a:gd name="T112" fmla="*/ 10675265 w 6"/>
              <a:gd name="T113" fmla="*/ 6330027 h 4"/>
              <a:gd name="T114" fmla="*/ 10675265 w 6"/>
              <a:gd name="T115" fmla="*/ 6330027 h 4"/>
              <a:gd name="T116" fmla="*/ 10675265 w 6"/>
              <a:gd name="T117" fmla="*/ 6330027 h 4"/>
              <a:gd name="T118" fmla="*/ 10675265 w 6"/>
              <a:gd name="T119" fmla="*/ 6330027 h 4"/>
              <a:gd name="T120" fmla="*/ 10675265 w 6"/>
              <a:gd name="T121" fmla="*/ 6330027 h 4"/>
              <a:gd name="T122" fmla="*/ 10675265 w 6"/>
              <a:gd name="T123" fmla="*/ 6330027 h 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4"/>
              <a:gd name="T188" fmla="*/ 6 w 6"/>
              <a:gd name="T189" fmla="*/ 4 h 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4">
                <a:moveTo>
                  <a:pt x="0" y="3"/>
                </a:moveTo>
                <a:lnTo>
                  <a:pt x="0" y="3"/>
                </a:lnTo>
                <a:lnTo>
                  <a:pt x="0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6" y="3"/>
                </a:lnTo>
                <a:lnTo>
                  <a:pt x="6" y="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930870" y="1381497"/>
            <a:ext cx="9525" cy="11113"/>
          </a:xfrm>
          <a:custGeom>
            <a:avLst/>
            <a:gdLst>
              <a:gd name="T0" fmla="*/ 0 w 7"/>
              <a:gd name="T1" fmla="*/ 11075494 h 8"/>
              <a:gd name="T2" fmla="*/ 0 w 7"/>
              <a:gd name="T3" fmla="*/ 11075494 h 8"/>
              <a:gd name="T4" fmla="*/ 0 w 7"/>
              <a:gd name="T5" fmla="*/ 11075494 h 8"/>
              <a:gd name="T6" fmla="*/ 1830161 w 7"/>
              <a:gd name="T7" fmla="*/ 9229347 h 8"/>
              <a:gd name="T8" fmla="*/ 1830161 w 7"/>
              <a:gd name="T9" fmla="*/ 9229347 h 8"/>
              <a:gd name="T10" fmla="*/ 1830161 w 7"/>
              <a:gd name="T11" fmla="*/ 5538441 h 8"/>
              <a:gd name="T12" fmla="*/ 1830161 w 7"/>
              <a:gd name="T13" fmla="*/ 3692294 h 8"/>
              <a:gd name="T14" fmla="*/ 3660321 w 7"/>
              <a:gd name="T15" fmla="*/ 1846147 h 8"/>
              <a:gd name="T16" fmla="*/ 3660321 w 7"/>
              <a:gd name="T17" fmla="*/ 1846147 h 8"/>
              <a:gd name="T18" fmla="*/ 3660321 w 7"/>
              <a:gd name="T19" fmla="*/ 1846147 h 8"/>
              <a:gd name="T20" fmla="*/ 3660321 w 7"/>
              <a:gd name="T21" fmla="*/ 1846147 h 8"/>
              <a:gd name="T22" fmla="*/ 3660321 w 7"/>
              <a:gd name="T23" fmla="*/ 1846147 h 8"/>
              <a:gd name="T24" fmla="*/ 3660321 w 7"/>
              <a:gd name="T25" fmla="*/ 1846147 h 8"/>
              <a:gd name="T26" fmla="*/ 3660321 w 7"/>
              <a:gd name="T27" fmla="*/ 1846147 h 8"/>
              <a:gd name="T28" fmla="*/ 3660321 w 7"/>
              <a:gd name="T29" fmla="*/ 1846147 h 8"/>
              <a:gd name="T30" fmla="*/ 3660321 w 7"/>
              <a:gd name="T31" fmla="*/ 1846147 h 8"/>
              <a:gd name="T32" fmla="*/ 3660321 w 7"/>
              <a:gd name="T33" fmla="*/ 1846147 h 8"/>
              <a:gd name="T34" fmla="*/ 3660321 w 7"/>
              <a:gd name="T35" fmla="*/ 3692294 h 8"/>
              <a:gd name="T36" fmla="*/ 3660321 w 7"/>
              <a:gd name="T37" fmla="*/ 3692294 h 8"/>
              <a:gd name="T38" fmla="*/ 5490482 w 7"/>
              <a:gd name="T39" fmla="*/ 5538441 h 8"/>
              <a:gd name="T40" fmla="*/ 5490482 w 7"/>
              <a:gd name="T41" fmla="*/ 9229347 h 8"/>
              <a:gd name="T42" fmla="*/ 5490482 w 7"/>
              <a:gd name="T43" fmla="*/ 9229347 h 8"/>
              <a:gd name="T44" fmla="*/ 5490482 w 7"/>
              <a:gd name="T45" fmla="*/ 11075494 h 8"/>
              <a:gd name="T46" fmla="*/ 5490482 w 7"/>
              <a:gd name="T47" fmla="*/ 12921641 h 8"/>
              <a:gd name="T48" fmla="*/ 5490482 w 7"/>
              <a:gd name="T49" fmla="*/ 12921641 h 8"/>
              <a:gd name="T50" fmla="*/ 5490482 w 7"/>
              <a:gd name="T51" fmla="*/ 12921641 h 8"/>
              <a:gd name="T52" fmla="*/ 5490482 w 7"/>
              <a:gd name="T53" fmla="*/ 12921641 h 8"/>
              <a:gd name="T54" fmla="*/ 7320643 w 7"/>
              <a:gd name="T55" fmla="*/ 12921641 h 8"/>
              <a:gd name="T56" fmla="*/ 7320643 w 7"/>
              <a:gd name="T57" fmla="*/ 12921641 h 8"/>
              <a:gd name="T58" fmla="*/ 7320643 w 7"/>
              <a:gd name="T59" fmla="*/ 12921641 h 8"/>
              <a:gd name="T60" fmla="*/ 7320643 w 7"/>
              <a:gd name="T61" fmla="*/ 12921641 h 8"/>
              <a:gd name="T62" fmla="*/ 7320643 w 7"/>
              <a:gd name="T63" fmla="*/ 12921641 h 8"/>
              <a:gd name="T64" fmla="*/ 7320643 w 7"/>
              <a:gd name="T65" fmla="*/ 11075494 h 8"/>
              <a:gd name="T66" fmla="*/ 7320643 w 7"/>
              <a:gd name="T67" fmla="*/ 11075494 h 8"/>
              <a:gd name="T68" fmla="*/ 7320643 w 7"/>
              <a:gd name="T69" fmla="*/ 7384589 h 8"/>
              <a:gd name="T70" fmla="*/ 7320643 w 7"/>
              <a:gd name="T71" fmla="*/ 5538441 h 8"/>
              <a:gd name="T72" fmla="*/ 9150804 w 7"/>
              <a:gd name="T73" fmla="*/ 3692294 h 8"/>
              <a:gd name="T74" fmla="*/ 9150804 w 7"/>
              <a:gd name="T75" fmla="*/ 1846147 h 8"/>
              <a:gd name="T76" fmla="*/ 9150804 w 7"/>
              <a:gd name="T77" fmla="*/ 0 h 8"/>
              <a:gd name="T78" fmla="*/ 9150804 w 7"/>
              <a:gd name="T79" fmla="*/ 0 h 8"/>
              <a:gd name="T80" fmla="*/ 9150804 w 7"/>
              <a:gd name="T81" fmla="*/ 0 h 8"/>
              <a:gd name="T82" fmla="*/ 9150804 w 7"/>
              <a:gd name="T83" fmla="*/ 0 h 8"/>
              <a:gd name="T84" fmla="*/ 9150804 w 7"/>
              <a:gd name="T85" fmla="*/ 0 h 8"/>
              <a:gd name="T86" fmla="*/ 9150804 w 7"/>
              <a:gd name="T87" fmla="*/ 0 h 8"/>
              <a:gd name="T88" fmla="*/ 9150804 w 7"/>
              <a:gd name="T89" fmla="*/ 0 h 8"/>
              <a:gd name="T90" fmla="*/ 9150804 w 7"/>
              <a:gd name="T91" fmla="*/ 0 h 8"/>
              <a:gd name="T92" fmla="*/ 9150804 w 7"/>
              <a:gd name="T93" fmla="*/ 0 h 8"/>
              <a:gd name="T94" fmla="*/ 9150804 w 7"/>
              <a:gd name="T95" fmla="*/ 0 h 8"/>
              <a:gd name="T96" fmla="*/ 10980964 w 7"/>
              <a:gd name="T97" fmla="*/ 3692294 h 8"/>
              <a:gd name="T98" fmla="*/ 10980964 w 7"/>
              <a:gd name="T99" fmla="*/ 7384589 h 8"/>
              <a:gd name="T100" fmla="*/ 10980964 w 7"/>
              <a:gd name="T101" fmla="*/ 11075494 h 8"/>
              <a:gd name="T102" fmla="*/ 10980964 w 7"/>
              <a:gd name="T103" fmla="*/ 12921641 h 8"/>
              <a:gd name="T104" fmla="*/ 10980964 w 7"/>
              <a:gd name="T105" fmla="*/ 14767788 h 8"/>
              <a:gd name="T106" fmla="*/ 12811125 w 7"/>
              <a:gd name="T107" fmla="*/ 14767788 h 8"/>
              <a:gd name="T108" fmla="*/ 12811125 w 7"/>
              <a:gd name="T109" fmla="*/ 14767788 h 8"/>
              <a:gd name="T110" fmla="*/ 12811125 w 7"/>
              <a:gd name="T111" fmla="*/ 14767788 h 8"/>
              <a:gd name="T112" fmla="*/ 12811125 w 7"/>
              <a:gd name="T113" fmla="*/ 14767788 h 8"/>
              <a:gd name="T114" fmla="*/ 12811125 w 7"/>
              <a:gd name="T115" fmla="*/ 14767788 h 8"/>
              <a:gd name="T116" fmla="*/ 12811125 w 7"/>
              <a:gd name="T117" fmla="*/ 14767788 h 8"/>
              <a:gd name="T118" fmla="*/ 12811125 w 7"/>
              <a:gd name="T119" fmla="*/ 14767788 h 8"/>
              <a:gd name="T120" fmla="*/ 12811125 w 7"/>
              <a:gd name="T121" fmla="*/ 14767788 h 8"/>
              <a:gd name="T122" fmla="*/ 12811125 w 7"/>
              <a:gd name="T123" fmla="*/ 12921641 h 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8"/>
              <a:gd name="T188" fmla="*/ 7 w 7"/>
              <a:gd name="T189" fmla="*/ 8 h 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8"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7" y="8"/>
                </a:lnTo>
                <a:lnTo>
                  <a:pt x="7" y="7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940395" y="1378322"/>
            <a:ext cx="9525" cy="19050"/>
          </a:xfrm>
          <a:custGeom>
            <a:avLst/>
            <a:gdLst>
              <a:gd name="T0" fmla="*/ 0 w 7"/>
              <a:gd name="T1" fmla="*/ 16274143 h 14"/>
              <a:gd name="T2" fmla="*/ 1830161 w 7"/>
              <a:gd name="T3" fmla="*/ 9041946 h 14"/>
              <a:gd name="T4" fmla="*/ 1830161 w 7"/>
              <a:gd name="T5" fmla="*/ 5425168 h 14"/>
              <a:gd name="T6" fmla="*/ 1830161 w 7"/>
              <a:gd name="T7" fmla="*/ 5425168 h 14"/>
              <a:gd name="T8" fmla="*/ 1830161 w 7"/>
              <a:gd name="T9" fmla="*/ 3616779 h 14"/>
              <a:gd name="T10" fmla="*/ 1830161 w 7"/>
              <a:gd name="T11" fmla="*/ 3616779 h 14"/>
              <a:gd name="T12" fmla="*/ 1830161 w 7"/>
              <a:gd name="T13" fmla="*/ 3616779 h 14"/>
              <a:gd name="T14" fmla="*/ 1830161 w 7"/>
              <a:gd name="T15" fmla="*/ 3616779 h 14"/>
              <a:gd name="T16" fmla="*/ 1830161 w 7"/>
              <a:gd name="T17" fmla="*/ 3616779 h 14"/>
              <a:gd name="T18" fmla="*/ 1830161 w 7"/>
              <a:gd name="T19" fmla="*/ 3616779 h 14"/>
              <a:gd name="T20" fmla="*/ 3660321 w 7"/>
              <a:gd name="T21" fmla="*/ 3616779 h 14"/>
              <a:gd name="T22" fmla="*/ 3660321 w 7"/>
              <a:gd name="T23" fmla="*/ 3616779 h 14"/>
              <a:gd name="T24" fmla="*/ 3660321 w 7"/>
              <a:gd name="T25" fmla="*/ 3616779 h 14"/>
              <a:gd name="T26" fmla="*/ 3660321 w 7"/>
              <a:gd name="T27" fmla="*/ 5425168 h 14"/>
              <a:gd name="T28" fmla="*/ 3660321 w 7"/>
              <a:gd name="T29" fmla="*/ 7233557 h 14"/>
              <a:gd name="T30" fmla="*/ 3660321 w 7"/>
              <a:gd name="T31" fmla="*/ 10850336 h 14"/>
              <a:gd name="T32" fmla="*/ 3660321 w 7"/>
              <a:gd name="T33" fmla="*/ 16274143 h 14"/>
              <a:gd name="T34" fmla="*/ 3660321 w 7"/>
              <a:gd name="T35" fmla="*/ 18082532 h 14"/>
              <a:gd name="T36" fmla="*/ 5490482 w 7"/>
              <a:gd name="T37" fmla="*/ 19890921 h 14"/>
              <a:gd name="T38" fmla="*/ 5490482 w 7"/>
              <a:gd name="T39" fmla="*/ 21699311 h 14"/>
              <a:gd name="T40" fmla="*/ 5490482 w 7"/>
              <a:gd name="T41" fmla="*/ 21699311 h 14"/>
              <a:gd name="T42" fmla="*/ 5490482 w 7"/>
              <a:gd name="T43" fmla="*/ 23507700 h 14"/>
              <a:gd name="T44" fmla="*/ 5490482 w 7"/>
              <a:gd name="T45" fmla="*/ 23507700 h 14"/>
              <a:gd name="T46" fmla="*/ 5490482 w 7"/>
              <a:gd name="T47" fmla="*/ 23507700 h 14"/>
              <a:gd name="T48" fmla="*/ 5490482 w 7"/>
              <a:gd name="T49" fmla="*/ 23507700 h 14"/>
              <a:gd name="T50" fmla="*/ 5490482 w 7"/>
              <a:gd name="T51" fmla="*/ 23507700 h 14"/>
              <a:gd name="T52" fmla="*/ 5490482 w 7"/>
              <a:gd name="T53" fmla="*/ 23507700 h 14"/>
              <a:gd name="T54" fmla="*/ 5490482 w 7"/>
              <a:gd name="T55" fmla="*/ 21699311 h 14"/>
              <a:gd name="T56" fmla="*/ 5490482 w 7"/>
              <a:gd name="T57" fmla="*/ 21699311 h 14"/>
              <a:gd name="T58" fmla="*/ 5490482 w 7"/>
              <a:gd name="T59" fmla="*/ 19890921 h 14"/>
              <a:gd name="T60" fmla="*/ 7320643 w 7"/>
              <a:gd name="T61" fmla="*/ 16274143 h 14"/>
              <a:gd name="T62" fmla="*/ 7320643 w 7"/>
              <a:gd name="T63" fmla="*/ 12658725 h 14"/>
              <a:gd name="T64" fmla="*/ 7320643 w 7"/>
              <a:gd name="T65" fmla="*/ 7233557 h 14"/>
              <a:gd name="T66" fmla="*/ 7320643 w 7"/>
              <a:gd name="T67" fmla="*/ 3616779 h 14"/>
              <a:gd name="T68" fmla="*/ 7320643 w 7"/>
              <a:gd name="T69" fmla="*/ 1808389 h 14"/>
              <a:gd name="T70" fmla="*/ 7320643 w 7"/>
              <a:gd name="T71" fmla="*/ 1808389 h 14"/>
              <a:gd name="T72" fmla="*/ 7320643 w 7"/>
              <a:gd name="T73" fmla="*/ 0 h 14"/>
              <a:gd name="T74" fmla="*/ 9150804 w 7"/>
              <a:gd name="T75" fmla="*/ 0 h 14"/>
              <a:gd name="T76" fmla="*/ 9150804 w 7"/>
              <a:gd name="T77" fmla="*/ 0 h 14"/>
              <a:gd name="T78" fmla="*/ 9150804 w 7"/>
              <a:gd name="T79" fmla="*/ 0 h 14"/>
              <a:gd name="T80" fmla="*/ 9150804 w 7"/>
              <a:gd name="T81" fmla="*/ 0 h 14"/>
              <a:gd name="T82" fmla="*/ 9150804 w 7"/>
              <a:gd name="T83" fmla="*/ 0 h 14"/>
              <a:gd name="T84" fmla="*/ 9150804 w 7"/>
              <a:gd name="T85" fmla="*/ 0 h 14"/>
              <a:gd name="T86" fmla="*/ 9150804 w 7"/>
              <a:gd name="T87" fmla="*/ 1808389 h 14"/>
              <a:gd name="T88" fmla="*/ 9150804 w 7"/>
              <a:gd name="T89" fmla="*/ 3616779 h 14"/>
              <a:gd name="T90" fmla="*/ 9150804 w 7"/>
              <a:gd name="T91" fmla="*/ 5425168 h 14"/>
              <a:gd name="T92" fmla="*/ 10980964 w 7"/>
              <a:gd name="T93" fmla="*/ 14465754 h 14"/>
              <a:gd name="T94" fmla="*/ 10980964 w 7"/>
              <a:gd name="T95" fmla="*/ 21699311 h 14"/>
              <a:gd name="T96" fmla="*/ 10980964 w 7"/>
              <a:gd name="T97" fmla="*/ 23507700 h 14"/>
              <a:gd name="T98" fmla="*/ 10980964 w 7"/>
              <a:gd name="T99" fmla="*/ 23507700 h 14"/>
              <a:gd name="T100" fmla="*/ 10980964 w 7"/>
              <a:gd name="T101" fmla="*/ 25316089 h 14"/>
              <a:gd name="T102" fmla="*/ 10980964 w 7"/>
              <a:gd name="T103" fmla="*/ 25316089 h 14"/>
              <a:gd name="T104" fmla="*/ 10980964 w 7"/>
              <a:gd name="T105" fmla="*/ 25316089 h 14"/>
              <a:gd name="T106" fmla="*/ 10980964 w 7"/>
              <a:gd name="T107" fmla="*/ 25316089 h 14"/>
              <a:gd name="T108" fmla="*/ 10980964 w 7"/>
              <a:gd name="T109" fmla="*/ 25316089 h 14"/>
              <a:gd name="T110" fmla="*/ 10980964 w 7"/>
              <a:gd name="T111" fmla="*/ 25316089 h 14"/>
              <a:gd name="T112" fmla="*/ 10980964 w 7"/>
              <a:gd name="T113" fmla="*/ 25316089 h 14"/>
              <a:gd name="T114" fmla="*/ 10980964 w 7"/>
              <a:gd name="T115" fmla="*/ 25316089 h 14"/>
              <a:gd name="T116" fmla="*/ 10980964 w 7"/>
              <a:gd name="T117" fmla="*/ 23507700 h 14"/>
              <a:gd name="T118" fmla="*/ 12811125 w 7"/>
              <a:gd name="T119" fmla="*/ 21699311 h 14"/>
              <a:gd name="T120" fmla="*/ 12811125 w 7"/>
              <a:gd name="T121" fmla="*/ 18082532 h 14"/>
              <a:gd name="T122" fmla="*/ 12811125 w 7"/>
              <a:gd name="T123" fmla="*/ 7233557 h 1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4"/>
              <a:gd name="T188" fmla="*/ 7 w 7"/>
              <a:gd name="T189" fmla="*/ 14 h 1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4">
                <a:moveTo>
                  <a:pt x="0" y="10"/>
                </a:move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3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949920" y="1370385"/>
            <a:ext cx="9525" cy="33337"/>
          </a:xfrm>
          <a:custGeom>
            <a:avLst/>
            <a:gdLst>
              <a:gd name="T0" fmla="*/ 0 w 7"/>
              <a:gd name="T1" fmla="*/ 10633170 h 25"/>
              <a:gd name="T2" fmla="*/ 1830161 w 7"/>
              <a:gd name="T3" fmla="*/ 8860975 h 25"/>
              <a:gd name="T4" fmla="*/ 1830161 w 7"/>
              <a:gd name="T5" fmla="*/ 8860975 h 25"/>
              <a:gd name="T6" fmla="*/ 1830161 w 7"/>
              <a:gd name="T7" fmla="*/ 7088780 h 25"/>
              <a:gd name="T8" fmla="*/ 1830161 w 7"/>
              <a:gd name="T9" fmla="*/ 7088780 h 25"/>
              <a:gd name="T10" fmla="*/ 1830161 w 7"/>
              <a:gd name="T11" fmla="*/ 7088780 h 25"/>
              <a:gd name="T12" fmla="*/ 1830161 w 7"/>
              <a:gd name="T13" fmla="*/ 7088780 h 25"/>
              <a:gd name="T14" fmla="*/ 1830161 w 7"/>
              <a:gd name="T15" fmla="*/ 7088780 h 25"/>
              <a:gd name="T16" fmla="*/ 1830161 w 7"/>
              <a:gd name="T17" fmla="*/ 7088780 h 25"/>
              <a:gd name="T18" fmla="*/ 1830161 w 7"/>
              <a:gd name="T19" fmla="*/ 8860975 h 25"/>
              <a:gd name="T20" fmla="*/ 1830161 w 7"/>
              <a:gd name="T21" fmla="*/ 10633170 h 25"/>
              <a:gd name="T22" fmla="*/ 1830161 w 7"/>
              <a:gd name="T23" fmla="*/ 12404031 h 25"/>
              <a:gd name="T24" fmla="*/ 3660321 w 7"/>
              <a:gd name="T25" fmla="*/ 17720616 h 25"/>
              <a:gd name="T26" fmla="*/ 3660321 w 7"/>
              <a:gd name="T27" fmla="*/ 23037200 h 25"/>
              <a:gd name="T28" fmla="*/ 3660321 w 7"/>
              <a:gd name="T29" fmla="*/ 30125980 h 25"/>
              <a:gd name="T30" fmla="*/ 3660321 w 7"/>
              <a:gd name="T31" fmla="*/ 33669037 h 25"/>
              <a:gd name="T32" fmla="*/ 3660321 w 7"/>
              <a:gd name="T33" fmla="*/ 37213426 h 25"/>
              <a:gd name="T34" fmla="*/ 3660321 w 7"/>
              <a:gd name="T35" fmla="*/ 38985621 h 25"/>
              <a:gd name="T36" fmla="*/ 3660321 w 7"/>
              <a:gd name="T37" fmla="*/ 38985621 h 25"/>
              <a:gd name="T38" fmla="*/ 3660321 w 7"/>
              <a:gd name="T39" fmla="*/ 38985621 h 25"/>
              <a:gd name="T40" fmla="*/ 5490482 w 7"/>
              <a:gd name="T41" fmla="*/ 38985621 h 25"/>
              <a:gd name="T42" fmla="*/ 5490482 w 7"/>
              <a:gd name="T43" fmla="*/ 40757816 h 25"/>
              <a:gd name="T44" fmla="*/ 5490482 w 7"/>
              <a:gd name="T45" fmla="*/ 38985621 h 25"/>
              <a:gd name="T46" fmla="*/ 5490482 w 7"/>
              <a:gd name="T47" fmla="*/ 38985621 h 25"/>
              <a:gd name="T48" fmla="*/ 5490482 w 7"/>
              <a:gd name="T49" fmla="*/ 38985621 h 25"/>
              <a:gd name="T50" fmla="*/ 5490482 w 7"/>
              <a:gd name="T51" fmla="*/ 37213426 h 25"/>
              <a:gd name="T52" fmla="*/ 5490482 w 7"/>
              <a:gd name="T53" fmla="*/ 35441231 h 25"/>
              <a:gd name="T54" fmla="*/ 5490482 w 7"/>
              <a:gd name="T55" fmla="*/ 30125980 h 25"/>
              <a:gd name="T56" fmla="*/ 5490482 w 7"/>
              <a:gd name="T57" fmla="*/ 24809395 h 25"/>
              <a:gd name="T58" fmla="*/ 7320643 w 7"/>
              <a:gd name="T59" fmla="*/ 17720616 h 25"/>
              <a:gd name="T60" fmla="*/ 7320643 w 7"/>
              <a:gd name="T61" fmla="*/ 10633170 h 25"/>
              <a:gd name="T62" fmla="*/ 7320643 w 7"/>
              <a:gd name="T63" fmla="*/ 7088780 h 25"/>
              <a:gd name="T64" fmla="*/ 7320643 w 7"/>
              <a:gd name="T65" fmla="*/ 5316585 h 25"/>
              <a:gd name="T66" fmla="*/ 7320643 w 7"/>
              <a:gd name="T67" fmla="*/ 5316585 h 25"/>
              <a:gd name="T68" fmla="*/ 7320643 w 7"/>
              <a:gd name="T69" fmla="*/ 3544390 h 25"/>
              <a:gd name="T70" fmla="*/ 7320643 w 7"/>
              <a:gd name="T71" fmla="*/ 3544390 h 25"/>
              <a:gd name="T72" fmla="*/ 7320643 w 7"/>
              <a:gd name="T73" fmla="*/ 3544390 h 25"/>
              <a:gd name="T74" fmla="*/ 7320643 w 7"/>
              <a:gd name="T75" fmla="*/ 3544390 h 25"/>
              <a:gd name="T76" fmla="*/ 7320643 w 7"/>
              <a:gd name="T77" fmla="*/ 3544390 h 25"/>
              <a:gd name="T78" fmla="*/ 7320643 w 7"/>
              <a:gd name="T79" fmla="*/ 3544390 h 25"/>
              <a:gd name="T80" fmla="*/ 7320643 w 7"/>
              <a:gd name="T81" fmla="*/ 5316585 h 25"/>
              <a:gd name="T82" fmla="*/ 7320643 w 7"/>
              <a:gd name="T83" fmla="*/ 7088780 h 25"/>
              <a:gd name="T84" fmla="*/ 7320643 w 7"/>
              <a:gd name="T85" fmla="*/ 8860975 h 25"/>
              <a:gd name="T86" fmla="*/ 9150804 w 7"/>
              <a:gd name="T87" fmla="*/ 15948421 h 25"/>
              <a:gd name="T88" fmla="*/ 9150804 w 7"/>
              <a:gd name="T89" fmla="*/ 30125980 h 25"/>
              <a:gd name="T90" fmla="*/ 9150804 w 7"/>
              <a:gd name="T91" fmla="*/ 37213426 h 25"/>
              <a:gd name="T92" fmla="*/ 9150804 w 7"/>
              <a:gd name="T93" fmla="*/ 40757816 h 25"/>
              <a:gd name="T94" fmla="*/ 10980964 w 7"/>
              <a:gd name="T95" fmla="*/ 42530011 h 25"/>
              <a:gd name="T96" fmla="*/ 10980964 w 7"/>
              <a:gd name="T97" fmla="*/ 44302206 h 25"/>
              <a:gd name="T98" fmla="*/ 10980964 w 7"/>
              <a:gd name="T99" fmla="*/ 44302206 h 25"/>
              <a:gd name="T100" fmla="*/ 10980964 w 7"/>
              <a:gd name="T101" fmla="*/ 44302206 h 25"/>
              <a:gd name="T102" fmla="*/ 10980964 w 7"/>
              <a:gd name="T103" fmla="*/ 44302206 h 25"/>
              <a:gd name="T104" fmla="*/ 10980964 w 7"/>
              <a:gd name="T105" fmla="*/ 44302206 h 25"/>
              <a:gd name="T106" fmla="*/ 10980964 w 7"/>
              <a:gd name="T107" fmla="*/ 44302206 h 25"/>
              <a:gd name="T108" fmla="*/ 10980964 w 7"/>
              <a:gd name="T109" fmla="*/ 42530011 h 25"/>
              <a:gd name="T110" fmla="*/ 10980964 w 7"/>
              <a:gd name="T111" fmla="*/ 42530011 h 25"/>
              <a:gd name="T112" fmla="*/ 10980964 w 7"/>
              <a:gd name="T113" fmla="*/ 40757816 h 25"/>
              <a:gd name="T114" fmla="*/ 10980964 w 7"/>
              <a:gd name="T115" fmla="*/ 35441231 h 25"/>
              <a:gd name="T116" fmla="*/ 12811125 w 7"/>
              <a:gd name="T117" fmla="*/ 17720616 h 25"/>
              <a:gd name="T118" fmla="*/ 12811125 w 7"/>
              <a:gd name="T119" fmla="*/ 10633170 h 25"/>
              <a:gd name="T120" fmla="*/ 12811125 w 7"/>
              <a:gd name="T121" fmla="*/ 3544390 h 25"/>
              <a:gd name="T122" fmla="*/ 12811125 w 7"/>
              <a:gd name="T123" fmla="*/ 1772195 h 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5"/>
              <a:gd name="T188" fmla="*/ 7 w 7"/>
              <a:gd name="T189" fmla="*/ 25 h 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5">
                <a:moveTo>
                  <a:pt x="0" y="9"/>
                </a:move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2" y="22"/>
                </a:lnTo>
                <a:lnTo>
                  <a:pt x="3" y="22"/>
                </a:lnTo>
                <a:lnTo>
                  <a:pt x="3" y="23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5" y="21"/>
                </a:lnTo>
                <a:lnTo>
                  <a:pt x="5" y="22"/>
                </a:lnTo>
                <a:lnTo>
                  <a:pt x="5" y="23"/>
                </a:lnTo>
                <a:lnTo>
                  <a:pt x="5" y="24"/>
                </a:lnTo>
                <a:lnTo>
                  <a:pt x="6" y="24"/>
                </a:lnTo>
                <a:lnTo>
                  <a:pt x="6" y="25"/>
                </a:lnTo>
                <a:lnTo>
                  <a:pt x="6" y="24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20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7" y="14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959445" y="1360860"/>
            <a:ext cx="9525" cy="50800"/>
          </a:xfrm>
          <a:custGeom>
            <a:avLst/>
            <a:gdLst>
              <a:gd name="T0" fmla="*/ 0 w 7"/>
              <a:gd name="T1" fmla="*/ 12435305 h 38"/>
              <a:gd name="T2" fmla="*/ 0 w 7"/>
              <a:gd name="T3" fmla="*/ 12435305 h 38"/>
              <a:gd name="T4" fmla="*/ 0 w 7"/>
              <a:gd name="T5" fmla="*/ 10659979 h 38"/>
              <a:gd name="T6" fmla="*/ 0 w 7"/>
              <a:gd name="T7" fmla="*/ 10659979 h 38"/>
              <a:gd name="T8" fmla="*/ 0 w 7"/>
              <a:gd name="T9" fmla="*/ 10659979 h 38"/>
              <a:gd name="T10" fmla="*/ 1830161 w 7"/>
              <a:gd name="T11" fmla="*/ 10659979 h 38"/>
              <a:gd name="T12" fmla="*/ 1830161 w 7"/>
              <a:gd name="T13" fmla="*/ 12435305 h 38"/>
              <a:gd name="T14" fmla="*/ 1830161 w 7"/>
              <a:gd name="T15" fmla="*/ 12435305 h 38"/>
              <a:gd name="T16" fmla="*/ 1830161 w 7"/>
              <a:gd name="T17" fmla="*/ 15988632 h 38"/>
              <a:gd name="T18" fmla="*/ 1830161 w 7"/>
              <a:gd name="T19" fmla="*/ 19541958 h 38"/>
              <a:gd name="T20" fmla="*/ 1830161 w 7"/>
              <a:gd name="T21" fmla="*/ 28425274 h 38"/>
              <a:gd name="T22" fmla="*/ 1830161 w 7"/>
              <a:gd name="T23" fmla="*/ 39083916 h 38"/>
              <a:gd name="T24" fmla="*/ 3660321 w 7"/>
              <a:gd name="T25" fmla="*/ 47967232 h 38"/>
              <a:gd name="T26" fmla="*/ 3660321 w 7"/>
              <a:gd name="T27" fmla="*/ 53297221 h 38"/>
              <a:gd name="T28" fmla="*/ 3660321 w 7"/>
              <a:gd name="T29" fmla="*/ 56849211 h 38"/>
              <a:gd name="T30" fmla="*/ 3660321 w 7"/>
              <a:gd name="T31" fmla="*/ 60402537 h 38"/>
              <a:gd name="T32" fmla="*/ 3660321 w 7"/>
              <a:gd name="T33" fmla="*/ 62179200 h 38"/>
              <a:gd name="T34" fmla="*/ 3660321 w 7"/>
              <a:gd name="T35" fmla="*/ 62179200 h 38"/>
              <a:gd name="T36" fmla="*/ 3660321 w 7"/>
              <a:gd name="T37" fmla="*/ 62179200 h 38"/>
              <a:gd name="T38" fmla="*/ 3660321 w 7"/>
              <a:gd name="T39" fmla="*/ 62179200 h 38"/>
              <a:gd name="T40" fmla="*/ 3660321 w 7"/>
              <a:gd name="T41" fmla="*/ 62179200 h 38"/>
              <a:gd name="T42" fmla="*/ 3660321 w 7"/>
              <a:gd name="T43" fmla="*/ 62179200 h 38"/>
              <a:gd name="T44" fmla="*/ 3660321 w 7"/>
              <a:gd name="T45" fmla="*/ 60402537 h 38"/>
              <a:gd name="T46" fmla="*/ 3660321 w 7"/>
              <a:gd name="T47" fmla="*/ 58625874 h 38"/>
              <a:gd name="T48" fmla="*/ 3660321 w 7"/>
              <a:gd name="T49" fmla="*/ 55073884 h 38"/>
              <a:gd name="T50" fmla="*/ 5490482 w 7"/>
              <a:gd name="T51" fmla="*/ 47967232 h 38"/>
              <a:gd name="T52" fmla="*/ 5490482 w 7"/>
              <a:gd name="T53" fmla="*/ 33755263 h 38"/>
              <a:gd name="T54" fmla="*/ 5490482 w 7"/>
              <a:gd name="T55" fmla="*/ 19541958 h 38"/>
              <a:gd name="T56" fmla="*/ 5490482 w 7"/>
              <a:gd name="T57" fmla="*/ 14211968 h 38"/>
              <a:gd name="T58" fmla="*/ 5490482 w 7"/>
              <a:gd name="T59" fmla="*/ 10659979 h 38"/>
              <a:gd name="T60" fmla="*/ 5490482 w 7"/>
              <a:gd name="T61" fmla="*/ 8883316 h 38"/>
              <a:gd name="T62" fmla="*/ 7320643 w 7"/>
              <a:gd name="T63" fmla="*/ 7106653 h 38"/>
              <a:gd name="T64" fmla="*/ 7320643 w 7"/>
              <a:gd name="T65" fmla="*/ 5329989 h 38"/>
              <a:gd name="T66" fmla="*/ 7320643 w 7"/>
              <a:gd name="T67" fmla="*/ 5329989 h 38"/>
              <a:gd name="T68" fmla="*/ 7320643 w 7"/>
              <a:gd name="T69" fmla="*/ 5329989 h 38"/>
              <a:gd name="T70" fmla="*/ 7320643 w 7"/>
              <a:gd name="T71" fmla="*/ 5329989 h 38"/>
              <a:gd name="T72" fmla="*/ 7320643 w 7"/>
              <a:gd name="T73" fmla="*/ 5329989 h 38"/>
              <a:gd name="T74" fmla="*/ 7320643 w 7"/>
              <a:gd name="T75" fmla="*/ 7106653 h 38"/>
              <a:gd name="T76" fmla="*/ 7320643 w 7"/>
              <a:gd name="T77" fmla="*/ 10659979 h 38"/>
              <a:gd name="T78" fmla="*/ 7320643 w 7"/>
              <a:gd name="T79" fmla="*/ 14211968 h 38"/>
              <a:gd name="T80" fmla="*/ 7320643 w 7"/>
              <a:gd name="T81" fmla="*/ 24871947 h 38"/>
              <a:gd name="T82" fmla="*/ 9150804 w 7"/>
              <a:gd name="T83" fmla="*/ 46190568 h 38"/>
              <a:gd name="T84" fmla="*/ 9150804 w 7"/>
              <a:gd name="T85" fmla="*/ 55073884 h 38"/>
              <a:gd name="T86" fmla="*/ 9150804 w 7"/>
              <a:gd name="T87" fmla="*/ 62179200 h 38"/>
              <a:gd name="T88" fmla="*/ 9150804 w 7"/>
              <a:gd name="T89" fmla="*/ 63955863 h 38"/>
              <a:gd name="T90" fmla="*/ 9150804 w 7"/>
              <a:gd name="T91" fmla="*/ 65732526 h 38"/>
              <a:gd name="T92" fmla="*/ 9150804 w 7"/>
              <a:gd name="T93" fmla="*/ 67509189 h 38"/>
              <a:gd name="T94" fmla="*/ 9150804 w 7"/>
              <a:gd name="T95" fmla="*/ 67509189 h 38"/>
              <a:gd name="T96" fmla="*/ 9150804 w 7"/>
              <a:gd name="T97" fmla="*/ 67509189 h 38"/>
              <a:gd name="T98" fmla="*/ 9150804 w 7"/>
              <a:gd name="T99" fmla="*/ 67509189 h 38"/>
              <a:gd name="T100" fmla="*/ 9150804 w 7"/>
              <a:gd name="T101" fmla="*/ 67509189 h 38"/>
              <a:gd name="T102" fmla="*/ 10980964 w 7"/>
              <a:gd name="T103" fmla="*/ 65732526 h 38"/>
              <a:gd name="T104" fmla="*/ 10980964 w 7"/>
              <a:gd name="T105" fmla="*/ 63955863 h 38"/>
              <a:gd name="T106" fmla="*/ 10980964 w 7"/>
              <a:gd name="T107" fmla="*/ 60402537 h 38"/>
              <a:gd name="T108" fmla="*/ 10980964 w 7"/>
              <a:gd name="T109" fmla="*/ 49743895 h 38"/>
              <a:gd name="T110" fmla="*/ 10980964 w 7"/>
              <a:gd name="T111" fmla="*/ 28425274 h 38"/>
              <a:gd name="T112" fmla="*/ 12811125 w 7"/>
              <a:gd name="T113" fmla="*/ 15988632 h 38"/>
              <a:gd name="T114" fmla="*/ 12811125 w 7"/>
              <a:gd name="T115" fmla="*/ 7106653 h 38"/>
              <a:gd name="T116" fmla="*/ 12811125 w 7"/>
              <a:gd name="T117" fmla="*/ 1776663 h 38"/>
              <a:gd name="T118" fmla="*/ 12811125 w 7"/>
              <a:gd name="T119" fmla="*/ 0 h 38"/>
              <a:gd name="T120" fmla="*/ 12811125 w 7"/>
              <a:gd name="T121" fmla="*/ 0 h 38"/>
              <a:gd name="T122" fmla="*/ 12811125 w 7"/>
              <a:gd name="T123" fmla="*/ 0 h 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8"/>
              <a:gd name="T188" fmla="*/ 7 w 7"/>
              <a:gd name="T189" fmla="*/ 38 h 3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8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5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3" y="27"/>
                </a:lnTo>
                <a:lnTo>
                  <a:pt x="3" y="26"/>
                </a:lnTo>
                <a:lnTo>
                  <a:pt x="3" y="25"/>
                </a:lnTo>
                <a:lnTo>
                  <a:pt x="3" y="22"/>
                </a:lnTo>
                <a:lnTo>
                  <a:pt x="3" y="21"/>
                </a:lnTo>
                <a:lnTo>
                  <a:pt x="3" y="19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20"/>
                </a:lnTo>
                <a:lnTo>
                  <a:pt x="5" y="21"/>
                </a:lnTo>
                <a:lnTo>
                  <a:pt x="5" y="22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28"/>
                </a:lnTo>
                <a:lnTo>
                  <a:pt x="6" y="27"/>
                </a:lnTo>
                <a:lnTo>
                  <a:pt x="6" y="26"/>
                </a:lnTo>
                <a:lnTo>
                  <a:pt x="6" y="23"/>
                </a:lnTo>
                <a:lnTo>
                  <a:pt x="6" y="17"/>
                </a:lnTo>
                <a:lnTo>
                  <a:pt x="6" y="16"/>
                </a:lnTo>
                <a:lnTo>
                  <a:pt x="6" y="15"/>
                </a:lnTo>
                <a:lnTo>
                  <a:pt x="6" y="13"/>
                </a:lnTo>
                <a:lnTo>
                  <a:pt x="6" y="10"/>
                </a:lnTo>
                <a:lnTo>
                  <a:pt x="7" y="9"/>
                </a:lnTo>
                <a:lnTo>
                  <a:pt x="7" y="7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968970" y="1349747"/>
            <a:ext cx="9525" cy="71438"/>
          </a:xfrm>
          <a:custGeom>
            <a:avLst/>
            <a:gdLst>
              <a:gd name="T0" fmla="*/ 0 w 7"/>
              <a:gd name="T1" fmla="*/ 14064026 h 54"/>
              <a:gd name="T2" fmla="*/ 0 w 7"/>
              <a:gd name="T3" fmla="*/ 14064026 h 54"/>
              <a:gd name="T4" fmla="*/ 0 w 7"/>
              <a:gd name="T5" fmla="*/ 14064026 h 54"/>
              <a:gd name="T6" fmla="*/ 0 w 7"/>
              <a:gd name="T7" fmla="*/ 15822194 h 54"/>
              <a:gd name="T8" fmla="*/ 0 w 7"/>
              <a:gd name="T9" fmla="*/ 19338531 h 54"/>
              <a:gd name="T10" fmla="*/ 0 w 7"/>
              <a:gd name="T11" fmla="*/ 28129374 h 54"/>
              <a:gd name="T12" fmla="*/ 1830161 w 7"/>
              <a:gd name="T13" fmla="*/ 38677062 h 54"/>
              <a:gd name="T14" fmla="*/ 1830161 w 7"/>
              <a:gd name="T15" fmla="*/ 52741088 h 54"/>
              <a:gd name="T16" fmla="*/ 1830161 w 7"/>
              <a:gd name="T17" fmla="*/ 68563282 h 54"/>
              <a:gd name="T18" fmla="*/ 1830161 w 7"/>
              <a:gd name="T19" fmla="*/ 75595956 h 54"/>
              <a:gd name="T20" fmla="*/ 1830161 w 7"/>
              <a:gd name="T21" fmla="*/ 82628630 h 54"/>
              <a:gd name="T22" fmla="*/ 1830161 w 7"/>
              <a:gd name="T23" fmla="*/ 84386799 h 54"/>
              <a:gd name="T24" fmla="*/ 1830161 w 7"/>
              <a:gd name="T25" fmla="*/ 86143645 h 54"/>
              <a:gd name="T26" fmla="*/ 1830161 w 7"/>
              <a:gd name="T27" fmla="*/ 87901813 h 54"/>
              <a:gd name="T28" fmla="*/ 3660321 w 7"/>
              <a:gd name="T29" fmla="*/ 87901813 h 54"/>
              <a:gd name="T30" fmla="*/ 3660321 w 7"/>
              <a:gd name="T31" fmla="*/ 87901813 h 54"/>
              <a:gd name="T32" fmla="*/ 3660321 w 7"/>
              <a:gd name="T33" fmla="*/ 87901813 h 54"/>
              <a:gd name="T34" fmla="*/ 3660321 w 7"/>
              <a:gd name="T35" fmla="*/ 86143645 h 54"/>
              <a:gd name="T36" fmla="*/ 3660321 w 7"/>
              <a:gd name="T37" fmla="*/ 86143645 h 54"/>
              <a:gd name="T38" fmla="*/ 3660321 w 7"/>
              <a:gd name="T39" fmla="*/ 82628630 h 54"/>
              <a:gd name="T40" fmla="*/ 3660321 w 7"/>
              <a:gd name="T41" fmla="*/ 77354125 h 54"/>
              <a:gd name="T42" fmla="*/ 3660321 w 7"/>
              <a:gd name="T43" fmla="*/ 66805113 h 54"/>
              <a:gd name="T44" fmla="*/ 3660321 w 7"/>
              <a:gd name="T45" fmla="*/ 50982919 h 54"/>
              <a:gd name="T46" fmla="*/ 5490482 w 7"/>
              <a:gd name="T47" fmla="*/ 29886220 h 54"/>
              <a:gd name="T48" fmla="*/ 5490482 w 7"/>
              <a:gd name="T49" fmla="*/ 21096700 h 54"/>
              <a:gd name="T50" fmla="*/ 5490482 w 7"/>
              <a:gd name="T51" fmla="*/ 15822194 h 54"/>
              <a:gd name="T52" fmla="*/ 5490482 w 7"/>
              <a:gd name="T53" fmla="*/ 10547688 h 54"/>
              <a:gd name="T54" fmla="*/ 5490482 w 7"/>
              <a:gd name="T55" fmla="*/ 8790843 h 54"/>
              <a:gd name="T56" fmla="*/ 5490482 w 7"/>
              <a:gd name="T57" fmla="*/ 7032674 h 54"/>
              <a:gd name="T58" fmla="*/ 5490482 w 7"/>
              <a:gd name="T59" fmla="*/ 7032674 h 54"/>
              <a:gd name="T60" fmla="*/ 5490482 w 7"/>
              <a:gd name="T61" fmla="*/ 7032674 h 54"/>
              <a:gd name="T62" fmla="*/ 5490482 w 7"/>
              <a:gd name="T63" fmla="*/ 7032674 h 54"/>
              <a:gd name="T64" fmla="*/ 5490482 w 7"/>
              <a:gd name="T65" fmla="*/ 7032674 h 54"/>
              <a:gd name="T66" fmla="*/ 5490482 w 7"/>
              <a:gd name="T67" fmla="*/ 8790843 h 54"/>
              <a:gd name="T68" fmla="*/ 5490482 w 7"/>
              <a:gd name="T69" fmla="*/ 10547688 h 54"/>
              <a:gd name="T70" fmla="*/ 7320643 w 7"/>
              <a:gd name="T71" fmla="*/ 15822194 h 54"/>
              <a:gd name="T72" fmla="*/ 7320643 w 7"/>
              <a:gd name="T73" fmla="*/ 24613037 h 54"/>
              <a:gd name="T74" fmla="*/ 7320643 w 7"/>
              <a:gd name="T75" fmla="*/ 52741088 h 54"/>
              <a:gd name="T76" fmla="*/ 7320643 w 7"/>
              <a:gd name="T77" fmla="*/ 72079619 h 54"/>
              <a:gd name="T78" fmla="*/ 7320643 w 7"/>
              <a:gd name="T79" fmla="*/ 82628630 h 54"/>
              <a:gd name="T80" fmla="*/ 7320643 w 7"/>
              <a:gd name="T81" fmla="*/ 89659982 h 54"/>
              <a:gd name="T82" fmla="*/ 9150804 w 7"/>
              <a:gd name="T83" fmla="*/ 91418150 h 54"/>
              <a:gd name="T84" fmla="*/ 9150804 w 7"/>
              <a:gd name="T85" fmla="*/ 93176319 h 54"/>
              <a:gd name="T86" fmla="*/ 9150804 w 7"/>
              <a:gd name="T87" fmla="*/ 94934487 h 54"/>
              <a:gd name="T88" fmla="*/ 9150804 w 7"/>
              <a:gd name="T89" fmla="*/ 94934487 h 54"/>
              <a:gd name="T90" fmla="*/ 9150804 w 7"/>
              <a:gd name="T91" fmla="*/ 94934487 h 54"/>
              <a:gd name="T92" fmla="*/ 9150804 w 7"/>
              <a:gd name="T93" fmla="*/ 93176319 h 54"/>
              <a:gd name="T94" fmla="*/ 9150804 w 7"/>
              <a:gd name="T95" fmla="*/ 93176319 h 54"/>
              <a:gd name="T96" fmla="*/ 9150804 w 7"/>
              <a:gd name="T97" fmla="*/ 91418150 h 54"/>
              <a:gd name="T98" fmla="*/ 9150804 w 7"/>
              <a:gd name="T99" fmla="*/ 87901813 h 54"/>
              <a:gd name="T100" fmla="*/ 9150804 w 7"/>
              <a:gd name="T101" fmla="*/ 82628630 h 54"/>
              <a:gd name="T102" fmla="*/ 9150804 w 7"/>
              <a:gd name="T103" fmla="*/ 65048268 h 54"/>
              <a:gd name="T104" fmla="*/ 10980964 w 7"/>
              <a:gd name="T105" fmla="*/ 24613037 h 54"/>
              <a:gd name="T106" fmla="*/ 10980964 w 7"/>
              <a:gd name="T107" fmla="*/ 15822194 h 54"/>
              <a:gd name="T108" fmla="*/ 10980964 w 7"/>
              <a:gd name="T109" fmla="*/ 8790843 h 54"/>
              <a:gd name="T110" fmla="*/ 10980964 w 7"/>
              <a:gd name="T111" fmla="*/ 3516337 h 54"/>
              <a:gd name="T112" fmla="*/ 10980964 w 7"/>
              <a:gd name="T113" fmla="*/ 0 h 54"/>
              <a:gd name="T114" fmla="*/ 10980964 w 7"/>
              <a:gd name="T115" fmla="*/ 0 h 54"/>
              <a:gd name="T116" fmla="*/ 10980964 w 7"/>
              <a:gd name="T117" fmla="*/ 0 h 54"/>
              <a:gd name="T118" fmla="*/ 10980964 w 7"/>
              <a:gd name="T119" fmla="*/ 0 h 54"/>
              <a:gd name="T120" fmla="*/ 10980964 w 7"/>
              <a:gd name="T121" fmla="*/ 0 h 54"/>
              <a:gd name="T122" fmla="*/ 12811125 w 7"/>
              <a:gd name="T123" fmla="*/ 0 h 5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54"/>
              <a:gd name="T188" fmla="*/ 7 w 7"/>
              <a:gd name="T189" fmla="*/ 54 h 5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54">
                <a:moveTo>
                  <a:pt x="0" y="8"/>
                </a:moveTo>
                <a:lnTo>
                  <a:pt x="0" y="8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2" y="38"/>
                </a:lnTo>
                <a:lnTo>
                  <a:pt x="2" y="37"/>
                </a:lnTo>
                <a:lnTo>
                  <a:pt x="2" y="35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7"/>
                </a:lnTo>
                <a:lnTo>
                  <a:pt x="2" y="24"/>
                </a:lnTo>
                <a:lnTo>
                  <a:pt x="2" y="23"/>
                </a:lnTo>
                <a:lnTo>
                  <a:pt x="3" y="22"/>
                </a:lnTo>
                <a:lnTo>
                  <a:pt x="3" y="20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3" y="12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7"/>
                </a:lnTo>
                <a:lnTo>
                  <a:pt x="4" y="21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3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1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5" y="51"/>
                </a:lnTo>
                <a:lnTo>
                  <a:pt x="5" y="52"/>
                </a:lnTo>
                <a:lnTo>
                  <a:pt x="5" y="53"/>
                </a:lnTo>
                <a:lnTo>
                  <a:pt x="5" y="54"/>
                </a:lnTo>
                <a:lnTo>
                  <a:pt x="5" y="53"/>
                </a:lnTo>
                <a:lnTo>
                  <a:pt x="5" y="52"/>
                </a:lnTo>
                <a:lnTo>
                  <a:pt x="5" y="51"/>
                </a:lnTo>
                <a:lnTo>
                  <a:pt x="5" y="50"/>
                </a:lnTo>
                <a:lnTo>
                  <a:pt x="5" y="49"/>
                </a:lnTo>
                <a:lnTo>
                  <a:pt x="5" y="47"/>
                </a:lnTo>
                <a:lnTo>
                  <a:pt x="5" y="46"/>
                </a:lnTo>
                <a:lnTo>
                  <a:pt x="5" y="44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5" y="37"/>
                </a:lnTo>
                <a:lnTo>
                  <a:pt x="5" y="32"/>
                </a:lnTo>
                <a:lnTo>
                  <a:pt x="6" y="23"/>
                </a:lnTo>
                <a:lnTo>
                  <a:pt x="6" y="22"/>
                </a:lnTo>
                <a:lnTo>
                  <a:pt x="6" y="20"/>
                </a:lnTo>
                <a:lnTo>
                  <a:pt x="6" y="18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978495" y="1338635"/>
            <a:ext cx="9525" cy="93662"/>
          </a:xfrm>
          <a:custGeom>
            <a:avLst/>
            <a:gdLst>
              <a:gd name="T0" fmla="*/ 0 w 7"/>
              <a:gd name="T1" fmla="*/ 19283819 h 71"/>
              <a:gd name="T2" fmla="*/ 0 w 7"/>
              <a:gd name="T3" fmla="*/ 24543402 h 71"/>
              <a:gd name="T4" fmla="*/ 0 w 7"/>
              <a:gd name="T5" fmla="*/ 33308054 h 71"/>
              <a:gd name="T6" fmla="*/ 0 w 7"/>
              <a:gd name="T7" fmla="*/ 49086803 h 71"/>
              <a:gd name="T8" fmla="*/ 0 w 7"/>
              <a:gd name="T9" fmla="*/ 70123816 h 71"/>
              <a:gd name="T10" fmla="*/ 1830161 w 7"/>
              <a:gd name="T11" fmla="*/ 91160829 h 71"/>
              <a:gd name="T12" fmla="*/ 1830161 w 7"/>
              <a:gd name="T13" fmla="*/ 101678676 h 71"/>
              <a:gd name="T14" fmla="*/ 1830161 w 7"/>
              <a:gd name="T15" fmla="*/ 110444647 h 71"/>
              <a:gd name="T16" fmla="*/ 1830161 w 7"/>
              <a:gd name="T17" fmla="*/ 113951036 h 71"/>
              <a:gd name="T18" fmla="*/ 1830161 w 7"/>
              <a:gd name="T19" fmla="*/ 115702911 h 71"/>
              <a:gd name="T20" fmla="*/ 1830161 w 7"/>
              <a:gd name="T21" fmla="*/ 117456106 h 71"/>
              <a:gd name="T22" fmla="*/ 1830161 w 7"/>
              <a:gd name="T23" fmla="*/ 117456106 h 71"/>
              <a:gd name="T24" fmla="*/ 1830161 w 7"/>
              <a:gd name="T25" fmla="*/ 117456106 h 71"/>
              <a:gd name="T26" fmla="*/ 1830161 w 7"/>
              <a:gd name="T27" fmla="*/ 117456106 h 71"/>
              <a:gd name="T28" fmla="*/ 1830161 w 7"/>
              <a:gd name="T29" fmla="*/ 115702911 h 71"/>
              <a:gd name="T30" fmla="*/ 1830161 w 7"/>
              <a:gd name="T31" fmla="*/ 113951036 h 71"/>
              <a:gd name="T32" fmla="*/ 1830161 w 7"/>
              <a:gd name="T33" fmla="*/ 110444647 h 71"/>
              <a:gd name="T34" fmla="*/ 3660321 w 7"/>
              <a:gd name="T35" fmla="*/ 101678676 h 71"/>
              <a:gd name="T36" fmla="*/ 3660321 w 7"/>
              <a:gd name="T37" fmla="*/ 70123816 h 71"/>
              <a:gd name="T38" fmla="*/ 3660321 w 7"/>
              <a:gd name="T39" fmla="*/ 52591873 h 71"/>
              <a:gd name="T40" fmla="*/ 3660321 w 7"/>
              <a:gd name="T41" fmla="*/ 29802985 h 71"/>
              <a:gd name="T42" fmla="*/ 3660321 w 7"/>
              <a:gd name="T43" fmla="*/ 21037013 h 71"/>
              <a:gd name="T44" fmla="*/ 3660321 w 7"/>
              <a:gd name="T45" fmla="*/ 15777430 h 71"/>
              <a:gd name="T46" fmla="*/ 3660321 w 7"/>
              <a:gd name="T47" fmla="*/ 12271041 h 71"/>
              <a:gd name="T48" fmla="*/ 5490482 w 7"/>
              <a:gd name="T49" fmla="*/ 8765972 h 71"/>
              <a:gd name="T50" fmla="*/ 5490482 w 7"/>
              <a:gd name="T51" fmla="*/ 8765972 h 71"/>
              <a:gd name="T52" fmla="*/ 5490482 w 7"/>
              <a:gd name="T53" fmla="*/ 8765972 h 71"/>
              <a:gd name="T54" fmla="*/ 5490482 w 7"/>
              <a:gd name="T55" fmla="*/ 7012777 h 71"/>
              <a:gd name="T56" fmla="*/ 5490482 w 7"/>
              <a:gd name="T57" fmla="*/ 8765972 h 71"/>
              <a:gd name="T58" fmla="*/ 5490482 w 7"/>
              <a:gd name="T59" fmla="*/ 8765972 h 71"/>
              <a:gd name="T60" fmla="*/ 5490482 w 7"/>
              <a:gd name="T61" fmla="*/ 10517847 h 71"/>
              <a:gd name="T62" fmla="*/ 5490482 w 7"/>
              <a:gd name="T63" fmla="*/ 14024236 h 71"/>
              <a:gd name="T64" fmla="*/ 5490482 w 7"/>
              <a:gd name="T65" fmla="*/ 24543402 h 71"/>
              <a:gd name="T66" fmla="*/ 5490482 w 7"/>
              <a:gd name="T67" fmla="*/ 38567637 h 71"/>
              <a:gd name="T68" fmla="*/ 7320643 w 7"/>
              <a:gd name="T69" fmla="*/ 85901246 h 71"/>
              <a:gd name="T70" fmla="*/ 7320643 w 7"/>
              <a:gd name="T71" fmla="*/ 103431870 h 71"/>
              <a:gd name="T72" fmla="*/ 7320643 w 7"/>
              <a:gd name="T73" fmla="*/ 115702911 h 71"/>
              <a:gd name="T74" fmla="*/ 7320643 w 7"/>
              <a:gd name="T75" fmla="*/ 120962494 h 71"/>
              <a:gd name="T76" fmla="*/ 7320643 w 7"/>
              <a:gd name="T77" fmla="*/ 122715689 h 71"/>
              <a:gd name="T78" fmla="*/ 7320643 w 7"/>
              <a:gd name="T79" fmla="*/ 124468883 h 71"/>
              <a:gd name="T80" fmla="*/ 7320643 w 7"/>
              <a:gd name="T81" fmla="*/ 124468883 h 71"/>
              <a:gd name="T82" fmla="*/ 7320643 w 7"/>
              <a:gd name="T83" fmla="*/ 124468883 h 71"/>
              <a:gd name="T84" fmla="*/ 7320643 w 7"/>
              <a:gd name="T85" fmla="*/ 124468883 h 71"/>
              <a:gd name="T86" fmla="*/ 7320643 w 7"/>
              <a:gd name="T87" fmla="*/ 124468883 h 71"/>
              <a:gd name="T88" fmla="*/ 7320643 w 7"/>
              <a:gd name="T89" fmla="*/ 122715689 h 71"/>
              <a:gd name="T90" fmla="*/ 9150804 w 7"/>
              <a:gd name="T91" fmla="*/ 119209300 h 71"/>
              <a:gd name="T92" fmla="*/ 9150804 w 7"/>
              <a:gd name="T93" fmla="*/ 112197842 h 71"/>
              <a:gd name="T94" fmla="*/ 9150804 w 7"/>
              <a:gd name="T95" fmla="*/ 92914023 h 71"/>
              <a:gd name="T96" fmla="*/ 9150804 w 7"/>
              <a:gd name="T97" fmla="*/ 52591873 h 71"/>
              <a:gd name="T98" fmla="*/ 9150804 w 7"/>
              <a:gd name="T99" fmla="*/ 29802985 h 71"/>
              <a:gd name="T100" fmla="*/ 10980964 w 7"/>
              <a:gd name="T101" fmla="*/ 14024236 h 71"/>
              <a:gd name="T102" fmla="*/ 10980964 w 7"/>
              <a:gd name="T103" fmla="*/ 8765972 h 71"/>
              <a:gd name="T104" fmla="*/ 10980964 w 7"/>
              <a:gd name="T105" fmla="*/ 3506389 h 71"/>
              <a:gd name="T106" fmla="*/ 10980964 w 7"/>
              <a:gd name="T107" fmla="*/ 1753194 h 71"/>
              <a:gd name="T108" fmla="*/ 10980964 w 7"/>
              <a:gd name="T109" fmla="*/ 0 h 71"/>
              <a:gd name="T110" fmla="*/ 10980964 w 7"/>
              <a:gd name="T111" fmla="*/ 0 h 71"/>
              <a:gd name="T112" fmla="*/ 10980964 w 7"/>
              <a:gd name="T113" fmla="*/ 0 h 71"/>
              <a:gd name="T114" fmla="*/ 10980964 w 7"/>
              <a:gd name="T115" fmla="*/ 0 h 71"/>
              <a:gd name="T116" fmla="*/ 10980964 w 7"/>
              <a:gd name="T117" fmla="*/ 1753194 h 71"/>
              <a:gd name="T118" fmla="*/ 10980964 w 7"/>
              <a:gd name="T119" fmla="*/ 3506389 h 71"/>
              <a:gd name="T120" fmla="*/ 10980964 w 7"/>
              <a:gd name="T121" fmla="*/ 10517847 h 71"/>
              <a:gd name="T122" fmla="*/ 12811125 w 7"/>
              <a:gd name="T123" fmla="*/ 22790207 h 7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1"/>
              <a:gd name="T188" fmla="*/ 7 w 7"/>
              <a:gd name="T189" fmla="*/ 71 h 7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1">
                <a:moveTo>
                  <a:pt x="0" y="10"/>
                </a:move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3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3"/>
                </a:lnTo>
                <a:lnTo>
                  <a:pt x="0" y="38"/>
                </a:lnTo>
                <a:lnTo>
                  <a:pt x="0" y="39"/>
                </a:lnTo>
                <a:lnTo>
                  <a:pt x="0" y="40"/>
                </a:lnTo>
                <a:lnTo>
                  <a:pt x="0" y="43"/>
                </a:lnTo>
                <a:lnTo>
                  <a:pt x="0" y="47"/>
                </a:lnTo>
                <a:lnTo>
                  <a:pt x="0" y="48"/>
                </a:lnTo>
                <a:lnTo>
                  <a:pt x="1" y="49"/>
                </a:lnTo>
                <a:lnTo>
                  <a:pt x="1" y="50"/>
                </a:lnTo>
                <a:lnTo>
                  <a:pt x="1" y="52"/>
                </a:lnTo>
                <a:lnTo>
                  <a:pt x="1" y="53"/>
                </a:lnTo>
                <a:lnTo>
                  <a:pt x="1" y="54"/>
                </a:lnTo>
                <a:lnTo>
                  <a:pt x="1" y="56"/>
                </a:lnTo>
                <a:lnTo>
                  <a:pt x="1" y="57"/>
                </a:lnTo>
                <a:lnTo>
                  <a:pt x="1" y="58"/>
                </a:lnTo>
                <a:lnTo>
                  <a:pt x="1" y="60"/>
                </a:lnTo>
                <a:lnTo>
                  <a:pt x="1" y="61"/>
                </a:lnTo>
                <a:lnTo>
                  <a:pt x="1" y="63"/>
                </a:lnTo>
                <a:lnTo>
                  <a:pt x="1" y="64"/>
                </a:lnTo>
                <a:lnTo>
                  <a:pt x="1" y="65"/>
                </a:lnTo>
                <a:lnTo>
                  <a:pt x="1" y="66"/>
                </a:lnTo>
                <a:lnTo>
                  <a:pt x="1" y="67"/>
                </a:lnTo>
                <a:lnTo>
                  <a:pt x="1" y="66"/>
                </a:lnTo>
                <a:lnTo>
                  <a:pt x="1" y="65"/>
                </a:lnTo>
                <a:lnTo>
                  <a:pt x="1" y="64"/>
                </a:lnTo>
                <a:lnTo>
                  <a:pt x="1" y="63"/>
                </a:lnTo>
                <a:lnTo>
                  <a:pt x="1" y="62"/>
                </a:lnTo>
                <a:lnTo>
                  <a:pt x="1" y="61"/>
                </a:lnTo>
                <a:lnTo>
                  <a:pt x="2" y="60"/>
                </a:lnTo>
                <a:lnTo>
                  <a:pt x="2" y="58"/>
                </a:lnTo>
                <a:lnTo>
                  <a:pt x="2" y="57"/>
                </a:lnTo>
                <a:lnTo>
                  <a:pt x="2" y="54"/>
                </a:lnTo>
                <a:lnTo>
                  <a:pt x="2" y="50"/>
                </a:lnTo>
                <a:lnTo>
                  <a:pt x="2" y="41"/>
                </a:lnTo>
                <a:lnTo>
                  <a:pt x="2" y="40"/>
                </a:lnTo>
                <a:lnTo>
                  <a:pt x="2" y="38"/>
                </a:lnTo>
                <a:lnTo>
                  <a:pt x="2" y="36"/>
                </a:lnTo>
                <a:lnTo>
                  <a:pt x="2" y="31"/>
                </a:lnTo>
                <a:lnTo>
                  <a:pt x="2" y="30"/>
                </a:lnTo>
                <a:lnTo>
                  <a:pt x="2" y="28"/>
                </a:lnTo>
                <a:lnTo>
                  <a:pt x="2" y="26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2" y="16"/>
                </a:lnTo>
                <a:lnTo>
                  <a:pt x="2" y="15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3" y="22"/>
                </a:lnTo>
                <a:lnTo>
                  <a:pt x="3" y="27"/>
                </a:lnTo>
                <a:lnTo>
                  <a:pt x="4" y="38"/>
                </a:lnTo>
                <a:lnTo>
                  <a:pt x="4" y="39"/>
                </a:lnTo>
                <a:lnTo>
                  <a:pt x="4" y="40"/>
                </a:lnTo>
                <a:lnTo>
                  <a:pt x="4" y="41"/>
                </a:lnTo>
                <a:lnTo>
                  <a:pt x="4" y="44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4"/>
                </a:lnTo>
                <a:lnTo>
                  <a:pt x="4" y="58"/>
                </a:lnTo>
                <a:lnTo>
                  <a:pt x="4" y="59"/>
                </a:lnTo>
                <a:lnTo>
                  <a:pt x="4" y="61"/>
                </a:lnTo>
                <a:lnTo>
                  <a:pt x="4" y="62"/>
                </a:lnTo>
                <a:lnTo>
                  <a:pt x="4" y="63"/>
                </a:lnTo>
                <a:lnTo>
                  <a:pt x="4" y="64"/>
                </a:lnTo>
                <a:lnTo>
                  <a:pt x="4" y="66"/>
                </a:lnTo>
                <a:lnTo>
                  <a:pt x="4" y="67"/>
                </a:lnTo>
                <a:lnTo>
                  <a:pt x="4" y="68"/>
                </a:lnTo>
                <a:lnTo>
                  <a:pt x="4" y="69"/>
                </a:lnTo>
                <a:lnTo>
                  <a:pt x="4" y="70"/>
                </a:lnTo>
                <a:lnTo>
                  <a:pt x="4" y="71"/>
                </a:lnTo>
                <a:lnTo>
                  <a:pt x="4" y="70"/>
                </a:lnTo>
                <a:lnTo>
                  <a:pt x="5" y="70"/>
                </a:lnTo>
                <a:lnTo>
                  <a:pt x="5" y="69"/>
                </a:lnTo>
                <a:lnTo>
                  <a:pt x="5" y="68"/>
                </a:lnTo>
                <a:lnTo>
                  <a:pt x="5" y="67"/>
                </a:lnTo>
                <a:lnTo>
                  <a:pt x="5" y="66"/>
                </a:lnTo>
                <a:lnTo>
                  <a:pt x="5" y="65"/>
                </a:lnTo>
                <a:lnTo>
                  <a:pt x="5" y="64"/>
                </a:lnTo>
                <a:lnTo>
                  <a:pt x="5" y="62"/>
                </a:lnTo>
                <a:lnTo>
                  <a:pt x="5" y="61"/>
                </a:lnTo>
                <a:lnTo>
                  <a:pt x="5" y="58"/>
                </a:lnTo>
                <a:lnTo>
                  <a:pt x="5" y="54"/>
                </a:lnTo>
                <a:lnTo>
                  <a:pt x="5" y="53"/>
                </a:lnTo>
                <a:lnTo>
                  <a:pt x="5" y="52"/>
                </a:lnTo>
                <a:lnTo>
                  <a:pt x="5" y="51"/>
                </a:lnTo>
                <a:lnTo>
                  <a:pt x="5" y="48"/>
                </a:lnTo>
                <a:lnTo>
                  <a:pt x="5" y="43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5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6" y="15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6"/>
                </a:lnTo>
                <a:lnTo>
                  <a:pt x="6" y="7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7" y="13"/>
                </a:lnTo>
                <a:lnTo>
                  <a:pt x="7" y="14"/>
                </a:lnTo>
                <a:lnTo>
                  <a:pt x="7" y="1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988020" y="1327522"/>
            <a:ext cx="9525" cy="117475"/>
          </a:xfrm>
          <a:custGeom>
            <a:avLst/>
            <a:gdLst>
              <a:gd name="T0" fmla="*/ 0 w 7"/>
              <a:gd name="T1" fmla="*/ 65639156 h 88"/>
              <a:gd name="T2" fmla="*/ 0 w 7"/>
              <a:gd name="T3" fmla="*/ 101119276 h 88"/>
              <a:gd name="T4" fmla="*/ 0 w 7"/>
              <a:gd name="T5" fmla="*/ 115311057 h 88"/>
              <a:gd name="T6" fmla="*/ 0 w 7"/>
              <a:gd name="T7" fmla="*/ 129502838 h 88"/>
              <a:gd name="T8" fmla="*/ 0 w 7"/>
              <a:gd name="T9" fmla="*/ 138373536 h 88"/>
              <a:gd name="T10" fmla="*/ 0 w 7"/>
              <a:gd name="T11" fmla="*/ 143695954 h 88"/>
              <a:gd name="T12" fmla="*/ 0 w 7"/>
              <a:gd name="T13" fmla="*/ 147242898 h 88"/>
              <a:gd name="T14" fmla="*/ 0 w 7"/>
              <a:gd name="T15" fmla="*/ 149017038 h 88"/>
              <a:gd name="T16" fmla="*/ 1830161 w 7"/>
              <a:gd name="T17" fmla="*/ 149017038 h 88"/>
              <a:gd name="T18" fmla="*/ 1830161 w 7"/>
              <a:gd name="T19" fmla="*/ 149017038 h 88"/>
              <a:gd name="T20" fmla="*/ 1830161 w 7"/>
              <a:gd name="T21" fmla="*/ 147242898 h 88"/>
              <a:gd name="T22" fmla="*/ 1830161 w 7"/>
              <a:gd name="T23" fmla="*/ 147242898 h 88"/>
              <a:gd name="T24" fmla="*/ 1830161 w 7"/>
              <a:gd name="T25" fmla="*/ 143695954 h 88"/>
              <a:gd name="T26" fmla="*/ 1830161 w 7"/>
              <a:gd name="T27" fmla="*/ 138373536 h 88"/>
              <a:gd name="T28" fmla="*/ 1830161 w 7"/>
              <a:gd name="T29" fmla="*/ 127728699 h 88"/>
              <a:gd name="T30" fmla="*/ 1830161 w 7"/>
              <a:gd name="T31" fmla="*/ 102893416 h 88"/>
              <a:gd name="T32" fmla="*/ 1830161 w 7"/>
              <a:gd name="T33" fmla="*/ 67413296 h 88"/>
              <a:gd name="T34" fmla="*/ 3660321 w 7"/>
              <a:gd name="T35" fmla="*/ 42576678 h 88"/>
              <a:gd name="T36" fmla="*/ 3660321 w 7"/>
              <a:gd name="T37" fmla="*/ 26610757 h 88"/>
              <a:gd name="T38" fmla="*/ 3660321 w 7"/>
              <a:gd name="T39" fmla="*/ 19514199 h 88"/>
              <a:gd name="T40" fmla="*/ 3660321 w 7"/>
              <a:gd name="T41" fmla="*/ 10643502 h 88"/>
              <a:gd name="T42" fmla="*/ 3660321 w 7"/>
              <a:gd name="T43" fmla="*/ 8870697 h 88"/>
              <a:gd name="T44" fmla="*/ 3660321 w 7"/>
              <a:gd name="T45" fmla="*/ 7096558 h 88"/>
              <a:gd name="T46" fmla="*/ 3660321 w 7"/>
              <a:gd name="T47" fmla="*/ 7096558 h 88"/>
              <a:gd name="T48" fmla="*/ 3660321 w 7"/>
              <a:gd name="T49" fmla="*/ 7096558 h 88"/>
              <a:gd name="T50" fmla="*/ 3660321 w 7"/>
              <a:gd name="T51" fmla="*/ 7096558 h 88"/>
              <a:gd name="T52" fmla="*/ 3660321 w 7"/>
              <a:gd name="T53" fmla="*/ 7096558 h 88"/>
              <a:gd name="T54" fmla="*/ 3660321 w 7"/>
              <a:gd name="T55" fmla="*/ 10643502 h 88"/>
              <a:gd name="T56" fmla="*/ 3660321 w 7"/>
              <a:gd name="T57" fmla="*/ 14191781 h 88"/>
              <a:gd name="T58" fmla="*/ 5490482 w 7"/>
              <a:gd name="T59" fmla="*/ 24836618 h 88"/>
              <a:gd name="T60" fmla="*/ 5490482 w 7"/>
              <a:gd name="T61" fmla="*/ 37254259 h 88"/>
              <a:gd name="T62" fmla="*/ 5490482 w 7"/>
              <a:gd name="T63" fmla="*/ 88700300 h 88"/>
              <a:gd name="T64" fmla="*/ 5490482 w 7"/>
              <a:gd name="T65" fmla="*/ 125955894 h 88"/>
              <a:gd name="T66" fmla="*/ 7320643 w 7"/>
              <a:gd name="T67" fmla="*/ 138373536 h 88"/>
              <a:gd name="T68" fmla="*/ 7320643 w 7"/>
              <a:gd name="T69" fmla="*/ 147242898 h 88"/>
              <a:gd name="T70" fmla="*/ 7320643 w 7"/>
              <a:gd name="T71" fmla="*/ 150791177 h 88"/>
              <a:gd name="T72" fmla="*/ 7320643 w 7"/>
              <a:gd name="T73" fmla="*/ 154339456 h 88"/>
              <a:gd name="T74" fmla="*/ 7320643 w 7"/>
              <a:gd name="T75" fmla="*/ 156113595 h 88"/>
              <a:gd name="T76" fmla="*/ 7320643 w 7"/>
              <a:gd name="T77" fmla="*/ 156113595 h 88"/>
              <a:gd name="T78" fmla="*/ 7320643 w 7"/>
              <a:gd name="T79" fmla="*/ 156113595 h 88"/>
              <a:gd name="T80" fmla="*/ 7320643 w 7"/>
              <a:gd name="T81" fmla="*/ 156113595 h 88"/>
              <a:gd name="T82" fmla="*/ 7320643 w 7"/>
              <a:gd name="T83" fmla="*/ 154339456 h 88"/>
              <a:gd name="T84" fmla="*/ 7320643 w 7"/>
              <a:gd name="T85" fmla="*/ 150791177 h 88"/>
              <a:gd name="T86" fmla="*/ 7320643 w 7"/>
              <a:gd name="T87" fmla="*/ 145470093 h 88"/>
              <a:gd name="T88" fmla="*/ 7320643 w 7"/>
              <a:gd name="T89" fmla="*/ 134825257 h 88"/>
              <a:gd name="T90" fmla="*/ 9150804 w 7"/>
              <a:gd name="T91" fmla="*/ 104667555 h 88"/>
              <a:gd name="T92" fmla="*/ 9150804 w 7"/>
              <a:gd name="T93" fmla="*/ 42576678 h 88"/>
              <a:gd name="T94" fmla="*/ 9150804 w 7"/>
              <a:gd name="T95" fmla="*/ 28384897 h 88"/>
              <a:gd name="T96" fmla="*/ 9150804 w 7"/>
              <a:gd name="T97" fmla="*/ 15965920 h 88"/>
              <a:gd name="T98" fmla="*/ 9150804 w 7"/>
              <a:gd name="T99" fmla="*/ 8870697 h 88"/>
              <a:gd name="T100" fmla="*/ 9150804 w 7"/>
              <a:gd name="T101" fmla="*/ 3548279 h 88"/>
              <a:gd name="T102" fmla="*/ 9150804 w 7"/>
              <a:gd name="T103" fmla="*/ 1774139 h 88"/>
              <a:gd name="T104" fmla="*/ 9150804 w 7"/>
              <a:gd name="T105" fmla="*/ 0 h 88"/>
              <a:gd name="T106" fmla="*/ 9150804 w 7"/>
              <a:gd name="T107" fmla="*/ 0 h 88"/>
              <a:gd name="T108" fmla="*/ 9150804 w 7"/>
              <a:gd name="T109" fmla="*/ 0 h 88"/>
              <a:gd name="T110" fmla="*/ 10980964 w 7"/>
              <a:gd name="T111" fmla="*/ 0 h 88"/>
              <a:gd name="T112" fmla="*/ 10980964 w 7"/>
              <a:gd name="T113" fmla="*/ 1774139 h 88"/>
              <a:gd name="T114" fmla="*/ 10980964 w 7"/>
              <a:gd name="T115" fmla="*/ 7096558 h 88"/>
              <a:gd name="T116" fmla="*/ 10980964 w 7"/>
              <a:gd name="T117" fmla="*/ 15965920 h 88"/>
              <a:gd name="T118" fmla="*/ 10980964 w 7"/>
              <a:gd name="T119" fmla="*/ 31931841 h 88"/>
              <a:gd name="T120" fmla="*/ 10980964 w 7"/>
              <a:gd name="T121" fmla="*/ 62090877 h 88"/>
              <a:gd name="T122" fmla="*/ 10980964 w 7"/>
              <a:gd name="T123" fmla="*/ 106441695 h 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88"/>
              <a:gd name="T188" fmla="*/ 7 w 7"/>
              <a:gd name="T189" fmla="*/ 88 h 8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88">
                <a:moveTo>
                  <a:pt x="0" y="24"/>
                </a:moveTo>
                <a:lnTo>
                  <a:pt x="0" y="26"/>
                </a:lnTo>
                <a:lnTo>
                  <a:pt x="0" y="31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0" y="37"/>
                </a:lnTo>
                <a:lnTo>
                  <a:pt x="0" y="44"/>
                </a:lnTo>
                <a:lnTo>
                  <a:pt x="0" y="45"/>
                </a:lnTo>
                <a:lnTo>
                  <a:pt x="0" y="46"/>
                </a:lnTo>
                <a:lnTo>
                  <a:pt x="0" y="47"/>
                </a:lnTo>
                <a:lnTo>
                  <a:pt x="0" y="50"/>
                </a:lnTo>
                <a:lnTo>
                  <a:pt x="0" y="57"/>
                </a:lnTo>
                <a:lnTo>
                  <a:pt x="0" y="58"/>
                </a:lnTo>
                <a:lnTo>
                  <a:pt x="0" y="60"/>
                </a:lnTo>
                <a:lnTo>
                  <a:pt x="0" y="62"/>
                </a:lnTo>
                <a:lnTo>
                  <a:pt x="0" y="63"/>
                </a:lnTo>
                <a:lnTo>
                  <a:pt x="0" y="64"/>
                </a:lnTo>
                <a:lnTo>
                  <a:pt x="0" y="65"/>
                </a:lnTo>
                <a:lnTo>
                  <a:pt x="0" y="68"/>
                </a:lnTo>
                <a:lnTo>
                  <a:pt x="0" y="69"/>
                </a:lnTo>
                <a:lnTo>
                  <a:pt x="0" y="70"/>
                </a:lnTo>
                <a:lnTo>
                  <a:pt x="0" y="72"/>
                </a:lnTo>
                <a:lnTo>
                  <a:pt x="0" y="73"/>
                </a:lnTo>
                <a:lnTo>
                  <a:pt x="0" y="74"/>
                </a:lnTo>
                <a:lnTo>
                  <a:pt x="0" y="76"/>
                </a:lnTo>
                <a:lnTo>
                  <a:pt x="0" y="77"/>
                </a:lnTo>
                <a:lnTo>
                  <a:pt x="0" y="78"/>
                </a:lnTo>
                <a:lnTo>
                  <a:pt x="0" y="79"/>
                </a:lnTo>
                <a:lnTo>
                  <a:pt x="0" y="80"/>
                </a:lnTo>
                <a:lnTo>
                  <a:pt x="0" y="81"/>
                </a:lnTo>
                <a:lnTo>
                  <a:pt x="0" y="82"/>
                </a:lnTo>
                <a:lnTo>
                  <a:pt x="0" y="83"/>
                </a:lnTo>
                <a:lnTo>
                  <a:pt x="0" y="84"/>
                </a:lnTo>
                <a:lnTo>
                  <a:pt x="1" y="84"/>
                </a:lnTo>
                <a:lnTo>
                  <a:pt x="1" y="83"/>
                </a:lnTo>
                <a:lnTo>
                  <a:pt x="1" y="82"/>
                </a:lnTo>
                <a:lnTo>
                  <a:pt x="1" y="81"/>
                </a:lnTo>
                <a:lnTo>
                  <a:pt x="1" y="80"/>
                </a:lnTo>
                <a:lnTo>
                  <a:pt x="1" y="79"/>
                </a:lnTo>
                <a:lnTo>
                  <a:pt x="1" y="78"/>
                </a:lnTo>
                <a:lnTo>
                  <a:pt x="1" y="77"/>
                </a:lnTo>
                <a:lnTo>
                  <a:pt x="1" y="76"/>
                </a:lnTo>
                <a:lnTo>
                  <a:pt x="1" y="73"/>
                </a:lnTo>
                <a:lnTo>
                  <a:pt x="1" y="72"/>
                </a:lnTo>
                <a:lnTo>
                  <a:pt x="1" y="71"/>
                </a:lnTo>
                <a:lnTo>
                  <a:pt x="1" y="69"/>
                </a:lnTo>
                <a:lnTo>
                  <a:pt x="1" y="64"/>
                </a:lnTo>
                <a:lnTo>
                  <a:pt x="1" y="63"/>
                </a:lnTo>
                <a:lnTo>
                  <a:pt x="1" y="62"/>
                </a:lnTo>
                <a:lnTo>
                  <a:pt x="1" y="61"/>
                </a:lnTo>
                <a:lnTo>
                  <a:pt x="1" y="58"/>
                </a:lnTo>
                <a:lnTo>
                  <a:pt x="1" y="52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5"/>
                </a:lnTo>
                <a:lnTo>
                  <a:pt x="1" y="38"/>
                </a:lnTo>
                <a:lnTo>
                  <a:pt x="1" y="37"/>
                </a:lnTo>
                <a:lnTo>
                  <a:pt x="1" y="36"/>
                </a:lnTo>
                <a:lnTo>
                  <a:pt x="2" y="35"/>
                </a:lnTo>
                <a:lnTo>
                  <a:pt x="2" y="32"/>
                </a:lnTo>
                <a:lnTo>
                  <a:pt x="2" y="25"/>
                </a:lnTo>
                <a:lnTo>
                  <a:pt x="2" y="24"/>
                </a:lnTo>
                <a:lnTo>
                  <a:pt x="2" y="22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4"/>
                </a:lnTo>
                <a:lnTo>
                  <a:pt x="3" y="30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3" y="50"/>
                </a:lnTo>
                <a:lnTo>
                  <a:pt x="3" y="57"/>
                </a:lnTo>
                <a:lnTo>
                  <a:pt x="3" y="58"/>
                </a:lnTo>
                <a:lnTo>
                  <a:pt x="3" y="59"/>
                </a:lnTo>
                <a:lnTo>
                  <a:pt x="3" y="61"/>
                </a:lnTo>
                <a:lnTo>
                  <a:pt x="3" y="64"/>
                </a:lnTo>
                <a:lnTo>
                  <a:pt x="3" y="70"/>
                </a:lnTo>
                <a:lnTo>
                  <a:pt x="3" y="71"/>
                </a:lnTo>
                <a:lnTo>
                  <a:pt x="3" y="72"/>
                </a:lnTo>
                <a:lnTo>
                  <a:pt x="3" y="73"/>
                </a:lnTo>
                <a:lnTo>
                  <a:pt x="4" y="76"/>
                </a:lnTo>
                <a:lnTo>
                  <a:pt x="4" y="77"/>
                </a:lnTo>
                <a:lnTo>
                  <a:pt x="4" y="78"/>
                </a:lnTo>
                <a:lnTo>
                  <a:pt x="4" y="80"/>
                </a:lnTo>
                <a:lnTo>
                  <a:pt x="4" y="81"/>
                </a:lnTo>
                <a:lnTo>
                  <a:pt x="4" y="82"/>
                </a:lnTo>
                <a:lnTo>
                  <a:pt x="4" y="83"/>
                </a:lnTo>
                <a:lnTo>
                  <a:pt x="4" y="84"/>
                </a:lnTo>
                <a:lnTo>
                  <a:pt x="4" y="85"/>
                </a:lnTo>
                <a:lnTo>
                  <a:pt x="4" y="86"/>
                </a:lnTo>
                <a:lnTo>
                  <a:pt x="4" y="87"/>
                </a:lnTo>
                <a:lnTo>
                  <a:pt x="4" y="88"/>
                </a:lnTo>
                <a:lnTo>
                  <a:pt x="4" y="87"/>
                </a:lnTo>
                <a:lnTo>
                  <a:pt x="4" y="86"/>
                </a:lnTo>
                <a:lnTo>
                  <a:pt x="4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4" y="81"/>
                </a:lnTo>
                <a:lnTo>
                  <a:pt x="4" y="80"/>
                </a:lnTo>
                <a:lnTo>
                  <a:pt x="4" y="77"/>
                </a:lnTo>
                <a:lnTo>
                  <a:pt x="4" y="76"/>
                </a:lnTo>
                <a:lnTo>
                  <a:pt x="4" y="75"/>
                </a:lnTo>
                <a:lnTo>
                  <a:pt x="4" y="72"/>
                </a:lnTo>
                <a:lnTo>
                  <a:pt x="5" y="66"/>
                </a:lnTo>
                <a:lnTo>
                  <a:pt x="5" y="65"/>
                </a:lnTo>
                <a:lnTo>
                  <a:pt x="5" y="64"/>
                </a:lnTo>
                <a:lnTo>
                  <a:pt x="5" y="63"/>
                </a:lnTo>
                <a:lnTo>
                  <a:pt x="5" y="59"/>
                </a:lnTo>
                <a:lnTo>
                  <a:pt x="5" y="53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5"/>
                </a:lnTo>
                <a:lnTo>
                  <a:pt x="5" y="31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4"/>
                </a:lnTo>
                <a:lnTo>
                  <a:pt x="6" y="31"/>
                </a:lnTo>
                <a:lnTo>
                  <a:pt x="6" y="32"/>
                </a:lnTo>
                <a:lnTo>
                  <a:pt x="6" y="33"/>
                </a:lnTo>
                <a:lnTo>
                  <a:pt x="6" y="35"/>
                </a:lnTo>
                <a:lnTo>
                  <a:pt x="6" y="38"/>
                </a:lnTo>
                <a:lnTo>
                  <a:pt x="6" y="46"/>
                </a:lnTo>
                <a:lnTo>
                  <a:pt x="6" y="47"/>
                </a:lnTo>
                <a:lnTo>
                  <a:pt x="6" y="49"/>
                </a:lnTo>
                <a:lnTo>
                  <a:pt x="6" y="53"/>
                </a:lnTo>
                <a:lnTo>
                  <a:pt x="6" y="60"/>
                </a:lnTo>
                <a:lnTo>
                  <a:pt x="6" y="61"/>
                </a:lnTo>
                <a:lnTo>
                  <a:pt x="6" y="62"/>
                </a:lnTo>
                <a:lnTo>
                  <a:pt x="7" y="6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997545" y="1317997"/>
            <a:ext cx="9525" cy="136525"/>
          </a:xfrm>
          <a:custGeom>
            <a:avLst/>
            <a:gdLst>
              <a:gd name="T0" fmla="*/ 0 w 7"/>
              <a:gd name="T1" fmla="*/ 142297866 h 102"/>
              <a:gd name="T2" fmla="*/ 0 w 7"/>
              <a:gd name="T3" fmla="*/ 156527251 h 102"/>
              <a:gd name="T4" fmla="*/ 0 w 7"/>
              <a:gd name="T5" fmla="*/ 165421453 h 102"/>
              <a:gd name="T6" fmla="*/ 0 w 7"/>
              <a:gd name="T7" fmla="*/ 170757975 h 102"/>
              <a:gd name="T8" fmla="*/ 0 w 7"/>
              <a:gd name="T9" fmla="*/ 174314317 h 102"/>
              <a:gd name="T10" fmla="*/ 0 w 7"/>
              <a:gd name="T11" fmla="*/ 174314317 h 102"/>
              <a:gd name="T12" fmla="*/ 0 w 7"/>
              <a:gd name="T13" fmla="*/ 176093157 h 102"/>
              <a:gd name="T14" fmla="*/ 0 w 7"/>
              <a:gd name="T15" fmla="*/ 176093157 h 102"/>
              <a:gd name="T16" fmla="*/ 0 w 7"/>
              <a:gd name="T17" fmla="*/ 174314317 h 102"/>
              <a:gd name="T18" fmla="*/ 0 w 7"/>
              <a:gd name="T19" fmla="*/ 172535476 h 102"/>
              <a:gd name="T20" fmla="*/ 0 w 7"/>
              <a:gd name="T21" fmla="*/ 168979134 h 102"/>
              <a:gd name="T22" fmla="*/ 0 w 7"/>
              <a:gd name="T23" fmla="*/ 163642613 h 102"/>
              <a:gd name="T24" fmla="*/ 1830161 w 7"/>
              <a:gd name="T25" fmla="*/ 152969570 h 102"/>
              <a:gd name="T26" fmla="*/ 1830161 w 7"/>
              <a:gd name="T27" fmla="*/ 119174279 h 102"/>
              <a:gd name="T28" fmla="*/ 1830161 w 7"/>
              <a:gd name="T29" fmla="*/ 76484785 h 102"/>
              <a:gd name="T30" fmla="*/ 1830161 w 7"/>
              <a:gd name="T31" fmla="*/ 46247175 h 102"/>
              <a:gd name="T32" fmla="*/ 1830161 w 7"/>
              <a:gd name="T33" fmla="*/ 28460109 h 102"/>
              <a:gd name="T34" fmla="*/ 3660321 w 7"/>
              <a:gd name="T35" fmla="*/ 19565906 h 102"/>
              <a:gd name="T36" fmla="*/ 3660321 w 7"/>
              <a:gd name="T37" fmla="*/ 12450545 h 102"/>
              <a:gd name="T38" fmla="*/ 3660321 w 7"/>
              <a:gd name="T39" fmla="*/ 8894202 h 102"/>
              <a:gd name="T40" fmla="*/ 3660321 w 7"/>
              <a:gd name="T41" fmla="*/ 7115362 h 102"/>
              <a:gd name="T42" fmla="*/ 3660321 w 7"/>
              <a:gd name="T43" fmla="*/ 5336521 h 102"/>
              <a:gd name="T44" fmla="*/ 3660321 w 7"/>
              <a:gd name="T45" fmla="*/ 5336521 h 102"/>
              <a:gd name="T46" fmla="*/ 3660321 w 7"/>
              <a:gd name="T47" fmla="*/ 5336521 h 102"/>
              <a:gd name="T48" fmla="*/ 3660321 w 7"/>
              <a:gd name="T49" fmla="*/ 7115362 h 102"/>
              <a:gd name="T50" fmla="*/ 3660321 w 7"/>
              <a:gd name="T51" fmla="*/ 10671704 h 102"/>
              <a:gd name="T52" fmla="*/ 3660321 w 7"/>
              <a:gd name="T53" fmla="*/ 16008225 h 102"/>
              <a:gd name="T54" fmla="*/ 3660321 w 7"/>
              <a:gd name="T55" fmla="*/ 28460109 h 102"/>
              <a:gd name="T56" fmla="*/ 3660321 w 7"/>
              <a:gd name="T57" fmla="*/ 49804855 h 102"/>
              <a:gd name="T58" fmla="*/ 5490482 w 7"/>
              <a:gd name="T59" fmla="*/ 119174279 h 102"/>
              <a:gd name="T60" fmla="*/ 5490482 w 7"/>
              <a:gd name="T61" fmla="*/ 147634387 h 102"/>
              <a:gd name="T62" fmla="*/ 5490482 w 7"/>
              <a:gd name="T63" fmla="*/ 165421453 h 102"/>
              <a:gd name="T64" fmla="*/ 5490482 w 7"/>
              <a:gd name="T65" fmla="*/ 172535476 h 102"/>
              <a:gd name="T66" fmla="*/ 5490482 w 7"/>
              <a:gd name="T67" fmla="*/ 177871998 h 102"/>
              <a:gd name="T68" fmla="*/ 5490482 w 7"/>
              <a:gd name="T69" fmla="*/ 179650838 h 102"/>
              <a:gd name="T70" fmla="*/ 5490482 w 7"/>
              <a:gd name="T71" fmla="*/ 181429679 h 102"/>
              <a:gd name="T72" fmla="*/ 5490482 w 7"/>
              <a:gd name="T73" fmla="*/ 181429679 h 102"/>
              <a:gd name="T74" fmla="*/ 5490482 w 7"/>
              <a:gd name="T75" fmla="*/ 181429679 h 102"/>
              <a:gd name="T76" fmla="*/ 5490482 w 7"/>
              <a:gd name="T77" fmla="*/ 179650838 h 102"/>
              <a:gd name="T78" fmla="*/ 5490482 w 7"/>
              <a:gd name="T79" fmla="*/ 177871998 h 102"/>
              <a:gd name="T80" fmla="*/ 7320643 w 7"/>
              <a:gd name="T81" fmla="*/ 172535476 h 102"/>
              <a:gd name="T82" fmla="*/ 7320643 w 7"/>
              <a:gd name="T83" fmla="*/ 165421453 h 102"/>
              <a:gd name="T84" fmla="*/ 7320643 w 7"/>
              <a:gd name="T85" fmla="*/ 136961345 h 102"/>
              <a:gd name="T86" fmla="*/ 7320643 w 7"/>
              <a:gd name="T87" fmla="*/ 81821306 h 102"/>
              <a:gd name="T88" fmla="*/ 7320643 w 7"/>
              <a:gd name="T89" fmla="*/ 49804855 h 102"/>
              <a:gd name="T90" fmla="*/ 9150804 w 7"/>
              <a:gd name="T91" fmla="*/ 17787066 h 102"/>
              <a:gd name="T92" fmla="*/ 9150804 w 7"/>
              <a:gd name="T93" fmla="*/ 8894202 h 102"/>
              <a:gd name="T94" fmla="*/ 9150804 w 7"/>
              <a:gd name="T95" fmla="*/ 3557681 h 102"/>
              <a:gd name="T96" fmla="*/ 9150804 w 7"/>
              <a:gd name="T97" fmla="*/ 1778840 h 102"/>
              <a:gd name="T98" fmla="*/ 9150804 w 7"/>
              <a:gd name="T99" fmla="*/ 0 h 102"/>
              <a:gd name="T100" fmla="*/ 9150804 w 7"/>
              <a:gd name="T101" fmla="*/ 0 h 102"/>
              <a:gd name="T102" fmla="*/ 9150804 w 7"/>
              <a:gd name="T103" fmla="*/ 0 h 102"/>
              <a:gd name="T104" fmla="*/ 9150804 w 7"/>
              <a:gd name="T105" fmla="*/ 1778840 h 102"/>
              <a:gd name="T106" fmla="*/ 9150804 w 7"/>
              <a:gd name="T107" fmla="*/ 3557681 h 102"/>
              <a:gd name="T108" fmla="*/ 9150804 w 7"/>
              <a:gd name="T109" fmla="*/ 10671704 h 102"/>
              <a:gd name="T110" fmla="*/ 9150804 w 7"/>
              <a:gd name="T111" fmla="*/ 23123587 h 102"/>
              <a:gd name="T112" fmla="*/ 10980964 w 7"/>
              <a:gd name="T113" fmla="*/ 40910653 h 102"/>
              <a:gd name="T114" fmla="*/ 10980964 w 7"/>
              <a:gd name="T115" fmla="*/ 90715509 h 102"/>
              <a:gd name="T116" fmla="*/ 10980964 w 7"/>
              <a:gd name="T117" fmla="*/ 120953119 h 102"/>
              <a:gd name="T118" fmla="*/ 10980964 w 7"/>
              <a:gd name="T119" fmla="*/ 147634387 h 102"/>
              <a:gd name="T120" fmla="*/ 10980964 w 7"/>
              <a:gd name="T121" fmla="*/ 163642613 h 102"/>
              <a:gd name="T122" fmla="*/ 10980964 w 7"/>
              <a:gd name="T123" fmla="*/ 176093157 h 1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02"/>
              <a:gd name="T188" fmla="*/ 7 w 7"/>
              <a:gd name="T189" fmla="*/ 102 h 10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02">
                <a:moveTo>
                  <a:pt x="0" y="71"/>
                </a:moveTo>
                <a:lnTo>
                  <a:pt x="0" y="74"/>
                </a:lnTo>
                <a:lnTo>
                  <a:pt x="0" y="75"/>
                </a:lnTo>
                <a:lnTo>
                  <a:pt x="0" y="77"/>
                </a:lnTo>
                <a:lnTo>
                  <a:pt x="0" y="80"/>
                </a:lnTo>
                <a:lnTo>
                  <a:pt x="0" y="81"/>
                </a:lnTo>
                <a:lnTo>
                  <a:pt x="0" y="83"/>
                </a:lnTo>
                <a:lnTo>
                  <a:pt x="0" y="86"/>
                </a:lnTo>
                <a:lnTo>
                  <a:pt x="0" y="87"/>
                </a:lnTo>
                <a:lnTo>
                  <a:pt x="0" y="88"/>
                </a:lnTo>
                <a:lnTo>
                  <a:pt x="0" y="90"/>
                </a:lnTo>
                <a:lnTo>
                  <a:pt x="0" y="91"/>
                </a:lnTo>
                <a:lnTo>
                  <a:pt x="0" y="92"/>
                </a:lnTo>
                <a:lnTo>
                  <a:pt x="0" y="93"/>
                </a:lnTo>
                <a:lnTo>
                  <a:pt x="0" y="94"/>
                </a:lnTo>
                <a:lnTo>
                  <a:pt x="0" y="95"/>
                </a:lnTo>
                <a:lnTo>
                  <a:pt x="0" y="96"/>
                </a:lnTo>
                <a:lnTo>
                  <a:pt x="0" y="97"/>
                </a:lnTo>
                <a:lnTo>
                  <a:pt x="0" y="98"/>
                </a:lnTo>
                <a:lnTo>
                  <a:pt x="0" y="99"/>
                </a:lnTo>
                <a:lnTo>
                  <a:pt x="0" y="98"/>
                </a:lnTo>
                <a:lnTo>
                  <a:pt x="0" y="97"/>
                </a:lnTo>
                <a:lnTo>
                  <a:pt x="0" y="96"/>
                </a:lnTo>
                <a:lnTo>
                  <a:pt x="0" y="95"/>
                </a:lnTo>
                <a:lnTo>
                  <a:pt x="0" y="94"/>
                </a:lnTo>
                <a:lnTo>
                  <a:pt x="0" y="93"/>
                </a:lnTo>
                <a:lnTo>
                  <a:pt x="0" y="92"/>
                </a:lnTo>
                <a:lnTo>
                  <a:pt x="0" y="91"/>
                </a:lnTo>
                <a:lnTo>
                  <a:pt x="0" y="90"/>
                </a:lnTo>
                <a:lnTo>
                  <a:pt x="1" y="87"/>
                </a:lnTo>
                <a:lnTo>
                  <a:pt x="1" y="86"/>
                </a:lnTo>
                <a:lnTo>
                  <a:pt x="1" y="85"/>
                </a:lnTo>
                <a:lnTo>
                  <a:pt x="1" y="81"/>
                </a:lnTo>
                <a:lnTo>
                  <a:pt x="1" y="75"/>
                </a:lnTo>
                <a:lnTo>
                  <a:pt x="1" y="74"/>
                </a:lnTo>
                <a:lnTo>
                  <a:pt x="1" y="73"/>
                </a:lnTo>
                <a:lnTo>
                  <a:pt x="1" y="71"/>
                </a:lnTo>
                <a:lnTo>
                  <a:pt x="1" y="67"/>
                </a:lnTo>
                <a:lnTo>
                  <a:pt x="1" y="59"/>
                </a:lnTo>
                <a:lnTo>
                  <a:pt x="1" y="58"/>
                </a:lnTo>
                <a:lnTo>
                  <a:pt x="1" y="57"/>
                </a:lnTo>
                <a:lnTo>
                  <a:pt x="1" y="55"/>
                </a:lnTo>
                <a:lnTo>
                  <a:pt x="1" y="51"/>
                </a:lnTo>
                <a:lnTo>
                  <a:pt x="1" y="43"/>
                </a:lnTo>
                <a:lnTo>
                  <a:pt x="1" y="42"/>
                </a:lnTo>
                <a:lnTo>
                  <a:pt x="1" y="41"/>
                </a:lnTo>
                <a:lnTo>
                  <a:pt x="1" y="39"/>
                </a:lnTo>
                <a:lnTo>
                  <a:pt x="1" y="35"/>
                </a:lnTo>
                <a:lnTo>
                  <a:pt x="1" y="28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2"/>
                </a:lnTo>
                <a:lnTo>
                  <a:pt x="1" y="21"/>
                </a:lnTo>
                <a:lnTo>
                  <a:pt x="1" y="20"/>
                </a:lnTo>
                <a:lnTo>
                  <a:pt x="1" y="19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9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2" y="28"/>
                </a:lnTo>
                <a:lnTo>
                  <a:pt x="2" y="35"/>
                </a:lnTo>
                <a:lnTo>
                  <a:pt x="2" y="50"/>
                </a:lnTo>
                <a:lnTo>
                  <a:pt x="2" y="51"/>
                </a:lnTo>
                <a:lnTo>
                  <a:pt x="2" y="52"/>
                </a:lnTo>
                <a:lnTo>
                  <a:pt x="3" y="54"/>
                </a:lnTo>
                <a:lnTo>
                  <a:pt x="3" y="58"/>
                </a:lnTo>
                <a:lnTo>
                  <a:pt x="3" y="67"/>
                </a:lnTo>
                <a:lnTo>
                  <a:pt x="3" y="68"/>
                </a:lnTo>
                <a:lnTo>
                  <a:pt x="3" y="69"/>
                </a:lnTo>
                <a:lnTo>
                  <a:pt x="3" y="71"/>
                </a:lnTo>
                <a:lnTo>
                  <a:pt x="3" y="75"/>
                </a:lnTo>
                <a:lnTo>
                  <a:pt x="3" y="82"/>
                </a:lnTo>
                <a:lnTo>
                  <a:pt x="3" y="83"/>
                </a:lnTo>
                <a:lnTo>
                  <a:pt x="3" y="85"/>
                </a:lnTo>
                <a:lnTo>
                  <a:pt x="3" y="88"/>
                </a:lnTo>
                <a:lnTo>
                  <a:pt x="3" y="89"/>
                </a:lnTo>
                <a:lnTo>
                  <a:pt x="3" y="91"/>
                </a:lnTo>
                <a:lnTo>
                  <a:pt x="3" y="93"/>
                </a:lnTo>
                <a:lnTo>
                  <a:pt x="3" y="94"/>
                </a:lnTo>
                <a:lnTo>
                  <a:pt x="3" y="95"/>
                </a:lnTo>
                <a:lnTo>
                  <a:pt x="3" y="96"/>
                </a:lnTo>
                <a:lnTo>
                  <a:pt x="3" y="97"/>
                </a:lnTo>
                <a:lnTo>
                  <a:pt x="3" y="98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1"/>
                </a:lnTo>
                <a:lnTo>
                  <a:pt x="3" y="100"/>
                </a:lnTo>
                <a:lnTo>
                  <a:pt x="4" y="100"/>
                </a:lnTo>
                <a:lnTo>
                  <a:pt x="4" y="99"/>
                </a:lnTo>
                <a:lnTo>
                  <a:pt x="4" y="98"/>
                </a:lnTo>
                <a:lnTo>
                  <a:pt x="4" y="97"/>
                </a:lnTo>
                <a:lnTo>
                  <a:pt x="4" y="96"/>
                </a:lnTo>
                <a:lnTo>
                  <a:pt x="4" y="95"/>
                </a:lnTo>
                <a:lnTo>
                  <a:pt x="4" y="94"/>
                </a:lnTo>
                <a:lnTo>
                  <a:pt x="4" y="93"/>
                </a:lnTo>
                <a:lnTo>
                  <a:pt x="4" y="92"/>
                </a:lnTo>
                <a:lnTo>
                  <a:pt x="4" y="90"/>
                </a:lnTo>
                <a:lnTo>
                  <a:pt x="4" y="89"/>
                </a:lnTo>
                <a:lnTo>
                  <a:pt x="4" y="88"/>
                </a:lnTo>
                <a:lnTo>
                  <a:pt x="4" y="87"/>
                </a:lnTo>
                <a:lnTo>
                  <a:pt x="4" y="84"/>
                </a:lnTo>
                <a:lnTo>
                  <a:pt x="4" y="77"/>
                </a:lnTo>
                <a:lnTo>
                  <a:pt x="4" y="76"/>
                </a:lnTo>
                <a:lnTo>
                  <a:pt x="4" y="74"/>
                </a:lnTo>
                <a:lnTo>
                  <a:pt x="4" y="70"/>
                </a:lnTo>
                <a:lnTo>
                  <a:pt x="4" y="62"/>
                </a:lnTo>
                <a:lnTo>
                  <a:pt x="4" y="46"/>
                </a:lnTo>
                <a:lnTo>
                  <a:pt x="4" y="45"/>
                </a:lnTo>
                <a:lnTo>
                  <a:pt x="4" y="44"/>
                </a:lnTo>
                <a:lnTo>
                  <a:pt x="4" y="42"/>
                </a:lnTo>
                <a:lnTo>
                  <a:pt x="4" y="38"/>
                </a:lnTo>
                <a:lnTo>
                  <a:pt x="4" y="29"/>
                </a:lnTo>
                <a:lnTo>
                  <a:pt x="4" y="28"/>
                </a:lnTo>
                <a:lnTo>
                  <a:pt x="4" y="26"/>
                </a:lnTo>
                <a:lnTo>
                  <a:pt x="5" y="22"/>
                </a:lnTo>
                <a:lnTo>
                  <a:pt x="5" y="15"/>
                </a:lnTo>
                <a:lnTo>
                  <a:pt x="5" y="14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3"/>
                </a:lnTo>
                <a:lnTo>
                  <a:pt x="5" y="14"/>
                </a:lnTo>
                <a:lnTo>
                  <a:pt x="5" y="16"/>
                </a:lnTo>
                <a:lnTo>
                  <a:pt x="6" y="19"/>
                </a:lnTo>
                <a:lnTo>
                  <a:pt x="6" y="20"/>
                </a:lnTo>
                <a:lnTo>
                  <a:pt x="6" y="21"/>
                </a:lnTo>
                <a:lnTo>
                  <a:pt x="6" y="23"/>
                </a:lnTo>
                <a:lnTo>
                  <a:pt x="6" y="26"/>
                </a:lnTo>
                <a:lnTo>
                  <a:pt x="6" y="34"/>
                </a:lnTo>
                <a:lnTo>
                  <a:pt x="6" y="35"/>
                </a:lnTo>
                <a:lnTo>
                  <a:pt x="6" y="36"/>
                </a:lnTo>
                <a:lnTo>
                  <a:pt x="6" y="38"/>
                </a:lnTo>
                <a:lnTo>
                  <a:pt x="6" y="42"/>
                </a:lnTo>
                <a:lnTo>
                  <a:pt x="6" y="51"/>
                </a:lnTo>
                <a:lnTo>
                  <a:pt x="6" y="52"/>
                </a:lnTo>
                <a:lnTo>
                  <a:pt x="6" y="53"/>
                </a:lnTo>
                <a:lnTo>
                  <a:pt x="6" y="55"/>
                </a:lnTo>
                <a:lnTo>
                  <a:pt x="6" y="59"/>
                </a:lnTo>
                <a:lnTo>
                  <a:pt x="6" y="67"/>
                </a:lnTo>
                <a:lnTo>
                  <a:pt x="6" y="68"/>
                </a:lnTo>
                <a:lnTo>
                  <a:pt x="6" y="69"/>
                </a:lnTo>
                <a:lnTo>
                  <a:pt x="6" y="71"/>
                </a:lnTo>
                <a:lnTo>
                  <a:pt x="6" y="76"/>
                </a:lnTo>
                <a:lnTo>
                  <a:pt x="6" y="77"/>
                </a:lnTo>
                <a:lnTo>
                  <a:pt x="6" y="79"/>
                </a:lnTo>
                <a:lnTo>
                  <a:pt x="6" y="83"/>
                </a:lnTo>
                <a:lnTo>
                  <a:pt x="6" y="84"/>
                </a:lnTo>
                <a:lnTo>
                  <a:pt x="6" y="85"/>
                </a:lnTo>
                <a:lnTo>
                  <a:pt x="6" y="87"/>
                </a:lnTo>
                <a:lnTo>
                  <a:pt x="6" y="90"/>
                </a:lnTo>
                <a:lnTo>
                  <a:pt x="6" y="91"/>
                </a:lnTo>
                <a:lnTo>
                  <a:pt x="6" y="92"/>
                </a:lnTo>
                <a:lnTo>
                  <a:pt x="6" y="93"/>
                </a:lnTo>
                <a:lnTo>
                  <a:pt x="6" y="96"/>
                </a:lnTo>
                <a:lnTo>
                  <a:pt x="6" y="97"/>
                </a:lnTo>
                <a:lnTo>
                  <a:pt x="6" y="98"/>
                </a:lnTo>
                <a:lnTo>
                  <a:pt x="6" y="99"/>
                </a:lnTo>
                <a:lnTo>
                  <a:pt x="7" y="10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007070" y="1313235"/>
            <a:ext cx="7938" cy="149225"/>
          </a:xfrm>
          <a:custGeom>
            <a:avLst/>
            <a:gdLst>
              <a:gd name="T0" fmla="*/ 0 w 6"/>
              <a:gd name="T1" fmla="*/ 189453129 h 112"/>
              <a:gd name="T2" fmla="*/ 0 w 6"/>
              <a:gd name="T3" fmla="*/ 191223843 h 112"/>
              <a:gd name="T4" fmla="*/ 0 w 6"/>
              <a:gd name="T5" fmla="*/ 192994558 h 112"/>
              <a:gd name="T6" fmla="*/ 0 w 6"/>
              <a:gd name="T7" fmla="*/ 192994558 h 112"/>
              <a:gd name="T8" fmla="*/ 0 w 6"/>
              <a:gd name="T9" fmla="*/ 192994558 h 112"/>
              <a:gd name="T10" fmla="*/ 0 w 6"/>
              <a:gd name="T11" fmla="*/ 191223843 h 112"/>
              <a:gd name="T12" fmla="*/ 0 w 6"/>
              <a:gd name="T13" fmla="*/ 189453129 h 112"/>
              <a:gd name="T14" fmla="*/ 0 w 6"/>
              <a:gd name="T15" fmla="*/ 184142318 h 112"/>
              <a:gd name="T16" fmla="*/ 0 w 6"/>
              <a:gd name="T17" fmla="*/ 175288745 h 112"/>
              <a:gd name="T18" fmla="*/ 0 w 6"/>
              <a:gd name="T19" fmla="*/ 146959978 h 112"/>
              <a:gd name="T20" fmla="*/ 0 w 6"/>
              <a:gd name="T21" fmla="*/ 115088449 h 112"/>
              <a:gd name="T22" fmla="*/ 1779435 w 6"/>
              <a:gd name="T23" fmla="*/ 72593965 h 112"/>
              <a:gd name="T24" fmla="*/ 1779435 w 6"/>
              <a:gd name="T25" fmla="*/ 42494483 h 112"/>
              <a:gd name="T26" fmla="*/ 1779435 w 6"/>
              <a:gd name="T27" fmla="*/ 24788671 h 112"/>
              <a:gd name="T28" fmla="*/ 1779435 w 6"/>
              <a:gd name="T29" fmla="*/ 12393669 h 112"/>
              <a:gd name="T30" fmla="*/ 1779435 w 6"/>
              <a:gd name="T31" fmla="*/ 7082858 h 112"/>
              <a:gd name="T32" fmla="*/ 1779435 w 6"/>
              <a:gd name="T33" fmla="*/ 5312144 h 112"/>
              <a:gd name="T34" fmla="*/ 1779435 w 6"/>
              <a:gd name="T35" fmla="*/ 3541429 h 112"/>
              <a:gd name="T36" fmla="*/ 1779435 w 6"/>
              <a:gd name="T37" fmla="*/ 3541429 h 112"/>
              <a:gd name="T38" fmla="*/ 1779435 w 6"/>
              <a:gd name="T39" fmla="*/ 3541429 h 112"/>
              <a:gd name="T40" fmla="*/ 1779435 w 6"/>
              <a:gd name="T41" fmla="*/ 3541429 h 112"/>
              <a:gd name="T42" fmla="*/ 1779435 w 6"/>
              <a:gd name="T43" fmla="*/ 7082858 h 112"/>
              <a:gd name="T44" fmla="*/ 1779435 w 6"/>
              <a:gd name="T45" fmla="*/ 10622955 h 112"/>
              <a:gd name="T46" fmla="*/ 3558870 w 6"/>
              <a:gd name="T47" fmla="*/ 24788671 h 112"/>
              <a:gd name="T48" fmla="*/ 3558870 w 6"/>
              <a:gd name="T49" fmla="*/ 38953054 h 112"/>
              <a:gd name="T50" fmla="*/ 3558870 w 6"/>
              <a:gd name="T51" fmla="*/ 104465494 h 112"/>
              <a:gd name="T52" fmla="*/ 3558870 w 6"/>
              <a:gd name="T53" fmla="*/ 155812218 h 112"/>
              <a:gd name="T54" fmla="*/ 5338305 w 6"/>
              <a:gd name="T55" fmla="*/ 169976602 h 112"/>
              <a:gd name="T56" fmla="*/ 5338305 w 6"/>
              <a:gd name="T57" fmla="*/ 182371603 h 112"/>
              <a:gd name="T58" fmla="*/ 5338305 w 6"/>
              <a:gd name="T59" fmla="*/ 189453129 h 112"/>
              <a:gd name="T60" fmla="*/ 5338305 w 6"/>
              <a:gd name="T61" fmla="*/ 192994558 h 112"/>
              <a:gd name="T62" fmla="*/ 5338305 w 6"/>
              <a:gd name="T63" fmla="*/ 194765272 h 112"/>
              <a:gd name="T64" fmla="*/ 5338305 w 6"/>
              <a:gd name="T65" fmla="*/ 196535987 h 112"/>
              <a:gd name="T66" fmla="*/ 5338305 w 6"/>
              <a:gd name="T67" fmla="*/ 196535987 h 112"/>
              <a:gd name="T68" fmla="*/ 5338305 w 6"/>
              <a:gd name="T69" fmla="*/ 194765272 h 112"/>
              <a:gd name="T70" fmla="*/ 5338305 w 6"/>
              <a:gd name="T71" fmla="*/ 192994558 h 112"/>
              <a:gd name="T72" fmla="*/ 5338305 w 6"/>
              <a:gd name="T73" fmla="*/ 189453129 h 112"/>
              <a:gd name="T74" fmla="*/ 5338305 w 6"/>
              <a:gd name="T75" fmla="*/ 184142318 h 112"/>
              <a:gd name="T76" fmla="*/ 5338305 w 6"/>
              <a:gd name="T77" fmla="*/ 169976602 h 112"/>
              <a:gd name="T78" fmla="*/ 7117740 w 6"/>
              <a:gd name="T79" fmla="*/ 122171307 h 112"/>
              <a:gd name="T80" fmla="*/ 7117740 w 6"/>
              <a:gd name="T81" fmla="*/ 56658867 h 112"/>
              <a:gd name="T82" fmla="*/ 7117740 w 6"/>
              <a:gd name="T83" fmla="*/ 28330100 h 112"/>
              <a:gd name="T84" fmla="*/ 7117740 w 6"/>
              <a:gd name="T85" fmla="*/ 12393669 h 112"/>
              <a:gd name="T86" fmla="*/ 7117740 w 6"/>
              <a:gd name="T87" fmla="*/ 5312144 h 112"/>
              <a:gd name="T88" fmla="*/ 8897175 w 6"/>
              <a:gd name="T89" fmla="*/ 1770715 h 112"/>
              <a:gd name="T90" fmla="*/ 8897175 w 6"/>
              <a:gd name="T91" fmla="*/ 1770715 h 112"/>
              <a:gd name="T92" fmla="*/ 8897175 w 6"/>
              <a:gd name="T93" fmla="*/ 0 h 112"/>
              <a:gd name="T94" fmla="*/ 8897175 w 6"/>
              <a:gd name="T95" fmla="*/ 0 h 112"/>
              <a:gd name="T96" fmla="*/ 8897175 w 6"/>
              <a:gd name="T97" fmla="*/ 0 h 112"/>
              <a:gd name="T98" fmla="*/ 8897175 w 6"/>
              <a:gd name="T99" fmla="*/ 3541429 h 112"/>
              <a:gd name="T100" fmla="*/ 8897175 w 6"/>
              <a:gd name="T101" fmla="*/ 8853573 h 112"/>
              <a:gd name="T102" fmla="*/ 8897175 w 6"/>
              <a:gd name="T103" fmla="*/ 15935098 h 112"/>
              <a:gd name="T104" fmla="*/ 8897175 w 6"/>
              <a:gd name="T105" fmla="*/ 31870196 h 112"/>
              <a:gd name="T106" fmla="*/ 8897175 w 6"/>
              <a:gd name="T107" fmla="*/ 65512440 h 112"/>
              <a:gd name="T108" fmla="*/ 8897175 w 6"/>
              <a:gd name="T109" fmla="*/ 123942021 h 112"/>
              <a:gd name="T110" fmla="*/ 10676610 w 6"/>
              <a:gd name="T111" fmla="*/ 143418549 h 112"/>
              <a:gd name="T112" fmla="*/ 10676610 w 6"/>
              <a:gd name="T113" fmla="*/ 168207219 h 112"/>
              <a:gd name="T114" fmla="*/ 10676610 w 6"/>
              <a:gd name="T115" fmla="*/ 184142318 h 112"/>
              <a:gd name="T116" fmla="*/ 10676610 w 6"/>
              <a:gd name="T117" fmla="*/ 191223843 h 112"/>
              <a:gd name="T118" fmla="*/ 10676610 w 6"/>
              <a:gd name="T119" fmla="*/ 194765272 h 112"/>
              <a:gd name="T120" fmla="*/ 10676610 w 6"/>
              <a:gd name="T121" fmla="*/ 196535987 h 112"/>
              <a:gd name="T122" fmla="*/ 10676610 w 6"/>
              <a:gd name="T123" fmla="*/ 198306701 h 1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112"/>
              <a:gd name="T188" fmla="*/ 6 w 6"/>
              <a:gd name="T189" fmla="*/ 112 h 1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112">
                <a:moveTo>
                  <a:pt x="0" y="104"/>
                </a:moveTo>
                <a:lnTo>
                  <a:pt x="0" y="105"/>
                </a:lnTo>
                <a:lnTo>
                  <a:pt x="0" y="106"/>
                </a:lnTo>
                <a:lnTo>
                  <a:pt x="0" y="107"/>
                </a:lnTo>
                <a:lnTo>
                  <a:pt x="0" y="108"/>
                </a:lnTo>
                <a:lnTo>
                  <a:pt x="0" y="109"/>
                </a:lnTo>
                <a:lnTo>
                  <a:pt x="0" y="108"/>
                </a:lnTo>
                <a:lnTo>
                  <a:pt x="0" y="107"/>
                </a:lnTo>
                <a:lnTo>
                  <a:pt x="0" y="106"/>
                </a:lnTo>
                <a:lnTo>
                  <a:pt x="0" y="105"/>
                </a:lnTo>
                <a:lnTo>
                  <a:pt x="0" y="104"/>
                </a:lnTo>
                <a:lnTo>
                  <a:pt x="0" y="103"/>
                </a:lnTo>
                <a:lnTo>
                  <a:pt x="0" y="102"/>
                </a:lnTo>
                <a:lnTo>
                  <a:pt x="0" y="101"/>
                </a:lnTo>
                <a:lnTo>
                  <a:pt x="0" y="99"/>
                </a:lnTo>
                <a:lnTo>
                  <a:pt x="0" y="97"/>
                </a:lnTo>
                <a:lnTo>
                  <a:pt x="0" y="96"/>
                </a:lnTo>
                <a:lnTo>
                  <a:pt x="0" y="94"/>
                </a:lnTo>
                <a:lnTo>
                  <a:pt x="0" y="91"/>
                </a:lnTo>
                <a:lnTo>
                  <a:pt x="0" y="84"/>
                </a:lnTo>
                <a:lnTo>
                  <a:pt x="0" y="83"/>
                </a:lnTo>
                <a:lnTo>
                  <a:pt x="0" y="81"/>
                </a:lnTo>
                <a:lnTo>
                  <a:pt x="0" y="80"/>
                </a:lnTo>
                <a:lnTo>
                  <a:pt x="0" y="75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2"/>
                </a:lnTo>
                <a:lnTo>
                  <a:pt x="0" y="58"/>
                </a:lnTo>
                <a:lnTo>
                  <a:pt x="0" y="50"/>
                </a:lnTo>
                <a:lnTo>
                  <a:pt x="0" y="49"/>
                </a:lnTo>
                <a:lnTo>
                  <a:pt x="0" y="47"/>
                </a:lnTo>
                <a:lnTo>
                  <a:pt x="0" y="45"/>
                </a:lnTo>
                <a:lnTo>
                  <a:pt x="1" y="41"/>
                </a:lnTo>
                <a:lnTo>
                  <a:pt x="1" y="33"/>
                </a:lnTo>
                <a:lnTo>
                  <a:pt x="1" y="32"/>
                </a:lnTo>
                <a:lnTo>
                  <a:pt x="1" y="31"/>
                </a:lnTo>
                <a:lnTo>
                  <a:pt x="1" y="29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7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17"/>
                </a:lnTo>
                <a:lnTo>
                  <a:pt x="2" y="20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2" y="28"/>
                </a:lnTo>
                <a:lnTo>
                  <a:pt x="2" y="36"/>
                </a:lnTo>
                <a:lnTo>
                  <a:pt x="2" y="55"/>
                </a:lnTo>
                <a:lnTo>
                  <a:pt x="2" y="56"/>
                </a:lnTo>
                <a:lnTo>
                  <a:pt x="2" y="57"/>
                </a:lnTo>
                <a:lnTo>
                  <a:pt x="2" y="59"/>
                </a:lnTo>
                <a:lnTo>
                  <a:pt x="2" y="63"/>
                </a:lnTo>
                <a:lnTo>
                  <a:pt x="2" y="72"/>
                </a:lnTo>
                <a:lnTo>
                  <a:pt x="2" y="73"/>
                </a:lnTo>
                <a:lnTo>
                  <a:pt x="2" y="74"/>
                </a:lnTo>
                <a:lnTo>
                  <a:pt x="2" y="76"/>
                </a:lnTo>
                <a:lnTo>
                  <a:pt x="2" y="80"/>
                </a:lnTo>
                <a:lnTo>
                  <a:pt x="2" y="88"/>
                </a:lnTo>
                <a:lnTo>
                  <a:pt x="2" y="89"/>
                </a:lnTo>
                <a:lnTo>
                  <a:pt x="2" y="91"/>
                </a:lnTo>
                <a:lnTo>
                  <a:pt x="3" y="94"/>
                </a:lnTo>
                <a:lnTo>
                  <a:pt x="3" y="95"/>
                </a:lnTo>
                <a:lnTo>
                  <a:pt x="3" y="96"/>
                </a:lnTo>
                <a:lnTo>
                  <a:pt x="3" y="97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11"/>
                </a:lnTo>
                <a:lnTo>
                  <a:pt x="3" y="110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4"/>
                </a:lnTo>
                <a:lnTo>
                  <a:pt x="3" y="103"/>
                </a:lnTo>
                <a:lnTo>
                  <a:pt x="3" y="101"/>
                </a:lnTo>
                <a:lnTo>
                  <a:pt x="3" y="99"/>
                </a:lnTo>
                <a:lnTo>
                  <a:pt x="3" y="98"/>
                </a:lnTo>
                <a:lnTo>
                  <a:pt x="3" y="96"/>
                </a:lnTo>
                <a:lnTo>
                  <a:pt x="3" y="93"/>
                </a:lnTo>
                <a:lnTo>
                  <a:pt x="3" y="86"/>
                </a:lnTo>
                <a:lnTo>
                  <a:pt x="3" y="85"/>
                </a:lnTo>
                <a:lnTo>
                  <a:pt x="3" y="84"/>
                </a:lnTo>
                <a:lnTo>
                  <a:pt x="4" y="82"/>
                </a:lnTo>
                <a:lnTo>
                  <a:pt x="4" y="78"/>
                </a:lnTo>
                <a:lnTo>
                  <a:pt x="4" y="69"/>
                </a:lnTo>
                <a:lnTo>
                  <a:pt x="4" y="50"/>
                </a:lnTo>
                <a:lnTo>
                  <a:pt x="4" y="49"/>
                </a:lnTo>
                <a:lnTo>
                  <a:pt x="4" y="47"/>
                </a:lnTo>
                <a:lnTo>
                  <a:pt x="4" y="45"/>
                </a:lnTo>
                <a:lnTo>
                  <a:pt x="4" y="41"/>
                </a:lnTo>
                <a:lnTo>
                  <a:pt x="4" y="33"/>
                </a:lnTo>
                <a:lnTo>
                  <a:pt x="4" y="32"/>
                </a:lnTo>
                <a:lnTo>
                  <a:pt x="4" y="31"/>
                </a:lnTo>
                <a:lnTo>
                  <a:pt x="4" y="28"/>
                </a:lnTo>
                <a:lnTo>
                  <a:pt x="4" y="25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8"/>
                </a:lnTo>
                <a:lnTo>
                  <a:pt x="5" y="19"/>
                </a:lnTo>
                <a:lnTo>
                  <a:pt x="5" y="21"/>
                </a:lnTo>
                <a:lnTo>
                  <a:pt x="5" y="24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7"/>
                </a:lnTo>
                <a:lnTo>
                  <a:pt x="5" y="41"/>
                </a:lnTo>
                <a:lnTo>
                  <a:pt x="5" y="51"/>
                </a:lnTo>
                <a:lnTo>
                  <a:pt x="5" y="52"/>
                </a:lnTo>
                <a:lnTo>
                  <a:pt x="5" y="53"/>
                </a:lnTo>
                <a:lnTo>
                  <a:pt x="5" y="56"/>
                </a:lnTo>
                <a:lnTo>
                  <a:pt x="5" y="61"/>
                </a:lnTo>
                <a:lnTo>
                  <a:pt x="5" y="70"/>
                </a:lnTo>
                <a:lnTo>
                  <a:pt x="5" y="71"/>
                </a:lnTo>
                <a:lnTo>
                  <a:pt x="5" y="72"/>
                </a:lnTo>
                <a:lnTo>
                  <a:pt x="5" y="75"/>
                </a:lnTo>
                <a:lnTo>
                  <a:pt x="6" y="79"/>
                </a:lnTo>
                <a:lnTo>
                  <a:pt x="6" y="80"/>
                </a:lnTo>
                <a:lnTo>
                  <a:pt x="6" y="81"/>
                </a:lnTo>
                <a:lnTo>
                  <a:pt x="6" y="83"/>
                </a:lnTo>
                <a:lnTo>
                  <a:pt x="6" y="87"/>
                </a:lnTo>
                <a:lnTo>
                  <a:pt x="6" y="88"/>
                </a:lnTo>
                <a:lnTo>
                  <a:pt x="6" y="89"/>
                </a:lnTo>
                <a:lnTo>
                  <a:pt x="6" y="91"/>
                </a:lnTo>
                <a:lnTo>
                  <a:pt x="6" y="95"/>
                </a:lnTo>
                <a:lnTo>
                  <a:pt x="6" y="96"/>
                </a:lnTo>
                <a:lnTo>
                  <a:pt x="6" y="98"/>
                </a:lnTo>
                <a:lnTo>
                  <a:pt x="6" y="101"/>
                </a:lnTo>
                <a:lnTo>
                  <a:pt x="6" y="102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6" y="107"/>
                </a:lnTo>
                <a:lnTo>
                  <a:pt x="6" y="108"/>
                </a:lnTo>
                <a:lnTo>
                  <a:pt x="6" y="109"/>
                </a:lnTo>
                <a:lnTo>
                  <a:pt x="6" y="110"/>
                </a:lnTo>
                <a:lnTo>
                  <a:pt x="6" y="111"/>
                </a:lnTo>
                <a:lnTo>
                  <a:pt x="6" y="11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1015008" y="1311647"/>
            <a:ext cx="9525" cy="150813"/>
          </a:xfrm>
          <a:custGeom>
            <a:avLst/>
            <a:gdLst>
              <a:gd name="T0" fmla="*/ 0 w 7"/>
              <a:gd name="T1" fmla="*/ 200417131 h 113"/>
              <a:gd name="T2" fmla="*/ 0 w 7"/>
              <a:gd name="T3" fmla="*/ 200417131 h 113"/>
              <a:gd name="T4" fmla="*/ 0 w 7"/>
              <a:gd name="T5" fmla="*/ 198643410 h 113"/>
              <a:gd name="T6" fmla="*/ 0 w 7"/>
              <a:gd name="T7" fmla="*/ 193322247 h 113"/>
              <a:gd name="T8" fmla="*/ 0 w 7"/>
              <a:gd name="T9" fmla="*/ 186228697 h 113"/>
              <a:gd name="T10" fmla="*/ 1830161 w 7"/>
              <a:gd name="T11" fmla="*/ 166719100 h 113"/>
              <a:gd name="T12" fmla="*/ 1830161 w 7"/>
              <a:gd name="T13" fmla="*/ 124152465 h 113"/>
              <a:gd name="T14" fmla="*/ 1830161 w 7"/>
              <a:gd name="T15" fmla="*/ 90453100 h 113"/>
              <a:gd name="T16" fmla="*/ 1830161 w 7"/>
              <a:gd name="T17" fmla="*/ 47887799 h 113"/>
              <a:gd name="T18" fmla="*/ 1830161 w 7"/>
              <a:gd name="T19" fmla="*/ 31924309 h 113"/>
              <a:gd name="T20" fmla="*/ 3660321 w 7"/>
              <a:gd name="T21" fmla="*/ 12414713 h 113"/>
              <a:gd name="T22" fmla="*/ 3660321 w 7"/>
              <a:gd name="T23" fmla="*/ 7094884 h 113"/>
              <a:gd name="T24" fmla="*/ 3660321 w 7"/>
              <a:gd name="T25" fmla="*/ 3547442 h 113"/>
              <a:gd name="T26" fmla="*/ 3660321 w 7"/>
              <a:gd name="T27" fmla="*/ 1773721 h 113"/>
              <a:gd name="T28" fmla="*/ 3660321 w 7"/>
              <a:gd name="T29" fmla="*/ 1773721 h 113"/>
              <a:gd name="T30" fmla="*/ 3660321 w 7"/>
              <a:gd name="T31" fmla="*/ 0 h 113"/>
              <a:gd name="T32" fmla="*/ 3660321 w 7"/>
              <a:gd name="T33" fmla="*/ 1773721 h 113"/>
              <a:gd name="T34" fmla="*/ 3660321 w 7"/>
              <a:gd name="T35" fmla="*/ 1773721 h 113"/>
              <a:gd name="T36" fmla="*/ 3660321 w 7"/>
              <a:gd name="T37" fmla="*/ 5321163 h 113"/>
              <a:gd name="T38" fmla="*/ 3660321 w 7"/>
              <a:gd name="T39" fmla="*/ 12414713 h 113"/>
              <a:gd name="T40" fmla="*/ 3660321 w 7"/>
              <a:gd name="T41" fmla="*/ 31924309 h 113"/>
              <a:gd name="T42" fmla="*/ 5490482 w 7"/>
              <a:gd name="T43" fmla="*/ 94000542 h 113"/>
              <a:gd name="T44" fmla="*/ 5490482 w 7"/>
              <a:gd name="T45" fmla="*/ 129473628 h 113"/>
              <a:gd name="T46" fmla="*/ 5490482 w 7"/>
              <a:gd name="T47" fmla="*/ 168492821 h 113"/>
              <a:gd name="T48" fmla="*/ 5490482 w 7"/>
              <a:gd name="T49" fmla="*/ 182681255 h 113"/>
              <a:gd name="T50" fmla="*/ 5490482 w 7"/>
              <a:gd name="T51" fmla="*/ 191548526 h 113"/>
              <a:gd name="T52" fmla="*/ 5490482 w 7"/>
              <a:gd name="T53" fmla="*/ 196869689 h 113"/>
              <a:gd name="T54" fmla="*/ 5490482 w 7"/>
              <a:gd name="T55" fmla="*/ 198643410 h 113"/>
              <a:gd name="T56" fmla="*/ 5490482 w 7"/>
              <a:gd name="T57" fmla="*/ 200417131 h 113"/>
              <a:gd name="T58" fmla="*/ 7320643 w 7"/>
              <a:gd name="T59" fmla="*/ 200417131 h 113"/>
              <a:gd name="T60" fmla="*/ 7320643 w 7"/>
              <a:gd name="T61" fmla="*/ 200417131 h 113"/>
              <a:gd name="T62" fmla="*/ 7320643 w 7"/>
              <a:gd name="T63" fmla="*/ 200417131 h 113"/>
              <a:gd name="T64" fmla="*/ 7320643 w 7"/>
              <a:gd name="T65" fmla="*/ 196869689 h 113"/>
              <a:gd name="T66" fmla="*/ 7320643 w 7"/>
              <a:gd name="T67" fmla="*/ 191548526 h 113"/>
              <a:gd name="T68" fmla="*/ 7320643 w 7"/>
              <a:gd name="T69" fmla="*/ 179133813 h 113"/>
              <a:gd name="T70" fmla="*/ 7320643 w 7"/>
              <a:gd name="T71" fmla="*/ 150755611 h 113"/>
              <a:gd name="T72" fmla="*/ 7320643 w 7"/>
              <a:gd name="T73" fmla="*/ 81585829 h 113"/>
              <a:gd name="T74" fmla="*/ 9150804 w 7"/>
              <a:gd name="T75" fmla="*/ 31924309 h 113"/>
              <a:gd name="T76" fmla="*/ 9150804 w 7"/>
              <a:gd name="T77" fmla="*/ 21283318 h 113"/>
              <a:gd name="T78" fmla="*/ 9150804 w 7"/>
              <a:gd name="T79" fmla="*/ 10640992 h 113"/>
              <a:gd name="T80" fmla="*/ 9150804 w 7"/>
              <a:gd name="T81" fmla="*/ 3547442 h 113"/>
              <a:gd name="T82" fmla="*/ 9150804 w 7"/>
              <a:gd name="T83" fmla="*/ 1773721 h 113"/>
              <a:gd name="T84" fmla="*/ 9150804 w 7"/>
              <a:gd name="T85" fmla="*/ 1773721 h 113"/>
              <a:gd name="T86" fmla="*/ 9150804 w 7"/>
              <a:gd name="T87" fmla="*/ 1773721 h 113"/>
              <a:gd name="T88" fmla="*/ 9150804 w 7"/>
              <a:gd name="T89" fmla="*/ 1773721 h 113"/>
              <a:gd name="T90" fmla="*/ 9150804 w 7"/>
              <a:gd name="T91" fmla="*/ 1773721 h 113"/>
              <a:gd name="T92" fmla="*/ 9150804 w 7"/>
              <a:gd name="T93" fmla="*/ 5321163 h 113"/>
              <a:gd name="T94" fmla="*/ 9150804 w 7"/>
              <a:gd name="T95" fmla="*/ 14188434 h 113"/>
              <a:gd name="T96" fmla="*/ 9150804 w 7"/>
              <a:gd name="T97" fmla="*/ 24830760 h 113"/>
              <a:gd name="T98" fmla="*/ 10980964 w 7"/>
              <a:gd name="T99" fmla="*/ 60302511 h 113"/>
              <a:gd name="T100" fmla="*/ 10980964 w 7"/>
              <a:gd name="T101" fmla="*/ 94000542 h 113"/>
              <a:gd name="T102" fmla="*/ 10980964 w 7"/>
              <a:gd name="T103" fmla="*/ 133019735 h 113"/>
              <a:gd name="T104" fmla="*/ 10980964 w 7"/>
              <a:gd name="T105" fmla="*/ 168492821 h 113"/>
              <a:gd name="T106" fmla="*/ 10980964 w 7"/>
              <a:gd name="T107" fmla="*/ 182681255 h 113"/>
              <a:gd name="T108" fmla="*/ 12811125 w 7"/>
              <a:gd name="T109" fmla="*/ 191548526 h 113"/>
              <a:gd name="T110" fmla="*/ 12811125 w 7"/>
              <a:gd name="T111" fmla="*/ 195095968 h 113"/>
              <a:gd name="T112" fmla="*/ 12811125 w 7"/>
              <a:gd name="T113" fmla="*/ 198643410 h 113"/>
              <a:gd name="T114" fmla="*/ 12811125 w 7"/>
              <a:gd name="T115" fmla="*/ 198643410 h 113"/>
              <a:gd name="T116" fmla="*/ 12811125 w 7"/>
              <a:gd name="T117" fmla="*/ 200417131 h 113"/>
              <a:gd name="T118" fmla="*/ 12811125 w 7"/>
              <a:gd name="T119" fmla="*/ 198643410 h 113"/>
              <a:gd name="T120" fmla="*/ 12811125 w 7"/>
              <a:gd name="T121" fmla="*/ 198643410 h 113"/>
              <a:gd name="T122" fmla="*/ 12811125 w 7"/>
              <a:gd name="T123" fmla="*/ 195095968 h 1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13"/>
              <a:gd name="T188" fmla="*/ 7 w 7"/>
              <a:gd name="T189" fmla="*/ 113 h 1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13">
                <a:moveTo>
                  <a:pt x="0" y="113"/>
                </a:moveTo>
                <a:lnTo>
                  <a:pt x="0" y="113"/>
                </a:lnTo>
                <a:lnTo>
                  <a:pt x="0" y="112"/>
                </a:lnTo>
                <a:lnTo>
                  <a:pt x="0" y="111"/>
                </a:lnTo>
                <a:lnTo>
                  <a:pt x="0" y="110"/>
                </a:lnTo>
                <a:lnTo>
                  <a:pt x="0" y="109"/>
                </a:lnTo>
                <a:lnTo>
                  <a:pt x="0" y="108"/>
                </a:lnTo>
                <a:lnTo>
                  <a:pt x="0" y="107"/>
                </a:lnTo>
                <a:lnTo>
                  <a:pt x="0" y="106"/>
                </a:lnTo>
                <a:lnTo>
                  <a:pt x="0" y="105"/>
                </a:lnTo>
                <a:lnTo>
                  <a:pt x="0" y="103"/>
                </a:lnTo>
                <a:lnTo>
                  <a:pt x="1" y="100"/>
                </a:lnTo>
                <a:lnTo>
                  <a:pt x="1" y="99"/>
                </a:lnTo>
                <a:lnTo>
                  <a:pt x="1" y="97"/>
                </a:lnTo>
                <a:lnTo>
                  <a:pt x="1" y="94"/>
                </a:lnTo>
                <a:lnTo>
                  <a:pt x="1" y="87"/>
                </a:lnTo>
                <a:lnTo>
                  <a:pt x="1" y="86"/>
                </a:lnTo>
                <a:lnTo>
                  <a:pt x="1" y="85"/>
                </a:lnTo>
                <a:lnTo>
                  <a:pt x="1" y="83"/>
                </a:lnTo>
                <a:lnTo>
                  <a:pt x="1" y="79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1" y="66"/>
                </a:lnTo>
                <a:lnTo>
                  <a:pt x="1" y="62"/>
                </a:lnTo>
                <a:lnTo>
                  <a:pt x="1" y="53"/>
                </a:lnTo>
                <a:lnTo>
                  <a:pt x="1" y="52"/>
                </a:lnTo>
                <a:lnTo>
                  <a:pt x="1" y="51"/>
                </a:lnTo>
                <a:lnTo>
                  <a:pt x="1" y="48"/>
                </a:lnTo>
                <a:lnTo>
                  <a:pt x="1" y="44"/>
                </a:lnTo>
                <a:lnTo>
                  <a:pt x="1" y="36"/>
                </a:lnTo>
                <a:lnTo>
                  <a:pt x="1" y="35"/>
                </a:lnTo>
                <a:lnTo>
                  <a:pt x="1" y="34"/>
                </a:lnTo>
                <a:lnTo>
                  <a:pt x="1" y="33"/>
                </a:lnTo>
                <a:lnTo>
                  <a:pt x="1" y="31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3"/>
                </a:lnTo>
                <a:lnTo>
                  <a:pt x="1" y="19"/>
                </a:lnTo>
                <a:lnTo>
                  <a:pt x="1" y="18"/>
                </a:lnTo>
                <a:lnTo>
                  <a:pt x="1" y="16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2" y="10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2"/>
                </a:lnTo>
                <a:lnTo>
                  <a:pt x="2" y="13"/>
                </a:lnTo>
                <a:lnTo>
                  <a:pt x="2" y="15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2" y="22"/>
                </a:lnTo>
                <a:lnTo>
                  <a:pt x="2" y="26"/>
                </a:lnTo>
                <a:lnTo>
                  <a:pt x="2" y="34"/>
                </a:lnTo>
                <a:lnTo>
                  <a:pt x="3" y="53"/>
                </a:lnTo>
                <a:lnTo>
                  <a:pt x="3" y="54"/>
                </a:lnTo>
                <a:lnTo>
                  <a:pt x="3" y="55"/>
                </a:lnTo>
                <a:lnTo>
                  <a:pt x="3" y="57"/>
                </a:lnTo>
                <a:lnTo>
                  <a:pt x="3" y="62"/>
                </a:lnTo>
                <a:lnTo>
                  <a:pt x="3" y="71"/>
                </a:lnTo>
                <a:lnTo>
                  <a:pt x="3" y="72"/>
                </a:lnTo>
                <a:lnTo>
                  <a:pt x="3" y="73"/>
                </a:lnTo>
                <a:lnTo>
                  <a:pt x="3" y="75"/>
                </a:lnTo>
                <a:lnTo>
                  <a:pt x="3" y="79"/>
                </a:lnTo>
                <a:lnTo>
                  <a:pt x="3" y="87"/>
                </a:lnTo>
                <a:lnTo>
                  <a:pt x="3" y="88"/>
                </a:lnTo>
                <a:lnTo>
                  <a:pt x="3" y="89"/>
                </a:lnTo>
                <a:lnTo>
                  <a:pt x="3" y="91"/>
                </a:lnTo>
                <a:lnTo>
                  <a:pt x="3" y="95"/>
                </a:lnTo>
                <a:lnTo>
                  <a:pt x="3" y="96"/>
                </a:lnTo>
                <a:lnTo>
                  <a:pt x="3" y="98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11"/>
                </a:lnTo>
                <a:lnTo>
                  <a:pt x="3" y="112"/>
                </a:lnTo>
                <a:lnTo>
                  <a:pt x="3" y="113"/>
                </a:lnTo>
                <a:lnTo>
                  <a:pt x="4" y="113"/>
                </a:lnTo>
                <a:lnTo>
                  <a:pt x="4" y="112"/>
                </a:lnTo>
                <a:lnTo>
                  <a:pt x="4" y="111"/>
                </a:lnTo>
                <a:lnTo>
                  <a:pt x="4" y="110"/>
                </a:lnTo>
                <a:lnTo>
                  <a:pt x="4" y="109"/>
                </a:lnTo>
                <a:lnTo>
                  <a:pt x="4" y="108"/>
                </a:lnTo>
                <a:lnTo>
                  <a:pt x="4" y="107"/>
                </a:lnTo>
                <a:lnTo>
                  <a:pt x="4" y="106"/>
                </a:lnTo>
                <a:lnTo>
                  <a:pt x="4" y="105"/>
                </a:lnTo>
                <a:lnTo>
                  <a:pt x="4" y="104"/>
                </a:lnTo>
                <a:lnTo>
                  <a:pt x="4" y="101"/>
                </a:lnTo>
                <a:lnTo>
                  <a:pt x="4" y="100"/>
                </a:lnTo>
                <a:lnTo>
                  <a:pt x="4" y="98"/>
                </a:lnTo>
                <a:lnTo>
                  <a:pt x="4" y="95"/>
                </a:lnTo>
                <a:lnTo>
                  <a:pt x="4" y="87"/>
                </a:lnTo>
                <a:lnTo>
                  <a:pt x="4" y="86"/>
                </a:lnTo>
                <a:lnTo>
                  <a:pt x="4" y="85"/>
                </a:lnTo>
                <a:lnTo>
                  <a:pt x="4" y="83"/>
                </a:lnTo>
                <a:lnTo>
                  <a:pt x="4" y="78"/>
                </a:lnTo>
                <a:lnTo>
                  <a:pt x="4" y="69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6"/>
                </a:lnTo>
                <a:lnTo>
                  <a:pt x="4" y="41"/>
                </a:lnTo>
                <a:lnTo>
                  <a:pt x="4" y="33"/>
                </a:lnTo>
                <a:lnTo>
                  <a:pt x="4" y="32"/>
                </a:lnTo>
                <a:lnTo>
                  <a:pt x="4" y="31"/>
                </a:lnTo>
                <a:lnTo>
                  <a:pt x="4" y="29"/>
                </a:lnTo>
                <a:lnTo>
                  <a:pt x="5" y="25"/>
                </a:lnTo>
                <a:lnTo>
                  <a:pt x="5" y="18"/>
                </a:lnTo>
                <a:lnTo>
                  <a:pt x="5" y="17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3"/>
                </a:lnTo>
                <a:lnTo>
                  <a:pt x="5" y="14"/>
                </a:lnTo>
                <a:lnTo>
                  <a:pt x="5" y="16"/>
                </a:lnTo>
                <a:lnTo>
                  <a:pt x="5" y="19"/>
                </a:lnTo>
                <a:lnTo>
                  <a:pt x="5" y="20"/>
                </a:lnTo>
                <a:lnTo>
                  <a:pt x="6" y="20"/>
                </a:lnTo>
                <a:lnTo>
                  <a:pt x="6" y="22"/>
                </a:lnTo>
                <a:lnTo>
                  <a:pt x="6" y="26"/>
                </a:ln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6" y="43"/>
                </a:lnTo>
                <a:lnTo>
                  <a:pt x="6" y="52"/>
                </a:lnTo>
                <a:lnTo>
                  <a:pt x="6" y="53"/>
                </a:lnTo>
                <a:lnTo>
                  <a:pt x="6" y="54"/>
                </a:lnTo>
                <a:lnTo>
                  <a:pt x="6" y="57"/>
                </a:lnTo>
                <a:lnTo>
                  <a:pt x="6" y="62"/>
                </a:lnTo>
                <a:lnTo>
                  <a:pt x="6" y="71"/>
                </a:lnTo>
                <a:lnTo>
                  <a:pt x="6" y="72"/>
                </a:lnTo>
                <a:lnTo>
                  <a:pt x="6" y="73"/>
                </a:lnTo>
                <a:lnTo>
                  <a:pt x="6" y="75"/>
                </a:lnTo>
                <a:lnTo>
                  <a:pt x="6" y="79"/>
                </a:lnTo>
                <a:lnTo>
                  <a:pt x="6" y="87"/>
                </a:lnTo>
                <a:lnTo>
                  <a:pt x="6" y="88"/>
                </a:lnTo>
                <a:lnTo>
                  <a:pt x="6" y="89"/>
                </a:lnTo>
                <a:lnTo>
                  <a:pt x="6" y="91"/>
                </a:lnTo>
                <a:lnTo>
                  <a:pt x="6" y="94"/>
                </a:lnTo>
                <a:lnTo>
                  <a:pt x="6" y="95"/>
                </a:lnTo>
                <a:lnTo>
                  <a:pt x="6" y="96"/>
                </a:lnTo>
                <a:lnTo>
                  <a:pt x="6" y="97"/>
                </a:lnTo>
                <a:lnTo>
                  <a:pt x="6" y="100"/>
                </a:lnTo>
                <a:lnTo>
                  <a:pt x="6" y="101"/>
                </a:lnTo>
                <a:lnTo>
                  <a:pt x="6" y="102"/>
                </a:lnTo>
                <a:lnTo>
                  <a:pt x="6" y="103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6" y="107"/>
                </a:lnTo>
                <a:lnTo>
                  <a:pt x="7" y="108"/>
                </a:lnTo>
                <a:lnTo>
                  <a:pt x="7" y="109"/>
                </a:lnTo>
                <a:lnTo>
                  <a:pt x="7" y="110"/>
                </a:lnTo>
                <a:lnTo>
                  <a:pt x="7" y="111"/>
                </a:lnTo>
                <a:lnTo>
                  <a:pt x="7" y="112"/>
                </a:lnTo>
                <a:lnTo>
                  <a:pt x="7" y="113"/>
                </a:lnTo>
                <a:lnTo>
                  <a:pt x="7" y="112"/>
                </a:lnTo>
                <a:lnTo>
                  <a:pt x="7" y="111"/>
                </a:lnTo>
                <a:lnTo>
                  <a:pt x="7" y="110"/>
                </a:lnTo>
                <a:lnTo>
                  <a:pt x="7" y="109"/>
                </a:lnTo>
                <a:lnTo>
                  <a:pt x="7" y="10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1024533" y="1314822"/>
            <a:ext cx="9525" cy="144463"/>
          </a:xfrm>
          <a:custGeom>
            <a:avLst/>
            <a:gdLst>
              <a:gd name="T0" fmla="*/ 0 w 7"/>
              <a:gd name="T1" fmla="*/ 181411069 h 109"/>
              <a:gd name="T2" fmla="*/ 0 w 7"/>
              <a:gd name="T3" fmla="*/ 162037123 h 109"/>
              <a:gd name="T4" fmla="*/ 0 w 7"/>
              <a:gd name="T5" fmla="*/ 119766454 h 109"/>
              <a:gd name="T6" fmla="*/ 1830161 w 7"/>
              <a:gd name="T7" fmla="*/ 82779950 h 109"/>
              <a:gd name="T8" fmla="*/ 1830161 w 7"/>
              <a:gd name="T9" fmla="*/ 40509281 h 109"/>
              <a:gd name="T10" fmla="*/ 1830161 w 7"/>
              <a:gd name="T11" fmla="*/ 26419499 h 109"/>
              <a:gd name="T12" fmla="*/ 1830161 w 7"/>
              <a:gd name="T13" fmla="*/ 10567005 h 109"/>
              <a:gd name="T14" fmla="*/ 1830161 w 7"/>
              <a:gd name="T15" fmla="*/ 3522777 h 109"/>
              <a:gd name="T16" fmla="*/ 1830161 w 7"/>
              <a:gd name="T17" fmla="*/ 1761388 h 109"/>
              <a:gd name="T18" fmla="*/ 1830161 w 7"/>
              <a:gd name="T19" fmla="*/ 0 h 109"/>
              <a:gd name="T20" fmla="*/ 1830161 w 7"/>
              <a:gd name="T21" fmla="*/ 0 h 109"/>
              <a:gd name="T22" fmla="*/ 1830161 w 7"/>
              <a:gd name="T23" fmla="*/ 0 h 109"/>
              <a:gd name="T24" fmla="*/ 1830161 w 7"/>
              <a:gd name="T25" fmla="*/ 0 h 109"/>
              <a:gd name="T26" fmla="*/ 1830161 w 7"/>
              <a:gd name="T27" fmla="*/ 1761388 h 109"/>
              <a:gd name="T28" fmla="*/ 1830161 w 7"/>
              <a:gd name="T29" fmla="*/ 7045553 h 109"/>
              <a:gd name="T30" fmla="*/ 3660321 w 7"/>
              <a:gd name="T31" fmla="*/ 14089781 h 109"/>
              <a:gd name="T32" fmla="*/ 3660321 w 7"/>
              <a:gd name="T33" fmla="*/ 31702339 h 109"/>
              <a:gd name="T34" fmla="*/ 3660321 w 7"/>
              <a:gd name="T35" fmla="*/ 89824178 h 109"/>
              <a:gd name="T36" fmla="*/ 3660321 w 7"/>
              <a:gd name="T37" fmla="*/ 133856235 h 109"/>
              <a:gd name="T38" fmla="*/ 3660321 w 7"/>
              <a:gd name="T39" fmla="*/ 162037123 h 109"/>
              <a:gd name="T40" fmla="*/ 5490482 w 7"/>
              <a:gd name="T41" fmla="*/ 176126904 h 109"/>
              <a:gd name="T42" fmla="*/ 5490482 w 7"/>
              <a:gd name="T43" fmla="*/ 183171132 h 109"/>
              <a:gd name="T44" fmla="*/ 5490482 w 7"/>
              <a:gd name="T45" fmla="*/ 188455297 h 109"/>
              <a:gd name="T46" fmla="*/ 5490482 w 7"/>
              <a:gd name="T47" fmla="*/ 190216685 h 109"/>
              <a:gd name="T48" fmla="*/ 5490482 w 7"/>
              <a:gd name="T49" fmla="*/ 191978074 h 109"/>
              <a:gd name="T50" fmla="*/ 5490482 w 7"/>
              <a:gd name="T51" fmla="*/ 191978074 h 109"/>
              <a:gd name="T52" fmla="*/ 5490482 w 7"/>
              <a:gd name="T53" fmla="*/ 191978074 h 109"/>
              <a:gd name="T54" fmla="*/ 5490482 w 7"/>
              <a:gd name="T55" fmla="*/ 190216685 h 109"/>
              <a:gd name="T56" fmla="*/ 5490482 w 7"/>
              <a:gd name="T57" fmla="*/ 188455297 h 109"/>
              <a:gd name="T58" fmla="*/ 5490482 w 7"/>
              <a:gd name="T59" fmla="*/ 183171132 h 109"/>
              <a:gd name="T60" fmla="*/ 5490482 w 7"/>
              <a:gd name="T61" fmla="*/ 172604127 h 109"/>
              <a:gd name="T62" fmla="*/ 7320643 w 7"/>
              <a:gd name="T63" fmla="*/ 137379012 h 109"/>
              <a:gd name="T64" fmla="*/ 7320643 w 7"/>
              <a:gd name="T65" fmla="*/ 61644615 h 109"/>
              <a:gd name="T66" fmla="*/ 7320643 w 7"/>
              <a:gd name="T67" fmla="*/ 33463727 h 109"/>
              <a:gd name="T68" fmla="*/ 7320643 w 7"/>
              <a:gd name="T69" fmla="*/ 14089781 h 109"/>
              <a:gd name="T70" fmla="*/ 7320643 w 7"/>
              <a:gd name="T71" fmla="*/ 7045553 h 109"/>
              <a:gd name="T72" fmla="*/ 9150804 w 7"/>
              <a:gd name="T73" fmla="*/ 5284165 h 109"/>
              <a:gd name="T74" fmla="*/ 9150804 w 7"/>
              <a:gd name="T75" fmla="*/ 3522777 h 109"/>
              <a:gd name="T76" fmla="*/ 9150804 w 7"/>
              <a:gd name="T77" fmla="*/ 3522777 h 109"/>
              <a:gd name="T78" fmla="*/ 9150804 w 7"/>
              <a:gd name="T79" fmla="*/ 3522777 h 109"/>
              <a:gd name="T80" fmla="*/ 9150804 w 7"/>
              <a:gd name="T81" fmla="*/ 3522777 h 109"/>
              <a:gd name="T82" fmla="*/ 9150804 w 7"/>
              <a:gd name="T83" fmla="*/ 5284165 h 109"/>
              <a:gd name="T84" fmla="*/ 9150804 w 7"/>
              <a:gd name="T85" fmla="*/ 8806942 h 109"/>
              <a:gd name="T86" fmla="*/ 9150804 w 7"/>
              <a:gd name="T87" fmla="*/ 15851170 h 109"/>
              <a:gd name="T88" fmla="*/ 9150804 w 7"/>
              <a:gd name="T89" fmla="*/ 33463727 h 109"/>
              <a:gd name="T90" fmla="*/ 9150804 w 7"/>
              <a:gd name="T91" fmla="*/ 61644615 h 109"/>
              <a:gd name="T92" fmla="*/ 10980964 w 7"/>
              <a:gd name="T93" fmla="*/ 123289230 h 109"/>
              <a:gd name="T94" fmla="*/ 10980964 w 7"/>
              <a:gd name="T95" fmla="*/ 156752958 h 109"/>
              <a:gd name="T96" fmla="*/ 10980964 w 7"/>
              <a:gd name="T97" fmla="*/ 170842739 h 109"/>
              <a:gd name="T98" fmla="*/ 10980964 w 7"/>
              <a:gd name="T99" fmla="*/ 179649681 h 109"/>
              <a:gd name="T100" fmla="*/ 10980964 w 7"/>
              <a:gd name="T101" fmla="*/ 183171132 h 109"/>
              <a:gd name="T102" fmla="*/ 10980964 w 7"/>
              <a:gd name="T103" fmla="*/ 186693909 h 109"/>
              <a:gd name="T104" fmla="*/ 10980964 w 7"/>
              <a:gd name="T105" fmla="*/ 186693909 h 109"/>
              <a:gd name="T106" fmla="*/ 10980964 w 7"/>
              <a:gd name="T107" fmla="*/ 188455297 h 109"/>
              <a:gd name="T108" fmla="*/ 10980964 w 7"/>
              <a:gd name="T109" fmla="*/ 188455297 h 109"/>
              <a:gd name="T110" fmla="*/ 10980964 w 7"/>
              <a:gd name="T111" fmla="*/ 186693909 h 109"/>
              <a:gd name="T112" fmla="*/ 10980964 w 7"/>
              <a:gd name="T113" fmla="*/ 184932520 h 109"/>
              <a:gd name="T114" fmla="*/ 10980964 w 7"/>
              <a:gd name="T115" fmla="*/ 181411069 h 109"/>
              <a:gd name="T116" fmla="*/ 10980964 w 7"/>
              <a:gd name="T117" fmla="*/ 170842739 h 109"/>
              <a:gd name="T118" fmla="*/ 12811125 w 7"/>
              <a:gd name="T119" fmla="*/ 146184628 h 109"/>
              <a:gd name="T120" fmla="*/ 12811125 w 7"/>
              <a:gd name="T121" fmla="*/ 107436735 h 109"/>
              <a:gd name="T122" fmla="*/ 12811125 w 7"/>
              <a:gd name="T123" fmla="*/ 61644615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09"/>
              <a:gd name="T188" fmla="*/ 7 w 7"/>
              <a:gd name="T189" fmla="*/ 109 h 1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09">
                <a:moveTo>
                  <a:pt x="0" y="106"/>
                </a:moveTo>
                <a:lnTo>
                  <a:pt x="0" y="105"/>
                </a:lnTo>
                <a:lnTo>
                  <a:pt x="0" y="104"/>
                </a:lnTo>
                <a:lnTo>
                  <a:pt x="0" y="103"/>
                </a:lnTo>
                <a:lnTo>
                  <a:pt x="0" y="102"/>
                </a:lnTo>
                <a:lnTo>
                  <a:pt x="0" y="101"/>
                </a:lnTo>
                <a:lnTo>
                  <a:pt x="0" y="98"/>
                </a:lnTo>
                <a:lnTo>
                  <a:pt x="0" y="97"/>
                </a:lnTo>
                <a:lnTo>
                  <a:pt x="0" y="96"/>
                </a:lnTo>
                <a:lnTo>
                  <a:pt x="0" y="95"/>
                </a:lnTo>
                <a:lnTo>
                  <a:pt x="0" y="92"/>
                </a:lnTo>
                <a:lnTo>
                  <a:pt x="0" y="84"/>
                </a:lnTo>
                <a:lnTo>
                  <a:pt x="0" y="83"/>
                </a:lnTo>
                <a:lnTo>
                  <a:pt x="0" y="81"/>
                </a:lnTo>
                <a:lnTo>
                  <a:pt x="0" y="77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4"/>
                </a:lnTo>
                <a:lnTo>
                  <a:pt x="1" y="59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1" y="40"/>
                </a:lnTo>
                <a:lnTo>
                  <a:pt x="1" y="31"/>
                </a:lnTo>
                <a:lnTo>
                  <a:pt x="1" y="30"/>
                </a:lnTo>
                <a:lnTo>
                  <a:pt x="1" y="29"/>
                </a:lnTo>
                <a:lnTo>
                  <a:pt x="1" y="27"/>
                </a:lnTo>
                <a:lnTo>
                  <a:pt x="1" y="23"/>
                </a:lnTo>
                <a:lnTo>
                  <a:pt x="1" y="22"/>
                </a:lnTo>
                <a:lnTo>
                  <a:pt x="1" y="20"/>
                </a:lnTo>
                <a:lnTo>
                  <a:pt x="1" y="17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7"/>
                </a:lnTo>
                <a:lnTo>
                  <a:pt x="2" y="18"/>
                </a:lnTo>
                <a:lnTo>
                  <a:pt x="2" y="19"/>
                </a:lnTo>
                <a:lnTo>
                  <a:pt x="2" y="21"/>
                </a:lnTo>
                <a:lnTo>
                  <a:pt x="2" y="24"/>
                </a:lnTo>
                <a:lnTo>
                  <a:pt x="2" y="32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2" y="51"/>
                </a:lnTo>
                <a:lnTo>
                  <a:pt x="2" y="53"/>
                </a:lnTo>
                <a:lnTo>
                  <a:pt x="2" y="58"/>
                </a:lnTo>
                <a:lnTo>
                  <a:pt x="2" y="67"/>
                </a:lnTo>
                <a:lnTo>
                  <a:pt x="2" y="68"/>
                </a:lnTo>
                <a:lnTo>
                  <a:pt x="2" y="70"/>
                </a:lnTo>
                <a:lnTo>
                  <a:pt x="2" y="72"/>
                </a:lnTo>
                <a:lnTo>
                  <a:pt x="2" y="76"/>
                </a:lnTo>
                <a:lnTo>
                  <a:pt x="2" y="84"/>
                </a:lnTo>
                <a:lnTo>
                  <a:pt x="2" y="85"/>
                </a:lnTo>
                <a:lnTo>
                  <a:pt x="2" y="86"/>
                </a:lnTo>
                <a:lnTo>
                  <a:pt x="2" y="88"/>
                </a:lnTo>
                <a:lnTo>
                  <a:pt x="2" y="91"/>
                </a:lnTo>
                <a:lnTo>
                  <a:pt x="2" y="92"/>
                </a:lnTo>
                <a:lnTo>
                  <a:pt x="3" y="93"/>
                </a:lnTo>
                <a:lnTo>
                  <a:pt x="3" y="94"/>
                </a:lnTo>
                <a:lnTo>
                  <a:pt x="3" y="97"/>
                </a:lnTo>
                <a:lnTo>
                  <a:pt x="3" y="98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4"/>
                </a:lnTo>
                <a:lnTo>
                  <a:pt x="3" y="103"/>
                </a:lnTo>
                <a:lnTo>
                  <a:pt x="3" y="101"/>
                </a:lnTo>
                <a:lnTo>
                  <a:pt x="3" y="99"/>
                </a:lnTo>
                <a:lnTo>
                  <a:pt x="3" y="98"/>
                </a:lnTo>
                <a:lnTo>
                  <a:pt x="3" y="96"/>
                </a:lnTo>
                <a:lnTo>
                  <a:pt x="3" y="93"/>
                </a:lnTo>
                <a:lnTo>
                  <a:pt x="3" y="86"/>
                </a:lnTo>
                <a:lnTo>
                  <a:pt x="3" y="85"/>
                </a:lnTo>
                <a:lnTo>
                  <a:pt x="3" y="84"/>
                </a:lnTo>
                <a:lnTo>
                  <a:pt x="3" y="82"/>
                </a:lnTo>
                <a:lnTo>
                  <a:pt x="4" y="78"/>
                </a:lnTo>
                <a:lnTo>
                  <a:pt x="4" y="70"/>
                </a:lnTo>
                <a:lnTo>
                  <a:pt x="4" y="53"/>
                </a:lnTo>
                <a:lnTo>
                  <a:pt x="4" y="52"/>
                </a:lnTo>
                <a:lnTo>
                  <a:pt x="4" y="51"/>
                </a:lnTo>
                <a:lnTo>
                  <a:pt x="4" y="49"/>
                </a:lnTo>
                <a:lnTo>
                  <a:pt x="4" y="44"/>
                </a:lnTo>
                <a:lnTo>
                  <a:pt x="4" y="35"/>
                </a:lnTo>
                <a:lnTo>
                  <a:pt x="4" y="34"/>
                </a:lnTo>
                <a:lnTo>
                  <a:pt x="4" y="33"/>
                </a:lnTo>
                <a:lnTo>
                  <a:pt x="4" y="31"/>
                </a:lnTo>
                <a:lnTo>
                  <a:pt x="4" y="27"/>
                </a:lnTo>
                <a:lnTo>
                  <a:pt x="4" y="19"/>
                </a:lnTo>
                <a:lnTo>
                  <a:pt x="4" y="18"/>
                </a:lnTo>
                <a:lnTo>
                  <a:pt x="4" y="16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5" y="3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2"/>
                </a:lnTo>
                <a:lnTo>
                  <a:pt x="5" y="13"/>
                </a:lnTo>
                <a:lnTo>
                  <a:pt x="5" y="15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5" y="22"/>
                </a:lnTo>
                <a:lnTo>
                  <a:pt x="5" y="25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7"/>
                </a:lnTo>
                <a:lnTo>
                  <a:pt x="5" y="41"/>
                </a:lnTo>
                <a:lnTo>
                  <a:pt x="5" y="50"/>
                </a:lnTo>
                <a:lnTo>
                  <a:pt x="6" y="66"/>
                </a:lnTo>
                <a:lnTo>
                  <a:pt x="6" y="67"/>
                </a:lnTo>
                <a:lnTo>
                  <a:pt x="6" y="68"/>
                </a:lnTo>
                <a:lnTo>
                  <a:pt x="6" y="70"/>
                </a:lnTo>
                <a:lnTo>
                  <a:pt x="6" y="74"/>
                </a:lnTo>
                <a:lnTo>
                  <a:pt x="6" y="82"/>
                </a:lnTo>
                <a:lnTo>
                  <a:pt x="6" y="83"/>
                </a:lnTo>
                <a:lnTo>
                  <a:pt x="6" y="85"/>
                </a:lnTo>
                <a:lnTo>
                  <a:pt x="6" y="88"/>
                </a:lnTo>
                <a:lnTo>
                  <a:pt x="6" y="89"/>
                </a:lnTo>
                <a:lnTo>
                  <a:pt x="6" y="90"/>
                </a:lnTo>
                <a:lnTo>
                  <a:pt x="6" y="91"/>
                </a:lnTo>
                <a:lnTo>
                  <a:pt x="6" y="94"/>
                </a:lnTo>
                <a:lnTo>
                  <a:pt x="6" y="95"/>
                </a:lnTo>
                <a:lnTo>
                  <a:pt x="6" y="96"/>
                </a:lnTo>
                <a:lnTo>
                  <a:pt x="6" y="97"/>
                </a:lnTo>
                <a:lnTo>
                  <a:pt x="6" y="98"/>
                </a:lnTo>
                <a:lnTo>
                  <a:pt x="6" y="99"/>
                </a:lnTo>
                <a:lnTo>
                  <a:pt x="6" y="100"/>
                </a:lnTo>
                <a:lnTo>
                  <a:pt x="6" y="102"/>
                </a:lnTo>
                <a:lnTo>
                  <a:pt x="6" y="103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6" y="107"/>
                </a:lnTo>
                <a:lnTo>
                  <a:pt x="6" y="106"/>
                </a:lnTo>
                <a:lnTo>
                  <a:pt x="6" y="105"/>
                </a:lnTo>
                <a:lnTo>
                  <a:pt x="6" y="104"/>
                </a:lnTo>
                <a:lnTo>
                  <a:pt x="6" y="103"/>
                </a:lnTo>
                <a:lnTo>
                  <a:pt x="6" y="102"/>
                </a:lnTo>
                <a:lnTo>
                  <a:pt x="6" y="101"/>
                </a:lnTo>
                <a:lnTo>
                  <a:pt x="6" y="100"/>
                </a:lnTo>
                <a:lnTo>
                  <a:pt x="6" y="98"/>
                </a:lnTo>
                <a:lnTo>
                  <a:pt x="6" y="97"/>
                </a:lnTo>
                <a:lnTo>
                  <a:pt x="6" y="96"/>
                </a:lnTo>
                <a:lnTo>
                  <a:pt x="7" y="95"/>
                </a:lnTo>
                <a:lnTo>
                  <a:pt x="7" y="92"/>
                </a:lnTo>
                <a:lnTo>
                  <a:pt x="7" y="85"/>
                </a:lnTo>
                <a:lnTo>
                  <a:pt x="7" y="84"/>
                </a:lnTo>
                <a:lnTo>
                  <a:pt x="7" y="83"/>
                </a:lnTo>
                <a:lnTo>
                  <a:pt x="7" y="81"/>
                </a:lnTo>
                <a:lnTo>
                  <a:pt x="7" y="77"/>
                </a:lnTo>
                <a:lnTo>
                  <a:pt x="7" y="69"/>
                </a:lnTo>
                <a:lnTo>
                  <a:pt x="7" y="68"/>
                </a:lnTo>
                <a:lnTo>
                  <a:pt x="7" y="67"/>
                </a:lnTo>
                <a:lnTo>
                  <a:pt x="7" y="65"/>
                </a:lnTo>
                <a:lnTo>
                  <a:pt x="7" y="61"/>
                </a:lnTo>
                <a:lnTo>
                  <a:pt x="7" y="52"/>
                </a:lnTo>
                <a:lnTo>
                  <a:pt x="7" y="51"/>
                </a:lnTo>
                <a:lnTo>
                  <a:pt x="7" y="50"/>
                </a:lnTo>
                <a:lnTo>
                  <a:pt x="7" y="47"/>
                </a:lnTo>
                <a:lnTo>
                  <a:pt x="7" y="43"/>
                </a:lnTo>
                <a:lnTo>
                  <a:pt x="7" y="35"/>
                </a:lnTo>
                <a:lnTo>
                  <a:pt x="7" y="34"/>
                </a:lnTo>
                <a:lnTo>
                  <a:pt x="7" y="33"/>
                </a:lnTo>
                <a:lnTo>
                  <a:pt x="7" y="31"/>
                </a:lnTo>
                <a:lnTo>
                  <a:pt x="7" y="2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1034058" y="1319585"/>
            <a:ext cx="9525" cy="133350"/>
          </a:xfrm>
          <a:custGeom>
            <a:avLst/>
            <a:gdLst>
              <a:gd name="T0" fmla="*/ 0 w 7"/>
              <a:gd name="T1" fmla="*/ 30125099 h 100"/>
              <a:gd name="T2" fmla="*/ 1830161 w 7"/>
              <a:gd name="T3" fmla="*/ 12404217 h 100"/>
              <a:gd name="T4" fmla="*/ 1830161 w 7"/>
              <a:gd name="T5" fmla="*/ 7088886 h 100"/>
              <a:gd name="T6" fmla="*/ 1830161 w 7"/>
              <a:gd name="T7" fmla="*/ 3544443 h 100"/>
              <a:gd name="T8" fmla="*/ 1830161 w 7"/>
              <a:gd name="T9" fmla="*/ 1772222 h 100"/>
              <a:gd name="T10" fmla="*/ 1830161 w 7"/>
              <a:gd name="T11" fmla="*/ 0 h 100"/>
              <a:gd name="T12" fmla="*/ 1830161 w 7"/>
              <a:gd name="T13" fmla="*/ 0 h 100"/>
              <a:gd name="T14" fmla="*/ 1830161 w 7"/>
              <a:gd name="T15" fmla="*/ 0 h 100"/>
              <a:gd name="T16" fmla="*/ 1830161 w 7"/>
              <a:gd name="T17" fmla="*/ 1772222 h 100"/>
              <a:gd name="T18" fmla="*/ 1830161 w 7"/>
              <a:gd name="T19" fmla="*/ 5316665 h 100"/>
              <a:gd name="T20" fmla="*/ 1830161 w 7"/>
              <a:gd name="T21" fmla="*/ 12404217 h 100"/>
              <a:gd name="T22" fmla="*/ 1830161 w 7"/>
              <a:gd name="T23" fmla="*/ 28354211 h 100"/>
              <a:gd name="T24" fmla="*/ 3660321 w 7"/>
              <a:gd name="T25" fmla="*/ 83289077 h 100"/>
              <a:gd name="T26" fmla="*/ 3660321 w 7"/>
              <a:gd name="T27" fmla="*/ 118730840 h 100"/>
              <a:gd name="T28" fmla="*/ 3660321 w 7"/>
              <a:gd name="T29" fmla="*/ 150628160 h 100"/>
              <a:gd name="T30" fmla="*/ 3660321 w 7"/>
              <a:gd name="T31" fmla="*/ 163033710 h 100"/>
              <a:gd name="T32" fmla="*/ 3660321 w 7"/>
              <a:gd name="T33" fmla="*/ 170121263 h 100"/>
              <a:gd name="T34" fmla="*/ 3660321 w 7"/>
              <a:gd name="T35" fmla="*/ 173665706 h 100"/>
              <a:gd name="T36" fmla="*/ 3660321 w 7"/>
              <a:gd name="T37" fmla="*/ 175437927 h 100"/>
              <a:gd name="T38" fmla="*/ 3660321 w 7"/>
              <a:gd name="T39" fmla="*/ 177210149 h 100"/>
              <a:gd name="T40" fmla="*/ 5490482 w 7"/>
              <a:gd name="T41" fmla="*/ 177210149 h 100"/>
              <a:gd name="T42" fmla="*/ 5490482 w 7"/>
              <a:gd name="T43" fmla="*/ 175437927 h 100"/>
              <a:gd name="T44" fmla="*/ 5490482 w 7"/>
              <a:gd name="T45" fmla="*/ 175437927 h 100"/>
              <a:gd name="T46" fmla="*/ 5490482 w 7"/>
              <a:gd name="T47" fmla="*/ 171893484 h 100"/>
              <a:gd name="T48" fmla="*/ 5490482 w 7"/>
              <a:gd name="T49" fmla="*/ 166578153 h 100"/>
              <a:gd name="T50" fmla="*/ 5490482 w 7"/>
              <a:gd name="T51" fmla="*/ 157717046 h 100"/>
              <a:gd name="T52" fmla="*/ 5490482 w 7"/>
              <a:gd name="T53" fmla="*/ 131135057 h 100"/>
              <a:gd name="T54" fmla="*/ 7320643 w 7"/>
              <a:gd name="T55" fmla="*/ 72655748 h 100"/>
              <a:gd name="T56" fmla="*/ 7320643 w 7"/>
              <a:gd name="T57" fmla="*/ 33669542 h 100"/>
              <a:gd name="T58" fmla="*/ 7320643 w 7"/>
              <a:gd name="T59" fmla="*/ 21265325 h 100"/>
              <a:gd name="T60" fmla="*/ 7320643 w 7"/>
              <a:gd name="T61" fmla="*/ 12404217 h 100"/>
              <a:gd name="T62" fmla="*/ 7320643 w 7"/>
              <a:gd name="T63" fmla="*/ 8861108 h 100"/>
              <a:gd name="T64" fmla="*/ 7320643 w 7"/>
              <a:gd name="T65" fmla="*/ 7088886 h 100"/>
              <a:gd name="T66" fmla="*/ 7320643 w 7"/>
              <a:gd name="T67" fmla="*/ 7088886 h 100"/>
              <a:gd name="T68" fmla="*/ 7320643 w 7"/>
              <a:gd name="T69" fmla="*/ 7088886 h 100"/>
              <a:gd name="T70" fmla="*/ 7320643 w 7"/>
              <a:gd name="T71" fmla="*/ 7088886 h 100"/>
              <a:gd name="T72" fmla="*/ 7320643 w 7"/>
              <a:gd name="T73" fmla="*/ 8861108 h 100"/>
              <a:gd name="T74" fmla="*/ 7320643 w 7"/>
              <a:gd name="T75" fmla="*/ 10631996 h 100"/>
              <a:gd name="T76" fmla="*/ 7320643 w 7"/>
              <a:gd name="T77" fmla="*/ 17720882 h 100"/>
              <a:gd name="T78" fmla="*/ 7320643 w 7"/>
              <a:gd name="T79" fmla="*/ 33669542 h 100"/>
              <a:gd name="T80" fmla="*/ 9150804 w 7"/>
              <a:gd name="T81" fmla="*/ 58479309 h 100"/>
              <a:gd name="T82" fmla="*/ 9150804 w 7"/>
              <a:gd name="T83" fmla="*/ 88605741 h 100"/>
              <a:gd name="T84" fmla="*/ 9150804 w 7"/>
              <a:gd name="T85" fmla="*/ 122275283 h 100"/>
              <a:gd name="T86" fmla="*/ 9150804 w 7"/>
              <a:gd name="T87" fmla="*/ 139996164 h 100"/>
              <a:gd name="T88" fmla="*/ 9150804 w 7"/>
              <a:gd name="T89" fmla="*/ 155944824 h 100"/>
              <a:gd name="T90" fmla="*/ 9150804 w 7"/>
              <a:gd name="T91" fmla="*/ 161261489 h 100"/>
              <a:gd name="T92" fmla="*/ 10980964 w 7"/>
              <a:gd name="T93" fmla="*/ 166578153 h 100"/>
              <a:gd name="T94" fmla="*/ 10980964 w 7"/>
              <a:gd name="T95" fmla="*/ 168349041 h 100"/>
              <a:gd name="T96" fmla="*/ 10980964 w 7"/>
              <a:gd name="T97" fmla="*/ 170121263 h 100"/>
              <a:gd name="T98" fmla="*/ 10980964 w 7"/>
              <a:gd name="T99" fmla="*/ 170121263 h 100"/>
              <a:gd name="T100" fmla="*/ 10980964 w 7"/>
              <a:gd name="T101" fmla="*/ 170121263 h 100"/>
              <a:gd name="T102" fmla="*/ 10980964 w 7"/>
              <a:gd name="T103" fmla="*/ 170121263 h 100"/>
              <a:gd name="T104" fmla="*/ 10980964 w 7"/>
              <a:gd name="T105" fmla="*/ 168349041 h 100"/>
              <a:gd name="T106" fmla="*/ 10980964 w 7"/>
              <a:gd name="T107" fmla="*/ 164805932 h 100"/>
              <a:gd name="T108" fmla="*/ 10980964 w 7"/>
              <a:gd name="T109" fmla="*/ 155944824 h 100"/>
              <a:gd name="T110" fmla="*/ 10980964 w 7"/>
              <a:gd name="T111" fmla="*/ 134679500 h 100"/>
              <a:gd name="T112" fmla="*/ 10980964 w 7"/>
              <a:gd name="T113" fmla="*/ 106326623 h 100"/>
              <a:gd name="T114" fmla="*/ 12811125 w 7"/>
              <a:gd name="T115" fmla="*/ 62023752 h 100"/>
              <a:gd name="T116" fmla="*/ 12811125 w 7"/>
              <a:gd name="T117" fmla="*/ 47847314 h 100"/>
              <a:gd name="T118" fmla="*/ 12811125 w 7"/>
              <a:gd name="T119" fmla="*/ 30125099 h 100"/>
              <a:gd name="T120" fmla="*/ 12811125 w 7"/>
              <a:gd name="T121" fmla="*/ 19493103 h 100"/>
              <a:gd name="T122" fmla="*/ 12811125 w 7"/>
              <a:gd name="T123" fmla="*/ 15948660 h 1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00"/>
              <a:gd name="T188" fmla="*/ 7 w 7"/>
              <a:gd name="T189" fmla="*/ 100 h 1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00">
                <a:moveTo>
                  <a:pt x="0" y="24"/>
                </a:move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17"/>
                </a:lnTo>
                <a:lnTo>
                  <a:pt x="0" y="16"/>
                </a:lnTo>
                <a:lnTo>
                  <a:pt x="0" y="14"/>
                </a:lnTo>
                <a:lnTo>
                  <a:pt x="0" y="12"/>
                </a:lnTo>
                <a:lnTo>
                  <a:pt x="0" y="11"/>
                </a:lnTo>
                <a:lnTo>
                  <a:pt x="0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1"/>
                </a:lnTo>
                <a:lnTo>
                  <a:pt x="1" y="13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9"/>
                </a:lnTo>
                <a:lnTo>
                  <a:pt x="1" y="22"/>
                </a:lnTo>
                <a:lnTo>
                  <a:pt x="1" y="29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50"/>
                </a:lnTo>
                <a:lnTo>
                  <a:pt x="2" y="55"/>
                </a:lnTo>
                <a:lnTo>
                  <a:pt x="2" y="63"/>
                </a:lnTo>
                <a:lnTo>
                  <a:pt x="2" y="64"/>
                </a:lnTo>
                <a:lnTo>
                  <a:pt x="2" y="65"/>
                </a:lnTo>
                <a:lnTo>
                  <a:pt x="2" y="67"/>
                </a:lnTo>
                <a:lnTo>
                  <a:pt x="2" y="71"/>
                </a:lnTo>
                <a:lnTo>
                  <a:pt x="2" y="78"/>
                </a:lnTo>
                <a:lnTo>
                  <a:pt x="2" y="79"/>
                </a:lnTo>
                <a:lnTo>
                  <a:pt x="2" y="80"/>
                </a:lnTo>
                <a:lnTo>
                  <a:pt x="2" y="81"/>
                </a:lnTo>
                <a:lnTo>
                  <a:pt x="2" y="84"/>
                </a:lnTo>
                <a:lnTo>
                  <a:pt x="2" y="85"/>
                </a:lnTo>
                <a:lnTo>
                  <a:pt x="2" y="86"/>
                </a:lnTo>
                <a:lnTo>
                  <a:pt x="2" y="87"/>
                </a:lnTo>
                <a:lnTo>
                  <a:pt x="2" y="90"/>
                </a:lnTo>
                <a:lnTo>
                  <a:pt x="2" y="91"/>
                </a:lnTo>
                <a:lnTo>
                  <a:pt x="2" y="92"/>
                </a:lnTo>
                <a:lnTo>
                  <a:pt x="2" y="93"/>
                </a:lnTo>
                <a:lnTo>
                  <a:pt x="2" y="94"/>
                </a:lnTo>
                <a:lnTo>
                  <a:pt x="2" y="95"/>
                </a:lnTo>
                <a:lnTo>
                  <a:pt x="2" y="96"/>
                </a:lnTo>
                <a:lnTo>
                  <a:pt x="2" y="97"/>
                </a:lnTo>
                <a:lnTo>
                  <a:pt x="2" y="98"/>
                </a:lnTo>
                <a:lnTo>
                  <a:pt x="2" y="99"/>
                </a:lnTo>
                <a:lnTo>
                  <a:pt x="2" y="100"/>
                </a:lnTo>
                <a:lnTo>
                  <a:pt x="3" y="100"/>
                </a:lnTo>
                <a:lnTo>
                  <a:pt x="3" y="99"/>
                </a:lnTo>
                <a:lnTo>
                  <a:pt x="3" y="98"/>
                </a:lnTo>
                <a:lnTo>
                  <a:pt x="3" y="97"/>
                </a:lnTo>
                <a:lnTo>
                  <a:pt x="3" y="96"/>
                </a:lnTo>
                <a:lnTo>
                  <a:pt x="3" y="95"/>
                </a:lnTo>
                <a:lnTo>
                  <a:pt x="3" y="94"/>
                </a:lnTo>
                <a:lnTo>
                  <a:pt x="3" y="93"/>
                </a:lnTo>
                <a:lnTo>
                  <a:pt x="3" y="91"/>
                </a:lnTo>
                <a:lnTo>
                  <a:pt x="3" y="89"/>
                </a:lnTo>
                <a:lnTo>
                  <a:pt x="3" y="88"/>
                </a:lnTo>
                <a:lnTo>
                  <a:pt x="3" y="87"/>
                </a:lnTo>
                <a:lnTo>
                  <a:pt x="3" y="84"/>
                </a:lnTo>
                <a:lnTo>
                  <a:pt x="3" y="78"/>
                </a:lnTo>
                <a:lnTo>
                  <a:pt x="3" y="77"/>
                </a:lnTo>
                <a:lnTo>
                  <a:pt x="3" y="76"/>
                </a:lnTo>
                <a:lnTo>
                  <a:pt x="3" y="74"/>
                </a:lnTo>
                <a:lnTo>
                  <a:pt x="3" y="71"/>
                </a:lnTo>
                <a:lnTo>
                  <a:pt x="3" y="64"/>
                </a:lnTo>
                <a:lnTo>
                  <a:pt x="3" y="49"/>
                </a:lnTo>
                <a:lnTo>
                  <a:pt x="3" y="48"/>
                </a:lnTo>
                <a:lnTo>
                  <a:pt x="3" y="47"/>
                </a:lnTo>
                <a:lnTo>
                  <a:pt x="3" y="45"/>
                </a:lnTo>
                <a:lnTo>
                  <a:pt x="4" y="41"/>
                </a:lnTo>
                <a:lnTo>
                  <a:pt x="4" y="33"/>
                </a:lnTo>
                <a:lnTo>
                  <a:pt x="4" y="32"/>
                </a:lnTo>
                <a:lnTo>
                  <a:pt x="4" y="31"/>
                </a:lnTo>
                <a:lnTo>
                  <a:pt x="4" y="29"/>
                </a:lnTo>
                <a:lnTo>
                  <a:pt x="4" y="26"/>
                </a:lnTo>
                <a:lnTo>
                  <a:pt x="4" y="19"/>
                </a:lnTo>
                <a:lnTo>
                  <a:pt x="4" y="18"/>
                </a:lnTo>
                <a:lnTo>
                  <a:pt x="4" y="16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9"/>
                </a:lnTo>
                <a:lnTo>
                  <a:pt x="4" y="20"/>
                </a:lnTo>
                <a:lnTo>
                  <a:pt x="5" y="21"/>
                </a:lnTo>
                <a:lnTo>
                  <a:pt x="5" y="22"/>
                </a:lnTo>
                <a:lnTo>
                  <a:pt x="5" y="25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6"/>
                </a:lnTo>
                <a:lnTo>
                  <a:pt x="5" y="39"/>
                </a:lnTo>
                <a:lnTo>
                  <a:pt x="5" y="47"/>
                </a:lnTo>
                <a:lnTo>
                  <a:pt x="5" y="48"/>
                </a:lnTo>
                <a:lnTo>
                  <a:pt x="5" y="50"/>
                </a:lnTo>
                <a:lnTo>
                  <a:pt x="5" y="54"/>
                </a:lnTo>
                <a:lnTo>
                  <a:pt x="5" y="61"/>
                </a:lnTo>
                <a:lnTo>
                  <a:pt x="5" y="62"/>
                </a:lnTo>
                <a:lnTo>
                  <a:pt x="5" y="63"/>
                </a:lnTo>
                <a:lnTo>
                  <a:pt x="5" y="65"/>
                </a:lnTo>
                <a:lnTo>
                  <a:pt x="5" y="69"/>
                </a:lnTo>
                <a:lnTo>
                  <a:pt x="5" y="70"/>
                </a:lnTo>
                <a:lnTo>
                  <a:pt x="5" y="71"/>
                </a:lnTo>
                <a:lnTo>
                  <a:pt x="5" y="72"/>
                </a:lnTo>
                <a:lnTo>
                  <a:pt x="5" y="76"/>
                </a:lnTo>
                <a:lnTo>
                  <a:pt x="5" y="77"/>
                </a:lnTo>
                <a:lnTo>
                  <a:pt x="5" y="79"/>
                </a:lnTo>
                <a:lnTo>
                  <a:pt x="5" y="82"/>
                </a:lnTo>
                <a:lnTo>
                  <a:pt x="5" y="83"/>
                </a:lnTo>
                <a:lnTo>
                  <a:pt x="5" y="85"/>
                </a:lnTo>
                <a:lnTo>
                  <a:pt x="5" y="87"/>
                </a:lnTo>
                <a:lnTo>
                  <a:pt x="5" y="88"/>
                </a:lnTo>
                <a:lnTo>
                  <a:pt x="5" y="89"/>
                </a:lnTo>
                <a:lnTo>
                  <a:pt x="5" y="90"/>
                </a:lnTo>
                <a:lnTo>
                  <a:pt x="5" y="91"/>
                </a:lnTo>
                <a:lnTo>
                  <a:pt x="5" y="92"/>
                </a:lnTo>
                <a:lnTo>
                  <a:pt x="6" y="93"/>
                </a:lnTo>
                <a:lnTo>
                  <a:pt x="6" y="94"/>
                </a:lnTo>
                <a:lnTo>
                  <a:pt x="6" y="95"/>
                </a:lnTo>
                <a:lnTo>
                  <a:pt x="6" y="96"/>
                </a:lnTo>
                <a:lnTo>
                  <a:pt x="6" y="95"/>
                </a:lnTo>
                <a:lnTo>
                  <a:pt x="6" y="94"/>
                </a:lnTo>
                <a:lnTo>
                  <a:pt x="6" y="93"/>
                </a:lnTo>
                <a:lnTo>
                  <a:pt x="6" y="92"/>
                </a:lnTo>
                <a:lnTo>
                  <a:pt x="6" y="91"/>
                </a:lnTo>
                <a:lnTo>
                  <a:pt x="6" y="90"/>
                </a:lnTo>
                <a:lnTo>
                  <a:pt x="6" y="88"/>
                </a:lnTo>
                <a:lnTo>
                  <a:pt x="6" y="87"/>
                </a:lnTo>
                <a:lnTo>
                  <a:pt x="6" y="86"/>
                </a:lnTo>
                <a:lnTo>
                  <a:pt x="6" y="85"/>
                </a:lnTo>
                <a:lnTo>
                  <a:pt x="6" y="83"/>
                </a:lnTo>
                <a:lnTo>
                  <a:pt x="6" y="77"/>
                </a:lnTo>
                <a:lnTo>
                  <a:pt x="6" y="76"/>
                </a:lnTo>
                <a:lnTo>
                  <a:pt x="6" y="75"/>
                </a:lnTo>
                <a:lnTo>
                  <a:pt x="6" y="74"/>
                </a:lnTo>
                <a:lnTo>
                  <a:pt x="6" y="70"/>
                </a:lnTo>
                <a:lnTo>
                  <a:pt x="6" y="63"/>
                </a:lnTo>
                <a:lnTo>
                  <a:pt x="6" y="62"/>
                </a:lnTo>
                <a:lnTo>
                  <a:pt x="6" y="61"/>
                </a:lnTo>
                <a:lnTo>
                  <a:pt x="6" y="60"/>
                </a:lnTo>
                <a:lnTo>
                  <a:pt x="7" y="56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5"/>
                </a:lnTo>
                <a:lnTo>
                  <a:pt x="7" y="42"/>
                </a:lnTo>
                <a:lnTo>
                  <a:pt x="7" y="35"/>
                </a:lnTo>
                <a:lnTo>
                  <a:pt x="7" y="34"/>
                </a:lnTo>
                <a:lnTo>
                  <a:pt x="7" y="33"/>
                </a:lnTo>
                <a:lnTo>
                  <a:pt x="7" y="32"/>
                </a:lnTo>
                <a:lnTo>
                  <a:pt x="7" y="28"/>
                </a:lnTo>
                <a:lnTo>
                  <a:pt x="7" y="27"/>
                </a:lnTo>
                <a:lnTo>
                  <a:pt x="7" y="25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1043583" y="1329110"/>
            <a:ext cx="7937" cy="112712"/>
          </a:xfrm>
          <a:custGeom>
            <a:avLst/>
            <a:gdLst>
              <a:gd name="T0" fmla="*/ 0 w 7"/>
              <a:gd name="T1" fmla="*/ 1762285 h 85"/>
              <a:gd name="T2" fmla="*/ 0 w 7"/>
              <a:gd name="T3" fmla="*/ 0 h 85"/>
              <a:gd name="T4" fmla="*/ 0 w 7"/>
              <a:gd name="T5" fmla="*/ 0 h 85"/>
              <a:gd name="T6" fmla="*/ 0 w 7"/>
              <a:gd name="T7" fmla="*/ 1762285 h 85"/>
              <a:gd name="T8" fmla="*/ 1525038 w 7"/>
              <a:gd name="T9" fmla="*/ 1762285 h 85"/>
              <a:gd name="T10" fmla="*/ 1525038 w 7"/>
              <a:gd name="T11" fmla="*/ 5286856 h 85"/>
              <a:gd name="T12" fmla="*/ 1525038 w 7"/>
              <a:gd name="T13" fmla="*/ 10572386 h 85"/>
              <a:gd name="T14" fmla="*/ 1525038 w 7"/>
              <a:gd name="T15" fmla="*/ 22908382 h 85"/>
              <a:gd name="T16" fmla="*/ 1525038 w 7"/>
              <a:gd name="T17" fmla="*/ 70486107 h 85"/>
              <a:gd name="T18" fmla="*/ 1525038 w 7"/>
              <a:gd name="T19" fmla="*/ 96919060 h 85"/>
              <a:gd name="T20" fmla="*/ 3050076 w 7"/>
              <a:gd name="T21" fmla="*/ 125112972 h 85"/>
              <a:gd name="T22" fmla="*/ 3050076 w 7"/>
              <a:gd name="T23" fmla="*/ 135686684 h 85"/>
              <a:gd name="T24" fmla="*/ 3050076 w 7"/>
              <a:gd name="T25" fmla="*/ 142734499 h 85"/>
              <a:gd name="T26" fmla="*/ 3050076 w 7"/>
              <a:gd name="T27" fmla="*/ 148021355 h 85"/>
              <a:gd name="T28" fmla="*/ 3050076 w 7"/>
              <a:gd name="T29" fmla="*/ 149783640 h 85"/>
              <a:gd name="T30" fmla="*/ 3050076 w 7"/>
              <a:gd name="T31" fmla="*/ 149783640 h 85"/>
              <a:gd name="T32" fmla="*/ 3050076 w 7"/>
              <a:gd name="T33" fmla="*/ 149783640 h 85"/>
              <a:gd name="T34" fmla="*/ 3050076 w 7"/>
              <a:gd name="T35" fmla="*/ 149783640 h 85"/>
              <a:gd name="T36" fmla="*/ 3050076 w 7"/>
              <a:gd name="T37" fmla="*/ 148021355 h 85"/>
              <a:gd name="T38" fmla="*/ 3050076 w 7"/>
              <a:gd name="T39" fmla="*/ 146259069 h 85"/>
              <a:gd name="T40" fmla="*/ 3050076 w 7"/>
              <a:gd name="T41" fmla="*/ 142734499 h 85"/>
              <a:gd name="T42" fmla="*/ 3050076 w 7"/>
              <a:gd name="T43" fmla="*/ 133924398 h 85"/>
              <a:gd name="T44" fmla="*/ 3050076 w 7"/>
              <a:gd name="T45" fmla="*/ 114540586 h 85"/>
              <a:gd name="T46" fmla="*/ 4575114 w 7"/>
              <a:gd name="T47" fmla="*/ 65200577 h 85"/>
              <a:gd name="T48" fmla="*/ 4575114 w 7"/>
              <a:gd name="T49" fmla="*/ 29956198 h 85"/>
              <a:gd name="T50" fmla="*/ 4575114 w 7"/>
              <a:gd name="T51" fmla="*/ 21146097 h 85"/>
              <a:gd name="T52" fmla="*/ 4575114 w 7"/>
              <a:gd name="T53" fmla="*/ 14096956 h 85"/>
              <a:gd name="T54" fmla="*/ 4575114 w 7"/>
              <a:gd name="T55" fmla="*/ 10572386 h 85"/>
              <a:gd name="T56" fmla="*/ 6100151 w 7"/>
              <a:gd name="T57" fmla="*/ 8811426 h 85"/>
              <a:gd name="T58" fmla="*/ 6100151 w 7"/>
              <a:gd name="T59" fmla="*/ 8811426 h 85"/>
              <a:gd name="T60" fmla="*/ 6100151 w 7"/>
              <a:gd name="T61" fmla="*/ 7049141 h 85"/>
              <a:gd name="T62" fmla="*/ 6100151 w 7"/>
              <a:gd name="T63" fmla="*/ 8811426 h 85"/>
              <a:gd name="T64" fmla="*/ 6100151 w 7"/>
              <a:gd name="T65" fmla="*/ 8811426 h 85"/>
              <a:gd name="T66" fmla="*/ 6100151 w 7"/>
              <a:gd name="T67" fmla="*/ 12334671 h 85"/>
              <a:gd name="T68" fmla="*/ 6100151 w 7"/>
              <a:gd name="T69" fmla="*/ 15859241 h 85"/>
              <a:gd name="T70" fmla="*/ 6100151 w 7"/>
              <a:gd name="T71" fmla="*/ 26432953 h 85"/>
              <a:gd name="T72" fmla="*/ 6100151 w 7"/>
              <a:gd name="T73" fmla="*/ 47577724 h 85"/>
              <a:gd name="T74" fmla="*/ 6100151 w 7"/>
              <a:gd name="T75" fmla="*/ 72248392 h 85"/>
              <a:gd name="T76" fmla="*/ 7625189 w 7"/>
              <a:gd name="T77" fmla="*/ 103966875 h 85"/>
              <a:gd name="T78" fmla="*/ 7625189 w 7"/>
              <a:gd name="T79" fmla="*/ 116302872 h 85"/>
              <a:gd name="T80" fmla="*/ 7625189 w 7"/>
              <a:gd name="T81" fmla="*/ 130399828 h 85"/>
              <a:gd name="T82" fmla="*/ 7625189 w 7"/>
              <a:gd name="T83" fmla="*/ 135686684 h 85"/>
              <a:gd name="T84" fmla="*/ 7625189 w 7"/>
              <a:gd name="T85" fmla="*/ 139211254 h 85"/>
              <a:gd name="T86" fmla="*/ 7625189 w 7"/>
              <a:gd name="T87" fmla="*/ 140972213 h 85"/>
              <a:gd name="T88" fmla="*/ 7625189 w 7"/>
              <a:gd name="T89" fmla="*/ 142734499 h 85"/>
              <a:gd name="T90" fmla="*/ 7625189 w 7"/>
              <a:gd name="T91" fmla="*/ 142734499 h 85"/>
              <a:gd name="T92" fmla="*/ 7625189 w 7"/>
              <a:gd name="T93" fmla="*/ 142734499 h 85"/>
              <a:gd name="T94" fmla="*/ 7625189 w 7"/>
              <a:gd name="T95" fmla="*/ 142734499 h 85"/>
              <a:gd name="T96" fmla="*/ 7625189 w 7"/>
              <a:gd name="T97" fmla="*/ 140972213 h 85"/>
              <a:gd name="T98" fmla="*/ 9150227 w 7"/>
              <a:gd name="T99" fmla="*/ 137448969 h 85"/>
              <a:gd name="T100" fmla="*/ 9150227 w 7"/>
              <a:gd name="T101" fmla="*/ 132162113 h 85"/>
              <a:gd name="T102" fmla="*/ 9150227 w 7"/>
              <a:gd name="T103" fmla="*/ 112778301 h 85"/>
              <a:gd name="T104" fmla="*/ 9150227 w 7"/>
              <a:gd name="T105" fmla="*/ 91632204 h 85"/>
              <a:gd name="T106" fmla="*/ 9150227 w 7"/>
              <a:gd name="T107" fmla="*/ 65200577 h 85"/>
              <a:gd name="T108" fmla="*/ 9150227 w 7"/>
              <a:gd name="T109" fmla="*/ 44054480 h 85"/>
              <a:gd name="T110" fmla="*/ 9150227 w 7"/>
              <a:gd name="T111" fmla="*/ 29956198 h 85"/>
              <a:gd name="T112" fmla="*/ 10675265 w 7"/>
              <a:gd name="T113" fmla="*/ 22908382 h 85"/>
              <a:gd name="T114" fmla="*/ 10675265 w 7"/>
              <a:gd name="T115" fmla="*/ 19383812 h 85"/>
              <a:gd name="T116" fmla="*/ 10675265 w 7"/>
              <a:gd name="T117" fmla="*/ 17621527 h 85"/>
              <a:gd name="T118" fmla="*/ 10675265 w 7"/>
              <a:gd name="T119" fmla="*/ 15859241 h 85"/>
              <a:gd name="T120" fmla="*/ 10675265 w 7"/>
              <a:gd name="T121" fmla="*/ 15859241 h 85"/>
              <a:gd name="T122" fmla="*/ 10675265 w 7"/>
              <a:gd name="T123" fmla="*/ 15859241 h 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85"/>
              <a:gd name="T188" fmla="*/ 7 w 7"/>
              <a:gd name="T189" fmla="*/ 85 h 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85">
                <a:moveTo>
                  <a:pt x="0" y="2"/>
                </a:move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9"/>
                </a:lnTo>
                <a:lnTo>
                  <a:pt x="1" y="26"/>
                </a:lnTo>
                <a:lnTo>
                  <a:pt x="1" y="40"/>
                </a:lnTo>
                <a:lnTo>
                  <a:pt x="1" y="41"/>
                </a:lnTo>
                <a:lnTo>
                  <a:pt x="1" y="43"/>
                </a:lnTo>
                <a:lnTo>
                  <a:pt x="1" y="46"/>
                </a:lnTo>
                <a:lnTo>
                  <a:pt x="1" y="53"/>
                </a:lnTo>
                <a:lnTo>
                  <a:pt x="1" y="54"/>
                </a:lnTo>
                <a:lnTo>
                  <a:pt x="1" y="55"/>
                </a:lnTo>
                <a:lnTo>
                  <a:pt x="1" y="56"/>
                </a:lnTo>
                <a:lnTo>
                  <a:pt x="1" y="59"/>
                </a:lnTo>
                <a:lnTo>
                  <a:pt x="2" y="65"/>
                </a:lnTo>
                <a:lnTo>
                  <a:pt x="2" y="66"/>
                </a:lnTo>
                <a:lnTo>
                  <a:pt x="2" y="67"/>
                </a:lnTo>
                <a:lnTo>
                  <a:pt x="2" y="69"/>
                </a:lnTo>
                <a:lnTo>
                  <a:pt x="2" y="71"/>
                </a:lnTo>
                <a:lnTo>
                  <a:pt x="2" y="72"/>
                </a:lnTo>
                <a:lnTo>
                  <a:pt x="2" y="73"/>
                </a:lnTo>
                <a:lnTo>
                  <a:pt x="2" y="74"/>
                </a:lnTo>
                <a:lnTo>
                  <a:pt x="2" y="76"/>
                </a:lnTo>
                <a:lnTo>
                  <a:pt x="2" y="77"/>
                </a:lnTo>
                <a:lnTo>
                  <a:pt x="2" y="78"/>
                </a:lnTo>
                <a:lnTo>
                  <a:pt x="2" y="79"/>
                </a:lnTo>
                <a:lnTo>
                  <a:pt x="2" y="80"/>
                </a:lnTo>
                <a:lnTo>
                  <a:pt x="2" y="81"/>
                </a:lnTo>
                <a:lnTo>
                  <a:pt x="2" y="82"/>
                </a:lnTo>
                <a:lnTo>
                  <a:pt x="2" y="83"/>
                </a:lnTo>
                <a:lnTo>
                  <a:pt x="2" y="84"/>
                </a:lnTo>
                <a:lnTo>
                  <a:pt x="2" y="85"/>
                </a:lnTo>
                <a:lnTo>
                  <a:pt x="2" y="84"/>
                </a:lnTo>
                <a:lnTo>
                  <a:pt x="2" y="83"/>
                </a:lnTo>
                <a:lnTo>
                  <a:pt x="2" y="82"/>
                </a:lnTo>
                <a:lnTo>
                  <a:pt x="2" y="81"/>
                </a:lnTo>
                <a:lnTo>
                  <a:pt x="2" y="80"/>
                </a:lnTo>
                <a:lnTo>
                  <a:pt x="2" y="79"/>
                </a:lnTo>
                <a:lnTo>
                  <a:pt x="2" y="78"/>
                </a:lnTo>
                <a:lnTo>
                  <a:pt x="2" y="76"/>
                </a:lnTo>
                <a:lnTo>
                  <a:pt x="2" y="75"/>
                </a:lnTo>
                <a:lnTo>
                  <a:pt x="2" y="74"/>
                </a:lnTo>
                <a:lnTo>
                  <a:pt x="2" y="72"/>
                </a:lnTo>
                <a:lnTo>
                  <a:pt x="2" y="67"/>
                </a:lnTo>
                <a:lnTo>
                  <a:pt x="2" y="66"/>
                </a:lnTo>
                <a:lnTo>
                  <a:pt x="2" y="65"/>
                </a:lnTo>
                <a:lnTo>
                  <a:pt x="3" y="64"/>
                </a:lnTo>
                <a:lnTo>
                  <a:pt x="3" y="60"/>
                </a:lnTo>
                <a:lnTo>
                  <a:pt x="3" y="54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4"/>
                </a:lnTo>
                <a:lnTo>
                  <a:pt x="3" y="28"/>
                </a:lnTo>
                <a:lnTo>
                  <a:pt x="3" y="27"/>
                </a:lnTo>
                <a:lnTo>
                  <a:pt x="3" y="26"/>
                </a:lnTo>
                <a:lnTo>
                  <a:pt x="3" y="25"/>
                </a:lnTo>
                <a:lnTo>
                  <a:pt x="3" y="22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1"/>
                </a:lnTo>
                <a:lnTo>
                  <a:pt x="4" y="27"/>
                </a:lnTo>
                <a:lnTo>
                  <a:pt x="4" y="28"/>
                </a:lnTo>
                <a:lnTo>
                  <a:pt x="4" y="30"/>
                </a:lnTo>
                <a:lnTo>
                  <a:pt x="4" y="33"/>
                </a:lnTo>
                <a:lnTo>
                  <a:pt x="4" y="40"/>
                </a:lnTo>
                <a:lnTo>
                  <a:pt x="4" y="41"/>
                </a:lnTo>
                <a:lnTo>
                  <a:pt x="4" y="43"/>
                </a:lnTo>
                <a:lnTo>
                  <a:pt x="5" y="46"/>
                </a:lnTo>
                <a:lnTo>
                  <a:pt x="5" y="53"/>
                </a:lnTo>
                <a:lnTo>
                  <a:pt x="5" y="54"/>
                </a:lnTo>
                <a:lnTo>
                  <a:pt x="5" y="56"/>
                </a:lnTo>
                <a:lnTo>
                  <a:pt x="5" y="59"/>
                </a:lnTo>
                <a:lnTo>
                  <a:pt x="5" y="60"/>
                </a:lnTo>
                <a:lnTo>
                  <a:pt x="5" y="62"/>
                </a:lnTo>
                <a:lnTo>
                  <a:pt x="5" y="64"/>
                </a:lnTo>
                <a:lnTo>
                  <a:pt x="5" y="65"/>
                </a:lnTo>
                <a:lnTo>
                  <a:pt x="5" y="66"/>
                </a:lnTo>
                <a:lnTo>
                  <a:pt x="5" y="67"/>
                </a:lnTo>
                <a:lnTo>
                  <a:pt x="5" y="69"/>
                </a:lnTo>
                <a:lnTo>
                  <a:pt x="5" y="70"/>
                </a:lnTo>
                <a:lnTo>
                  <a:pt x="5" y="72"/>
                </a:lnTo>
                <a:lnTo>
                  <a:pt x="5" y="73"/>
                </a:lnTo>
                <a:lnTo>
                  <a:pt x="5" y="74"/>
                </a:lnTo>
                <a:lnTo>
                  <a:pt x="5" y="75"/>
                </a:lnTo>
                <a:lnTo>
                  <a:pt x="5" y="76"/>
                </a:lnTo>
                <a:lnTo>
                  <a:pt x="5" y="77"/>
                </a:lnTo>
                <a:lnTo>
                  <a:pt x="5" y="78"/>
                </a:lnTo>
                <a:lnTo>
                  <a:pt x="5" y="79"/>
                </a:lnTo>
                <a:lnTo>
                  <a:pt x="5" y="80"/>
                </a:lnTo>
                <a:lnTo>
                  <a:pt x="5" y="81"/>
                </a:lnTo>
                <a:lnTo>
                  <a:pt x="5" y="80"/>
                </a:lnTo>
                <a:lnTo>
                  <a:pt x="5" y="79"/>
                </a:lnTo>
                <a:lnTo>
                  <a:pt x="6" y="79"/>
                </a:lnTo>
                <a:lnTo>
                  <a:pt x="6" y="78"/>
                </a:lnTo>
                <a:lnTo>
                  <a:pt x="6" y="77"/>
                </a:lnTo>
                <a:lnTo>
                  <a:pt x="6" y="76"/>
                </a:lnTo>
                <a:lnTo>
                  <a:pt x="6" y="75"/>
                </a:lnTo>
                <a:lnTo>
                  <a:pt x="6" y="73"/>
                </a:lnTo>
                <a:lnTo>
                  <a:pt x="6" y="72"/>
                </a:lnTo>
                <a:lnTo>
                  <a:pt x="6" y="71"/>
                </a:lnTo>
                <a:lnTo>
                  <a:pt x="6" y="69"/>
                </a:lnTo>
                <a:lnTo>
                  <a:pt x="6" y="64"/>
                </a:lnTo>
                <a:lnTo>
                  <a:pt x="6" y="63"/>
                </a:lnTo>
                <a:lnTo>
                  <a:pt x="6" y="62"/>
                </a:lnTo>
                <a:lnTo>
                  <a:pt x="6" y="59"/>
                </a:lnTo>
                <a:lnTo>
                  <a:pt x="6" y="53"/>
                </a:lnTo>
                <a:lnTo>
                  <a:pt x="6" y="52"/>
                </a:lnTo>
                <a:lnTo>
                  <a:pt x="6" y="51"/>
                </a:lnTo>
                <a:lnTo>
                  <a:pt x="6" y="48"/>
                </a:lnTo>
                <a:lnTo>
                  <a:pt x="6" y="42"/>
                </a:lnTo>
                <a:lnTo>
                  <a:pt x="6" y="41"/>
                </a:lnTo>
                <a:lnTo>
                  <a:pt x="6" y="39"/>
                </a:lnTo>
                <a:lnTo>
                  <a:pt x="6" y="37"/>
                </a:lnTo>
                <a:lnTo>
                  <a:pt x="6" y="31"/>
                </a:lnTo>
                <a:lnTo>
                  <a:pt x="6" y="30"/>
                </a:lnTo>
                <a:lnTo>
                  <a:pt x="6" y="28"/>
                </a:lnTo>
                <a:lnTo>
                  <a:pt x="6" y="26"/>
                </a:lnTo>
                <a:lnTo>
                  <a:pt x="6" y="25"/>
                </a:lnTo>
                <a:lnTo>
                  <a:pt x="6" y="23"/>
                </a:lnTo>
                <a:lnTo>
                  <a:pt x="6" y="21"/>
                </a:lnTo>
                <a:lnTo>
                  <a:pt x="6" y="20"/>
                </a:lnTo>
                <a:lnTo>
                  <a:pt x="6" y="19"/>
                </a:lnTo>
                <a:lnTo>
                  <a:pt x="6" y="17"/>
                </a:lnTo>
                <a:lnTo>
                  <a:pt x="6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1051520" y="1340222"/>
            <a:ext cx="9525" cy="90488"/>
          </a:xfrm>
          <a:custGeom>
            <a:avLst/>
            <a:gdLst>
              <a:gd name="T0" fmla="*/ 0 w 7"/>
              <a:gd name="T1" fmla="*/ 0 h 68"/>
              <a:gd name="T2" fmla="*/ 0 w 7"/>
              <a:gd name="T3" fmla="*/ 1768508 h 68"/>
              <a:gd name="T4" fmla="*/ 0 w 7"/>
              <a:gd name="T5" fmla="*/ 7074032 h 68"/>
              <a:gd name="T6" fmla="*/ 0 w 7"/>
              <a:gd name="T7" fmla="*/ 14146734 h 68"/>
              <a:gd name="T8" fmla="*/ 0 w 7"/>
              <a:gd name="T9" fmla="*/ 35367501 h 68"/>
              <a:gd name="T10" fmla="*/ 1830161 w 7"/>
              <a:gd name="T11" fmla="*/ 72503510 h 68"/>
              <a:gd name="T12" fmla="*/ 1830161 w 7"/>
              <a:gd name="T13" fmla="*/ 91955769 h 68"/>
              <a:gd name="T14" fmla="*/ 1830161 w 7"/>
              <a:gd name="T15" fmla="*/ 106103834 h 68"/>
              <a:gd name="T16" fmla="*/ 1830161 w 7"/>
              <a:gd name="T17" fmla="*/ 111408027 h 68"/>
              <a:gd name="T18" fmla="*/ 1830161 w 7"/>
              <a:gd name="T19" fmla="*/ 114945043 h 68"/>
              <a:gd name="T20" fmla="*/ 1830161 w 7"/>
              <a:gd name="T21" fmla="*/ 118482060 h 68"/>
              <a:gd name="T22" fmla="*/ 1830161 w 7"/>
              <a:gd name="T23" fmla="*/ 118482060 h 68"/>
              <a:gd name="T24" fmla="*/ 1830161 w 7"/>
              <a:gd name="T25" fmla="*/ 120250568 h 68"/>
              <a:gd name="T26" fmla="*/ 3660321 w 7"/>
              <a:gd name="T27" fmla="*/ 120250568 h 68"/>
              <a:gd name="T28" fmla="*/ 3660321 w 7"/>
              <a:gd name="T29" fmla="*/ 120250568 h 68"/>
              <a:gd name="T30" fmla="*/ 3660321 w 7"/>
              <a:gd name="T31" fmla="*/ 118482060 h 68"/>
              <a:gd name="T32" fmla="*/ 3660321 w 7"/>
              <a:gd name="T33" fmla="*/ 116713552 h 68"/>
              <a:gd name="T34" fmla="*/ 3660321 w 7"/>
              <a:gd name="T35" fmla="*/ 113176535 h 68"/>
              <a:gd name="T36" fmla="*/ 3660321 w 7"/>
              <a:gd name="T37" fmla="*/ 95492785 h 68"/>
              <a:gd name="T38" fmla="*/ 3660321 w 7"/>
              <a:gd name="T39" fmla="*/ 58356776 h 68"/>
              <a:gd name="T40" fmla="*/ 5490482 w 7"/>
              <a:gd name="T41" fmla="*/ 38904517 h 68"/>
              <a:gd name="T42" fmla="*/ 5490482 w 7"/>
              <a:gd name="T43" fmla="*/ 19452259 h 68"/>
              <a:gd name="T44" fmla="*/ 5490482 w 7"/>
              <a:gd name="T45" fmla="*/ 14146734 h 68"/>
              <a:gd name="T46" fmla="*/ 5490482 w 7"/>
              <a:gd name="T47" fmla="*/ 10609718 h 68"/>
              <a:gd name="T48" fmla="*/ 5490482 w 7"/>
              <a:gd name="T49" fmla="*/ 8842541 h 68"/>
              <a:gd name="T50" fmla="*/ 5490482 w 7"/>
              <a:gd name="T51" fmla="*/ 7074032 h 68"/>
              <a:gd name="T52" fmla="*/ 5490482 w 7"/>
              <a:gd name="T53" fmla="*/ 7074032 h 68"/>
              <a:gd name="T54" fmla="*/ 5490482 w 7"/>
              <a:gd name="T55" fmla="*/ 7074032 h 68"/>
              <a:gd name="T56" fmla="*/ 5490482 w 7"/>
              <a:gd name="T57" fmla="*/ 7074032 h 68"/>
              <a:gd name="T58" fmla="*/ 5490482 w 7"/>
              <a:gd name="T59" fmla="*/ 8842541 h 68"/>
              <a:gd name="T60" fmla="*/ 5490482 w 7"/>
              <a:gd name="T61" fmla="*/ 12378226 h 68"/>
              <a:gd name="T62" fmla="*/ 7320643 w 7"/>
              <a:gd name="T63" fmla="*/ 17683750 h 68"/>
              <a:gd name="T64" fmla="*/ 7320643 w 7"/>
              <a:gd name="T65" fmla="*/ 26526291 h 68"/>
              <a:gd name="T66" fmla="*/ 7320643 w 7"/>
              <a:gd name="T67" fmla="*/ 53051251 h 68"/>
              <a:gd name="T68" fmla="*/ 7320643 w 7"/>
              <a:gd name="T69" fmla="*/ 86651575 h 68"/>
              <a:gd name="T70" fmla="*/ 7320643 w 7"/>
              <a:gd name="T71" fmla="*/ 95492785 h 68"/>
              <a:gd name="T72" fmla="*/ 7320643 w 7"/>
              <a:gd name="T73" fmla="*/ 102566817 h 68"/>
              <a:gd name="T74" fmla="*/ 7320643 w 7"/>
              <a:gd name="T75" fmla="*/ 107872342 h 68"/>
              <a:gd name="T76" fmla="*/ 9150804 w 7"/>
              <a:gd name="T77" fmla="*/ 109640850 h 68"/>
              <a:gd name="T78" fmla="*/ 9150804 w 7"/>
              <a:gd name="T79" fmla="*/ 111408027 h 68"/>
              <a:gd name="T80" fmla="*/ 9150804 w 7"/>
              <a:gd name="T81" fmla="*/ 111408027 h 68"/>
              <a:gd name="T82" fmla="*/ 9150804 w 7"/>
              <a:gd name="T83" fmla="*/ 111408027 h 68"/>
              <a:gd name="T84" fmla="*/ 9150804 w 7"/>
              <a:gd name="T85" fmla="*/ 111408027 h 68"/>
              <a:gd name="T86" fmla="*/ 9150804 w 7"/>
              <a:gd name="T87" fmla="*/ 111408027 h 68"/>
              <a:gd name="T88" fmla="*/ 9150804 w 7"/>
              <a:gd name="T89" fmla="*/ 109640850 h 68"/>
              <a:gd name="T90" fmla="*/ 9150804 w 7"/>
              <a:gd name="T91" fmla="*/ 106103834 h 68"/>
              <a:gd name="T92" fmla="*/ 9150804 w 7"/>
              <a:gd name="T93" fmla="*/ 97261293 h 68"/>
              <a:gd name="T94" fmla="*/ 9150804 w 7"/>
              <a:gd name="T95" fmla="*/ 76040526 h 68"/>
              <a:gd name="T96" fmla="*/ 10980964 w 7"/>
              <a:gd name="T97" fmla="*/ 58356776 h 68"/>
              <a:gd name="T98" fmla="*/ 10980964 w 7"/>
              <a:gd name="T99" fmla="*/ 37136009 h 68"/>
              <a:gd name="T100" fmla="*/ 10980964 w 7"/>
              <a:gd name="T101" fmla="*/ 30063307 h 68"/>
              <a:gd name="T102" fmla="*/ 10980964 w 7"/>
              <a:gd name="T103" fmla="*/ 21220767 h 68"/>
              <a:gd name="T104" fmla="*/ 10980964 w 7"/>
              <a:gd name="T105" fmla="*/ 17683750 h 68"/>
              <a:gd name="T106" fmla="*/ 10980964 w 7"/>
              <a:gd name="T107" fmla="*/ 15915242 h 68"/>
              <a:gd name="T108" fmla="*/ 10980964 w 7"/>
              <a:gd name="T109" fmla="*/ 15915242 h 68"/>
              <a:gd name="T110" fmla="*/ 10980964 w 7"/>
              <a:gd name="T111" fmla="*/ 14146734 h 68"/>
              <a:gd name="T112" fmla="*/ 10980964 w 7"/>
              <a:gd name="T113" fmla="*/ 14146734 h 68"/>
              <a:gd name="T114" fmla="*/ 10980964 w 7"/>
              <a:gd name="T115" fmla="*/ 15915242 h 68"/>
              <a:gd name="T116" fmla="*/ 12811125 w 7"/>
              <a:gd name="T117" fmla="*/ 15915242 h 68"/>
              <a:gd name="T118" fmla="*/ 12811125 w 7"/>
              <a:gd name="T119" fmla="*/ 19452259 h 68"/>
              <a:gd name="T120" fmla="*/ 12811125 w 7"/>
              <a:gd name="T121" fmla="*/ 21220767 h 68"/>
              <a:gd name="T122" fmla="*/ 12811125 w 7"/>
              <a:gd name="T123" fmla="*/ 30063307 h 6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68"/>
              <a:gd name="T188" fmla="*/ 7 w 7"/>
              <a:gd name="T189" fmla="*/ 68 h 6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68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20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6"/>
                </a:lnTo>
                <a:lnTo>
                  <a:pt x="1" y="51"/>
                </a:lnTo>
                <a:lnTo>
                  <a:pt x="1" y="52"/>
                </a:lnTo>
                <a:lnTo>
                  <a:pt x="1" y="53"/>
                </a:lnTo>
                <a:lnTo>
                  <a:pt x="1" y="55"/>
                </a:lnTo>
                <a:lnTo>
                  <a:pt x="1" y="56"/>
                </a:lnTo>
                <a:lnTo>
                  <a:pt x="1" y="57"/>
                </a:lnTo>
                <a:lnTo>
                  <a:pt x="1" y="58"/>
                </a:lnTo>
                <a:lnTo>
                  <a:pt x="1" y="60"/>
                </a:lnTo>
                <a:lnTo>
                  <a:pt x="1" y="61"/>
                </a:lnTo>
                <a:lnTo>
                  <a:pt x="1" y="62"/>
                </a:lnTo>
                <a:lnTo>
                  <a:pt x="1" y="63"/>
                </a:lnTo>
                <a:lnTo>
                  <a:pt x="1" y="64"/>
                </a:lnTo>
                <a:lnTo>
                  <a:pt x="1" y="65"/>
                </a:lnTo>
                <a:lnTo>
                  <a:pt x="1" y="66"/>
                </a:lnTo>
                <a:lnTo>
                  <a:pt x="1" y="67"/>
                </a:lnTo>
                <a:lnTo>
                  <a:pt x="1" y="68"/>
                </a:lnTo>
                <a:lnTo>
                  <a:pt x="2" y="68"/>
                </a:lnTo>
                <a:lnTo>
                  <a:pt x="2" y="67"/>
                </a:lnTo>
                <a:lnTo>
                  <a:pt x="2" y="66"/>
                </a:lnTo>
                <a:lnTo>
                  <a:pt x="2" y="65"/>
                </a:lnTo>
                <a:lnTo>
                  <a:pt x="2" y="64"/>
                </a:lnTo>
                <a:lnTo>
                  <a:pt x="2" y="63"/>
                </a:lnTo>
                <a:lnTo>
                  <a:pt x="2" y="62"/>
                </a:lnTo>
                <a:lnTo>
                  <a:pt x="2" y="61"/>
                </a:lnTo>
                <a:lnTo>
                  <a:pt x="2" y="60"/>
                </a:lnTo>
                <a:lnTo>
                  <a:pt x="2" y="58"/>
                </a:lnTo>
                <a:lnTo>
                  <a:pt x="2" y="54"/>
                </a:lnTo>
                <a:lnTo>
                  <a:pt x="2" y="53"/>
                </a:lnTo>
                <a:lnTo>
                  <a:pt x="2" y="51"/>
                </a:lnTo>
                <a:lnTo>
                  <a:pt x="2" y="49"/>
                </a:lnTo>
                <a:lnTo>
                  <a:pt x="2" y="44"/>
                </a:lnTo>
                <a:lnTo>
                  <a:pt x="2" y="33"/>
                </a:lnTo>
                <a:lnTo>
                  <a:pt x="2" y="32"/>
                </a:lnTo>
                <a:lnTo>
                  <a:pt x="2" y="31"/>
                </a:lnTo>
                <a:lnTo>
                  <a:pt x="2" y="28"/>
                </a:lnTo>
                <a:lnTo>
                  <a:pt x="3" y="24"/>
                </a:lnTo>
                <a:lnTo>
                  <a:pt x="3" y="23"/>
                </a:lnTo>
                <a:lnTo>
                  <a:pt x="3" y="22"/>
                </a:lnTo>
                <a:lnTo>
                  <a:pt x="3" y="21"/>
                </a:lnTo>
                <a:lnTo>
                  <a:pt x="3" y="19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1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7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30"/>
                </a:lnTo>
                <a:lnTo>
                  <a:pt x="4" y="40"/>
                </a:lnTo>
                <a:lnTo>
                  <a:pt x="4" y="41"/>
                </a:lnTo>
                <a:lnTo>
                  <a:pt x="4" y="42"/>
                </a:lnTo>
                <a:lnTo>
                  <a:pt x="4" y="45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3"/>
                </a:lnTo>
                <a:lnTo>
                  <a:pt x="4" y="54"/>
                </a:lnTo>
                <a:lnTo>
                  <a:pt x="4" y="56"/>
                </a:lnTo>
                <a:lnTo>
                  <a:pt x="4" y="57"/>
                </a:lnTo>
                <a:lnTo>
                  <a:pt x="4" y="58"/>
                </a:lnTo>
                <a:lnTo>
                  <a:pt x="4" y="59"/>
                </a:lnTo>
                <a:lnTo>
                  <a:pt x="4" y="60"/>
                </a:lnTo>
                <a:lnTo>
                  <a:pt x="4" y="61"/>
                </a:lnTo>
                <a:lnTo>
                  <a:pt x="5" y="61"/>
                </a:lnTo>
                <a:lnTo>
                  <a:pt x="5" y="62"/>
                </a:lnTo>
                <a:lnTo>
                  <a:pt x="5" y="63"/>
                </a:lnTo>
                <a:lnTo>
                  <a:pt x="5" y="62"/>
                </a:lnTo>
                <a:lnTo>
                  <a:pt x="5" y="61"/>
                </a:lnTo>
                <a:lnTo>
                  <a:pt x="5" y="60"/>
                </a:lnTo>
                <a:lnTo>
                  <a:pt x="5" y="59"/>
                </a:lnTo>
                <a:lnTo>
                  <a:pt x="5" y="58"/>
                </a:lnTo>
                <a:lnTo>
                  <a:pt x="5" y="57"/>
                </a:lnTo>
                <a:lnTo>
                  <a:pt x="5" y="56"/>
                </a:lnTo>
                <a:lnTo>
                  <a:pt x="5" y="55"/>
                </a:lnTo>
                <a:lnTo>
                  <a:pt x="5" y="51"/>
                </a:lnTo>
                <a:lnTo>
                  <a:pt x="5" y="50"/>
                </a:lnTo>
                <a:lnTo>
                  <a:pt x="5" y="48"/>
                </a:lnTo>
                <a:lnTo>
                  <a:pt x="5" y="44"/>
                </a:lnTo>
                <a:lnTo>
                  <a:pt x="5" y="43"/>
                </a:lnTo>
                <a:lnTo>
                  <a:pt x="5" y="42"/>
                </a:lnTo>
                <a:lnTo>
                  <a:pt x="5" y="41"/>
                </a:lnTo>
                <a:lnTo>
                  <a:pt x="6" y="39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6" y="30"/>
                </a:lnTo>
                <a:lnTo>
                  <a:pt x="6" y="25"/>
                </a:lnTo>
                <a:lnTo>
                  <a:pt x="6" y="24"/>
                </a:lnTo>
                <a:lnTo>
                  <a:pt x="6" y="23"/>
                </a:lnTo>
                <a:lnTo>
                  <a:pt x="6" y="21"/>
                </a:lnTo>
                <a:lnTo>
                  <a:pt x="6" y="20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9"/>
                </a:lnTo>
                <a:lnTo>
                  <a:pt x="7" y="9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4"/>
                </a:lnTo>
                <a:lnTo>
                  <a:pt x="7" y="15"/>
                </a:lnTo>
                <a:lnTo>
                  <a:pt x="7" y="17"/>
                </a:lnTo>
                <a:lnTo>
                  <a:pt x="7" y="18"/>
                </a:lnTo>
                <a:lnTo>
                  <a:pt x="7" y="20"/>
                </a:lnTo>
                <a:lnTo>
                  <a:pt x="7" y="2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1061045" y="1356097"/>
            <a:ext cx="9525" cy="63500"/>
          </a:xfrm>
          <a:custGeom>
            <a:avLst/>
            <a:gdLst>
              <a:gd name="T0" fmla="*/ 0 w 7"/>
              <a:gd name="T1" fmla="*/ 50273085 h 47"/>
              <a:gd name="T2" fmla="*/ 1830161 w 7"/>
              <a:gd name="T3" fmla="*/ 64636245 h 47"/>
              <a:gd name="T4" fmla="*/ 1830161 w 7"/>
              <a:gd name="T5" fmla="*/ 75408277 h 47"/>
              <a:gd name="T6" fmla="*/ 1830161 w 7"/>
              <a:gd name="T7" fmla="*/ 78999404 h 47"/>
              <a:gd name="T8" fmla="*/ 1830161 w 7"/>
              <a:gd name="T9" fmla="*/ 82590532 h 47"/>
              <a:gd name="T10" fmla="*/ 1830161 w 7"/>
              <a:gd name="T11" fmla="*/ 82590532 h 47"/>
              <a:gd name="T12" fmla="*/ 1830161 w 7"/>
              <a:gd name="T13" fmla="*/ 84386096 h 47"/>
              <a:gd name="T14" fmla="*/ 1830161 w 7"/>
              <a:gd name="T15" fmla="*/ 84386096 h 47"/>
              <a:gd name="T16" fmla="*/ 1830161 w 7"/>
              <a:gd name="T17" fmla="*/ 84386096 h 47"/>
              <a:gd name="T18" fmla="*/ 1830161 w 7"/>
              <a:gd name="T19" fmla="*/ 84386096 h 47"/>
              <a:gd name="T20" fmla="*/ 1830161 w 7"/>
              <a:gd name="T21" fmla="*/ 84386096 h 47"/>
              <a:gd name="T22" fmla="*/ 1830161 w 7"/>
              <a:gd name="T23" fmla="*/ 82590532 h 47"/>
              <a:gd name="T24" fmla="*/ 1830161 w 7"/>
              <a:gd name="T25" fmla="*/ 78999404 h 47"/>
              <a:gd name="T26" fmla="*/ 3660321 w 7"/>
              <a:gd name="T27" fmla="*/ 71818500 h 47"/>
              <a:gd name="T28" fmla="*/ 3660321 w 7"/>
              <a:gd name="T29" fmla="*/ 41295266 h 47"/>
              <a:gd name="T30" fmla="*/ 3660321 w 7"/>
              <a:gd name="T31" fmla="*/ 25136543 h 47"/>
              <a:gd name="T32" fmla="*/ 3660321 w 7"/>
              <a:gd name="T33" fmla="*/ 12567596 h 47"/>
              <a:gd name="T34" fmla="*/ 3660321 w 7"/>
              <a:gd name="T35" fmla="*/ 5386691 h 47"/>
              <a:gd name="T36" fmla="*/ 3660321 w 7"/>
              <a:gd name="T37" fmla="*/ 1795564 h 47"/>
              <a:gd name="T38" fmla="*/ 5490482 w 7"/>
              <a:gd name="T39" fmla="*/ 1795564 h 47"/>
              <a:gd name="T40" fmla="*/ 5490482 w 7"/>
              <a:gd name="T41" fmla="*/ 0 h 47"/>
              <a:gd name="T42" fmla="*/ 5490482 w 7"/>
              <a:gd name="T43" fmla="*/ 0 h 47"/>
              <a:gd name="T44" fmla="*/ 5490482 w 7"/>
              <a:gd name="T45" fmla="*/ 0 h 47"/>
              <a:gd name="T46" fmla="*/ 5490482 w 7"/>
              <a:gd name="T47" fmla="*/ 1795564 h 47"/>
              <a:gd name="T48" fmla="*/ 5490482 w 7"/>
              <a:gd name="T49" fmla="*/ 1795564 h 47"/>
              <a:gd name="T50" fmla="*/ 5490482 w 7"/>
              <a:gd name="T51" fmla="*/ 3591128 h 47"/>
              <a:gd name="T52" fmla="*/ 5490482 w 7"/>
              <a:gd name="T53" fmla="*/ 8977819 h 47"/>
              <a:gd name="T54" fmla="*/ 5490482 w 7"/>
              <a:gd name="T55" fmla="*/ 14363160 h 47"/>
              <a:gd name="T56" fmla="*/ 5490482 w 7"/>
              <a:gd name="T57" fmla="*/ 30523234 h 47"/>
              <a:gd name="T58" fmla="*/ 7320643 w 7"/>
              <a:gd name="T59" fmla="*/ 48477521 h 47"/>
              <a:gd name="T60" fmla="*/ 7320643 w 7"/>
              <a:gd name="T61" fmla="*/ 61045117 h 47"/>
              <a:gd name="T62" fmla="*/ 7320643 w 7"/>
              <a:gd name="T63" fmla="*/ 68227372 h 47"/>
              <a:gd name="T64" fmla="*/ 7320643 w 7"/>
              <a:gd name="T65" fmla="*/ 71818500 h 47"/>
              <a:gd name="T66" fmla="*/ 7320643 w 7"/>
              <a:gd name="T67" fmla="*/ 75408277 h 47"/>
              <a:gd name="T68" fmla="*/ 7320643 w 7"/>
              <a:gd name="T69" fmla="*/ 77203840 h 47"/>
              <a:gd name="T70" fmla="*/ 7320643 w 7"/>
              <a:gd name="T71" fmla="*/ 77203840 h 47"/>
              <a:gd name="T72" fmla="*/ 7320643 w 7"/>
              <a:gd name="T73" fmla="*/ 77203840 h 47"/>
              <a:gd name="T74" fmla="*/ 7320643 w 7"/>
              <a:gd name="T75" fmla="*/ 77203840 h 47"/>
              <a:gd name="T76" fmla="*/ 7320643 w 7"/>
              <a:gd name="T77" fmla="*/ 77203840 h 47"/>
              <a:gd name="T78" fmla="*/ 7320643 w 7"/>
              <a:gd name="T79" fmla="*/ 77203840 h 47"/>
              <a:gd name="T80" fmla="*/ 9150804 w 7"/>
              <a:gd name="T81" fmla="*/ 75408277 h 47"/>
              <a:gd name="T82" fmla="*/ 9150804 w 7"/>
              <a:gd name="T83" fmla="*/ 73614064 h 47"/>
              <a:gd name="T84" fmla="*/ 9150804 w 7"/>
              <a:gd name="T85" fmla="*/ 62840681 h 47"/>
              <a:gd name="T86" fmla="*/ 9150804 w 7"/>
              <a:gd name="T87" fmla="*/ 50273085 h 47"/>
              <a:gd name="T88" fmla="*/ 9150804 w 7"/>
              <a:gd name="T89" fmla="*/ 34113011 h 47"/>
              <a:gd name="T90" fmla="*/ 9150804 w 7"/>
              <a:gd name="T91" fmla="*/ 23340979 h 47"/>
              <a:gd name="T92" fmla="*/ 10980964 w 7"/>
              <a:gd name="T93" fmla="*/ 16158723 h 47"/>
              <a:gd name="T94" fmla="*/ 10980964 w 7"/>
              <a:gd name="T95" fmla="*/ 12567596 h 47"/>
              <a:gd name="T96" fmla="*/ 10980964 w 7"/>
              <a:gd name="T97" fmla="*/ 8977819 h 47"/>
              <a:gd name="T98" fmla="*/ 10980964 w 7"/>
              <a:gd name="T99" fmla="*/ 8977819 h 47"/>
              <a:gd name="T100" fmla="*/ 10980964 w 7"/>
              <a:gd name="T101" fmla="*/ 7182255 h 47"/>
              <a:gd name="T102" fmla="*/ 10980964 w 7"/>
              <a:gd name="T103" fmla="*/ 7182255 h 47"/>
              <a:gd name="T104" fmla="*/ 10980964 w 7"/>
              <a:gd name="T105" fmla="*/ 7182255 h 47"/>
              <a:gd name="T106" fmla="*/ 10980964 w 7"/>
              <a:gd name="T107" fmla="*/ 7182255 h 47"/>
              <a:gd name="T108" fmla="*/ 10980964 w 7"/>
              <a:gd name="T109" fmla="*/ 8977819 h 47"/>
              <a:gd name="T110" fmla="*/ 10980964 w 7"/>
              <a:gd name="T111" fmla="*/ 8977819 h 47"/>
              <a:gd name="T112" fmla="*/ 10980964 w 7"/>
              <a:gd name="T113" fmla="*/ 12567596 h 47"/>
              <a:gd name="T114" fmla="*/ 10980964 w 7"/>
              <a:gd name="T115" fmla="*/ 17954287 h 47"/>
              <a:gd name="T116" fmla="*/ 12811125 w 7"/>
              <a:gd name="T117" fmla="*/ 41295266 h 47"/>
              <a:gd name="T118" fmla="*/ 12811125 w 7"/>
              <a:gd name="T119" fmla="*/ 57453989 h 47"/>
              <a:gd name="T120" fmla="*/ 12811125 w 7"/>
              <a:gd name="T121" fmla="*/ 62840681 h 47"/>
              <a:gd name="T122" fmla="*/ 12811125 w 7"/>
              <a:gd name="T123" fmla="*/ 66431809 h 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47"/>
              <a:gd name="T188" fmla="*/ 7 w 7"/>
              <a:gd name="T189" fmla="*/ 47 h 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47">
                <a:moveTo>
                  <a:pt x="0" y="12"/>
                </a:move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4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1" y="36"/>
                </a:lnTo>
                <a:lnTo>
                  <a:pt x="1" y="37"/>
                </a:lnTo>
                <a:lnTo>
                  <a:pt x="1" y="38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2" y="36"/>
                </a:lnTo>
                <a:lnTo>
                  <a:pt x="2" y="35"/>
                </a:lnTo>
                <a:lnTo>
                  <a:pt x="2" y="33"/>
                </a:lnTo>
                <a:lnTo>
                  <a:pt x="2" y="30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19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1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4" y="24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3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0"/>
                </a:lnTo>
                <a:lnTo>
                  <a:pt x="4" y="41"/>
                </a:lnTo>
                <a:lnTo>
                  <a:pt x="4" y="42"/>
                </a:lnTo>
                <a:lnTo>
                  <a:pt x="4" y="43"/>
                </a:lnTo>
                <a:lnTo>
                  <a:pt x="4" y="42"/>
                </a:lnTo>
                <a:lnTo>
                  <a:pt x="5" y="42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5"/>
                </a:lnTo>
                <a:lnTo>
                  <a:pt x="5" y="34"/>
                </a:lnTo>
                <a:lnTo>
                  <a:pt x="5" y="33"/>
                </a:lnTo>
                <a:lnTo>
                  <a:pt x="5" y="32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19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7" y="11"/>
                </a:lnTo>
                <a:lnTo>
                  <a:pt x="7" y="14"/>
                </a:lnTo>
                <a:lnTo>
                  <a:pt x="7" y="20"/>
                </a:lnTo>
                <a:lnTo>
                  <a:pt x="7" y="21"/>
                </a:lnTo>
                <a:lnTo>
                  <a:pt x="7" y="23"/>
                </a:lnTo>
                <a:lnTo>
                  <a:pt x="7" y="26"/>
                </a:lnTo>
                <a:lnTo>
                  <a:pt x="7" y="27"/>
                </a:lnTo>
                <a:lnTo>
                  <a:pt x="7" y="29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7"/>
                </a:lnTo>
                <a:lnTo>
                  <a:pt x="7" y="3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1070570" y="1365622"/>
            <a:ext cx="9525" cy="44450"/>
          </a:xfrm>
          <a:custGeom>
            <a:avLst/>
            <a:gdLst>
              <a:gd name="T0" fmla="*/ 0 w 7"/>
              <a:gd name="T1" fmla="*/ 57279886 h 33"/>
              <a:gd name="T2" fmla="*/ 0 w 7"/>
              <a:gd name="T3" fmla="*/ 57279886 h 33"/>
              <a:gd name="T4" fmla="*/ 0 w 7"/>
              <a:gd name="T5" fmla="*/ 59070009 h 33"/>
              <a:gd name="T6" fmla="*/ 0 w 7"/>
              <a:gd name="T7" fmla="*/ 59070009 h 33"/>
              <a:gd name="T8" fmla="*/ 1830161 w 7"/>
              <a:gd name="T9" fmla="*/ 59070009 h 33"/>
              <a:gd name="T10" fmla="*/ 1830161 w 7"/>
              <a:gd name="T11" fmla="*/ 59070009 h 33"/>
              <a:gd name="T12" fmla="*/ 1830161 w 7"/>
              <a:gd name="T13" fmla="*/ 57279886 h 33"/>
              <a:gd name="T14" fmla="*/ 1830161 w 7"/>
              <a:gd name="T15" fmla="*/ 55489764 h 33"/>
              <a:gd name="T16" fmla="*/ 1830161 w 7"/>
              <a:gd name="T17" fmla="*/ 53699641 h 33"/>
              <a:gd name="T18" fmla="*/ 1830161 w 7"/>
              <a:gd name="T19" fmla="*/ 46540497 h 33"/>
              <a:gd name="T20" fmla="*/ 1830161 w 7"/>
              <a:gd name="T21" fmla="*/ 28640617 h 33"/>
              <a:gd name="T22" fmla="*/ 3660321 w 7"/>
              <a:gd name="T23" fmla="*/ 17899880 h 33"/>
              <a:gd name="T24" fmla="*/ 3660321 w 7"/>
              <a:gd name="T25" fmla="*/ 7160491 h 33"/>
              <a:gd name="T26" fmla="*/ 3660321 w 7"/>
              <a:gd name="T27" fmla="*/ 3580245 h 33"/>
              <a:gd name="T28" fmla="*/ 3660321 w 7"/>
              <a:gd name="T29" fmla="*/ 1790123 h 33"/>
              <a:gd name="T30" fmla="*/ 3660321 w 7"/>
              <a:gd name="T31" fmla="*/ 1790123 h 33"/>
              <a:gd name="T32" fmla="*/ 3660321 w 7"/>
              <a:gd name="T33" fmla="*/ 1790123 h 33"/>
              <a:gd name="T34" fmla="*/ 3660321 w 7"/>
              <a:gd name="T35" fmla="*/ 0 h 33"/>
              <a:gd name="T36" fmla="*/ 3660321 w 7"/>
              <a:gd name="T37" fmla="*/ 0 h 33"/>
              <a:gd name="T38" fmla="*/ 3660321 w 7"/>
              <a:gd name="T39" fmla="*/ 1790123 h 33"/>
              <a:gd name="T40" fmla="*/ 3660321 w 7"/>
              <a:gd name="T41" fmla="*/ 1790123 h 33"/>
              <a:gd name="T42" fmla="*/ 3660321 w 7"/>
              <a:gd name="T43" fmla="*/ 3580245 h 33"/>
              <a:gd name="T44" fmla="*/ 5490482 w 7"/>
              <a:gd name="T45" fmla="*/ 5370368 h 33"/>
              <a:gd name="T46" fmla="*/ 5490482 w 7"/>
              <a:gd name="T47" fmla="*/ 12529512 h 33"/>
              <a:gd name="T48" fmla="*/ 5490482 w 7"/>
              <a:gd name="T49" fmla="*/ 23270248 h 33"/>
              <a:gd name="T50" fmla="*/ 5490482 w 7"/>
              <a:gd name="T51" fmla="*/ 34009638 h 33"/>
              <a:gd name="T52" fmla="*/ 5490482 w 7"/>
              <a:gd name="T53" fmla="*/ 41170129 h 33"/>
              <a:gd name="T54" fmla="*/ 5490482 w 7"/>
              <a:gd name="T55" fmla="*/ 46540497 h 33"/>
              <a:gd name="T56" fmla="*/ 7320643 w 7"/>
              <a:gd name="T57" fmla="*/ 48330620 h 33"/>
              <a:gd name="T58" fmla="*/ 7320643 w 7"/>
              <a:gd name="T59" fmla="*/ 50119395 h 33"/>
              <a:gd name="T60" fmla="*/ 7320643 w 7"/>
              <a:gd name="T61" fmla="*/ 51909518 h 33"/>
              <a:gd name="T62" fmla="*/ 7320643 w 7"/>
              <a:gd name="T63" fmla="*/ 51909518 h 33"/>
              <a:gd name="T64" fmla="*/ 7320643 w 7"/>
              <a:gd name="T65" fmla="*/ 53699641 h 33"/>
              <a:gd name="T66" fmla="*/ 7320643 w 7"/>
              <a:gd name="T67" fmla="*/ 53699641 h 33"/>
              <a:gd name="T68" fmla="*/ 7320643 w 7"/>
              <a:gd name="T69" fmla="*/ 53699641 h 33"/>
              <a:gd name="T70" fmla="*/ 7320643 w 7"/>
              <a:gd name="T71" fmla="*/ 51909518 h 33"/>
              <a:gd name="T72" fmla="*/ 7320643 w 7"/>
              <a:gd name="T73" fmla="*/ 51909518 h 33"/>
              <a:gd name="T74" fmla="*/ 7320643 w 7"/>
              <a:gd name="T75" fmla="*/ 50119395 h 33"/>
              <a:gd name="T76" fmla="*/ 7320643 w 7"/>
              <a:gd name="T77" fmla="*/ 46540497 h 33"/>
              <a:gd name="T78" fmla="*/ 9150804 w 7"/>
              <a:gd name="T79" fmla="*/ 34009638 h 33"/>
              <a:gd name="T80" fmla="*/ 9150804 w 7"/>
              <a:gd name="T81" fmla="*/ 26850494 h 33"/>
              <a:gd name="T82" fmla="*/ 9150804 w 7"/>
              <a:gd name="T83" fmla="*/ 16109758 h 33"/>
              <a:gd name="T84" fmla="*/ 9150804 w 7"/>
              <a:gd name="T85" fmla="*/ 12529512 h 33"/>
              <a:gd name="T86" fmla="*/ 9150804 w 7"/>
              <a:gd name="T87" fmla="*/ 8950614 h 33"/>
              <a:gd name="T88" fmla="*/ 9150804 w 7"/>
              <a:gd name="T89" fmla="*/ 7160491 h 33"/>
              <a:gd name="T90" fmla="*/ 9150804 w 7"/>
              <a:gd name="T91" fmla="*/ 7160491 h 33"/>
              <a:gd name="T92" fmla="*/ 9150804 w 7"/>
              <a:gd name="T93" fmla="*/ 5370368 h 33"/>
              <a:gd name="T94" fmla="*/ 9150804 w 7"/>
              <a:gd name="T95" fmla="*/ 5370368 h 33"/>
              <a:gd name="T96" fmla="*/ 9150804 w 7"/>
              <a:gd name="T97" fmla="*/ 5370368 h 33"/>
              <a:gd name="T98" fmla="*/ 9150804 w 7"/>
              <a:gd name="T99" fmla="*/ 5370368 h 33"/>
              <a:gd name="T100" fmla="*/ 10980964 w 7"/>
              <a:gd name="T101" fmla="*/ 7160491 h 33"/>
              <a:gd name="T102" fmla="*/ 10980964 w 7"/>
              <a:gd name="T103" fmla="*/ 7160491 h 33"/>
              <a:gd name="T104" fmla="*/ 10980964 w 7"/>
              <a:gd name="T105" fmla="*/ 8950614 h 33"/>
              <a:gd name="T106" fmla="*/ 10980964 w 7"/>
              <a:gd name="T107" fmla="*/ 12529512 h 33"/>
              <a:gd name="T108" fmla="*/ 10980964 w 7"/>
              <a:gd name="T109" fmla="*/ 25060371 h 33"/>
              <a:gd name="T110" fmla="*/ 10980964 w 7"/>
              <a:gd name="T111" fmla="*/ 35799761 h 33"/>
              <a:gd name="T112" fmla="*/ 12811125 w 7"/>
              <a:gd name="T113" fmla="*/ 41170129 h 33"/>
              <a:gd name="T114" fmla="*/ 12811125 w 7"/>
              <a:gd name="T115" fmla="*/ 44750374 h 33"/>
              <a:gd name="T116" fmla="*/ 12811125 w 7"/>
              <a:gd name="T117" fmla="*/ 46540497 h 33"/>
              <a:gd name="T118" fmla="*/ 12811125 w 7"/>
              <a:gd name="T119" fmla="*/ 46540497 h 33"/>
              <a:gd name="T120" fmla="*/ 12811125 w 7"/>
              <a:gd name="T121" fmla="*/ 48330620 h 33"/>
              <a:gd name="T122" fmla="*/ 12811125 w 7"/>
              <a:gd name="T123" fmla="*/ 48330620 h 3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3"/>
              <a:gd name="T188" fmla="*/ 7 w 7"/>
              <a:gd name="T189" fmla="*/ 33 h 3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3">
                <a:moveTo>
                  <a:pt x="0" y="31"/>
                </a:moveTo>
                <a:lnTo>
                  <a:pt x="0" y="31"/>
                </a:lnTo>
                <a:lnTo>
                  <a:pt x="0" y="32"/>
                </a:lnTo>
                <a:lnTo>
                  <a:pt x="0" y="33"/>
                </a:lnTo>
                <a:lnTo>
                  <a:pt x="1" y="33"/>
                </a:lnTo>
                <a:lnTo>
                  <a:pt x="1" y="32"/>
                </a:lnTo>
                <a:lnTo>
                  <a:pt x="1" y="31"/>
                </a:lnTo>
                <a:lnTo>
                  <a:pt x="1" y="30"/>
                </a:lnTo>
                <a:lnTo>
                  <a:pt x="1" y="29"/>
                </a:lnTo>
                <a:lnTo>
                  <a:pt x="1" y="28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1" y="21"/>
                </a:lnTo>
                <a:lnTo>
                  <a:pt x="1" y="16"/>
                </a:lnTo>
                <a:lnTo>
                  <a:pt x="1" y="15"/>
                </a:lnTo>
                <a:lnTo>
                  <a:pt x="1" y="13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3" y="23"/>
                </a:lnTo>
                <a:lnTo>
                  <a:pt x="3" y="24"/>
                </a:lnTo>
                <a:lnTo>
                  <a:pt x="3" y="25"/>
                </a:lnTo>
                <a:lnTo>
                  <a:pt x="3" y="26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29"/>
                </a:lnTo>
                <a:lnTo>
                  <a:pt x="4" y="28"/>
                </a:lnTo>
                <a:lnTo>
                  <a:pt x="4" y="27"/>
                </a:lnTo>
                <a:lnTo>
                  <a:pt x="4" y="26"/>
                </a:lnTo>
                <a:lnTo>
                  <a:pt x="4" y="24"/>
                </a:lnTo>
                <a:lnTo>
                  <a:pt x="4" y="23"/>
                </a:lnTo>
                <a:lnTo>
                  <a:pt x="5" y="22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10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7" y="21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1080095" y="1373560"/>
            <a:ext cx="9525" cy="28575"/>
          </a:xfrm>
          <a:custGeom>
            <a:avLst/>
            <a:gdLst>
              <a:gd name="T0" fmla="*/ 0 w 7"/>
              <a:gd name="T1" fmla="*/ 37973454 h 21"/>
              <a:gd name="T2" fmla="*/ 0 w 7"/>
              <a:gd name="T3" fmla="*/ 37973454 h 21"/>
              <a:gd name="T4" fmla="*/ 0 w 7"/>
              <a:gd name="T5" fmla="*/ 37973454 h 21"/>
              <a:gd name="T6" fmla="*/ 0 w 7"/>
              <a:gd name="T7" fmla="*/ 36165064 h 21"/>
              <a:gd name="T8" fmla="*/ 0 w 7"/>
              <a:gd name="T9" fmla="*/ 34356675 h 21"/>
              <a:gd name="T10" fmla="*/ 1830161 w 7"/>
              <a:gd name="T11" fmla="*/ 28931507 h 21"/>
              <a:gd name="T12" fmla="*/ 1830161 w 7"/>
              <a:gd name="T13" fmla="*/ 16274143 h 21"/>
              <a:gd name="T14" fmla="*/ 1830161 w 7"/>
              <a:gd name="T15" fmla="*/ 10848975 h 21"/>
              <a:gd name="T16" fmla="*/ 1830161 w 7"/>
              <a:gd name="T17" fmla="*/ 3616779 h 21"/>
              <a:gd name="T18" fmla="*/ 3660321 w 7"/>
              <a:gd name="T19" fmla="*/ 1808389 h 21"/>
              <a:gd name="T20" fmla="*/ 3660321 w 7"/>
              <a:gd name="T21" fmla="*/ 1808389 h 21"/>
              <a:gd name="T22" fmla="*/ 3660321 w 7"/>
              <a:gd name="T23" fmla="*/ 0 h 21"/>
              <a:gd name="T24" fmla="*/ 3660321 w 7"/>
              <a:gd name="T25" fmla="*/ 0 h 21"/>
              <a:gd name="T26" fmla="*/ 3660321 w 7"/>
              <a:gd name="T27" fmla="*/ 0 h 21"/>
              <a:gd name="T28" fmla="*/ 3660321 w 7"/>
              <a:gd name="T29" fmla="*/ 0 h 21"/>
              <a:gd name="T30" fmla="*/ 3660321 w 7"/>
              <a:gd name="T31" fmla="*/ 0 h 21"/>
              <a:gd name="T32" fmla="*/ 3660321 w 7"/>
              <a:gd name="T33" fmla="*/ 0 h 21"/>
              <a:gd name="T34" fmla="*/ 3660321 w 7"/>
              <a:gd name="T35" fmla="*/ 1808389 h 21"/>
              <a:gd name="T36" fmla="*/ 3660321 w 7"/>
              <a:gd name="T37" fmla="*/ 3616779 h 21"/>
              <a:gd name="T38" fmla="*/ 3660321 w 7"/>
              <a:gd name="T39" fmla="*/ 5425168 h 21"/>
              <a:gd name="T40" fmla="*/ 3660321 w 7"/>
              <a:gd name="T41" fmla="*/ 12657364 h 21"/>
              <a:gd name="T42" fmla="*/ 5490482 w 7"/>
              <a:gd name="T43" fmla="*/ 19890921 h 21"/>
              <a:gd name="T44" fmla="*/ 5490482 w 7"/>
              <a:gd name="T45" fmla="*/ 25316089 h 21"/>
              <a:gd name="T46" fmla="*/ 5490482 w 7"/>
              <a:gd name="T47" fmla="*/ 28931507 h 21"/>
              <a:gd name="T48" fmla="*/ 5490482 w 7"/>
              <a:gd name="T49" fmla="*/ 30739896 h 21"/>
              <a:gd name="T50" fmla="*/ 5490482 w 7"/>
              <a:gd name="T51" fmla="*/ 32548286 h 21"/>
              <a:gd name="T52" fmla="*/ 5490482 w 7"/>
              <a:gd name="T53" fmla="*/ 32548286 h 21"/>
              <a:gd name="T54" fmla="*/ 5490482 w 7"/>
              <a:gd name="T55" fmla="*/ 32548286 h 21"/>
              <a:gd name="T56" fmla="*/ 5490482 w 7"/>
              <a:gd name="T57" fmla="*/ 34356675 h 21"/>
              <a:gd name="T58" fmla="*/ 5490482 w 7"/>
              <a:gd name="T59" fmla="*/ 34356675 h 21"/>
              <a:gd name="T60" fmla="*/ 5490482 w 7"/>
              <a:gd name="T61" fmla="*/ 34356675 h 21"/>
              <a:gd name="T62" fmla="*/ 5490482 w 7"/>
              <a:gd name="T63" fmla="*/ 32548286 h 21"/>
              <a:gd name="T64" fmla="*/ 5490482 w 7"/>
              <a:gd name="T65" fmla="*/ 32548286 h 21"/>
              <a:gd name="T66" fmla="*/ 7320643 w 7"/>
              <a:gd name="T67" fmla="*/ 32548286 h 21"/>
              <a:gd name="T68" fmla="*/ 7320643 w 7"/>
              <a:gd name="T69" fmla="*/ 30739896 h 21"/>
              <a:gd name="T70" fmla="*/ 7320643 w 7"/>
              <a:gd name="T71" fmla="*/ 25316089 h 21"/>
              <a:gd name="T72" fmla="*/ 7320643 w 7"/>
              <a:gd name="T73" fmla="*/ 18082532 h 21"/>
              <a:gd name="T74" fmla="*/ 7320643 w 7"/>
              <a:gd name="T75" fmla="*/ 12657364 h 21"/>
              <a:gd name="T76" fmla="*/ 9150804 w 7"/>
              <a:gd name="T77" fmla="*/ 9041946 h 21"/>
              <a:gd name="T78" fmla="*/ 9150804 w 7"/>
              <a:gd name="T79" fmla="*/ 7233557 h 21"/>
              <a:gd name="T80" fmla="*/ 9150804 w 7"/>
              <a:gd name="T81" fmla="*/ 5425168 h 21"/>
              <a:gd name="T82" fmla="*/ 9150804 w 7"/>
              <a:gd name="T83" fmla="*/ 3616779 h 21"/>
              <a:gd name="T84" fmla="*/ 9150804 w 7"/>
              <a:gd name="T85" fmla="*/ 3616779 h 21"/>
              <a:gd name="T86" fmla="*/ 9150804 w 7"/>
              <a:gd name="T87" fmla="*/ 3616779 h 21"/>
              <a:gd name="T88" fmla="*/ 9150804 w 7"/>
              <a:gd name="T89" fmla="*/ 3616779 h 21"/>
              <a:gd name="T90" fmla="*/ 9150804 w 7"/>
              <a:gd name="T91" fmla="*/ 3616779 h 21"/>
              <a:gd name="T92" fmla="*/ 9150804 w 7"/>
              <a:gd name="T93" fmla="*/ 3616779 h 21"/>
              <a:gd name="T94" fmla="*/ 9150804 w 7"/>
              <a:gd name="T95" fmla="*/ 3616779 h 21"/>
              <a:gd name="T96" fmla="*/ 9150804 w 7"/>
              <a:gd name="T97" fmla="*/ 5425168 h 21"/>
              <a:gd name="T98" fmla="*/ 9150804 w 7"/>
              <a:gd name="T99" fmla="*/ 7233557 h 21"/>
              <a:gd name="T100" fmla="*/ 10980964 w 7"/>
              <a:gd name="T101" fmla="*/ 9041946 h 21"/>
              <a:gd name="T102" fmla="*/ 10980964 w 7"/>
              <a:gd name="T103" fmla="*/ 18082532 h 21"/>
              <a:gd name="T104" fmla="*/ 10980964 w 7"/>
              <a:gd name="T105" fmla="*/ 23507700 h 21"/>
              <a:gd name="T106" fmla="*/ 10980964 w 7"/>
              <a:gd name="T107" fmla="*/ 27124479 h 21"/>
              <a:gd name="T108" fmla="*/ 10980964 w 7"/>
              <a:gd name="T109" fmla="*/ 28931507 h 21"/>
              <a:gd name="T110" fmla="*/ 10980964 w 7"/>
              <a:gd name="T111" fmla="*/ 28931507 h 21"/>
              <a:gd name="T112" fmla="*/ 12811125 w 7"/>
              <a:gd name="T113" fmla="*/ 28931507 h 21"/>
              <a:gd name="T114" fmla="*/ 12811125 w 7"/>
              <a:gd name="T115" fmla="*/ 28931507 h 21"/>
              <a:gd name="T116" fmla="*/ 12811125 w 7"/>
              <a:gd name="T117" fmla="*/ 30739896 h 21"/>
              <a:gd name="T118" fmla="*/ 12811125 w 7"/>
              <a:gd name="T119" fmla="*/ 30739896 h 21"/>
              <a:gd name="T120" fmla="*/ 12811125 w 7"/>
              <a:gd name="T121" fmla="*/ 28931507 h 21"/>
              <a:gd name="T122" fmla="*/ 12811125 w 7"/>
              <a:gd name="T123" fmla="*/ 28931507 h 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1"/>
              <a:gd name="T188" fmla="*/ 7 w 7"/>
              <a:gd name="T189" fmla="*/ 21 h 2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1">
                <a:moveTo>
                  <a:pt x="0" y="21"/>
                </a:moveTo>
                <a:lnTo>
                  <a:pt x="0" y="21"/>
                </a:lnTo>
                <a:lnTo>
                  <a:pt x="0" y="20"/>
                </a:lnTo>
                <a:lnTo>
                  <a:pt x="0" y="19"/>
                </a:lnTo>
                <a:lnTo>
                  <a:pt x="0" y="18"/>
                </a:lnTo>
                <a:lnTo>
                  <a:pt x="1" y="18"/>
                </a:lnTo>
                <a:lnTo>
                  <a:pt x="1" y="16"/>
                </a:lnTo>
                <a:lnTo>
                  <a:pt x="1" y="15"/>
                </a:lnTo>
                <a:lnTo>
                  <a:pt x="1" y="13"/>
                </a:lnTo>
                <a:lnTo>
                  <a:pt x="1" y="9"/>
                </a:lnTo>
                <a:lnTo>
                  <a:pt x="1" y="8"/>
                </a:lnTo>
                <a:lnTo>
                  <a:pt x="1" y="6"/>
                </a:lnTo>
                <a:lnTo>
                  <a:pt x="1" y="5"/>
                </a:lnTo>
                <a:lnTo>
                  <a:pt x="1" y="3"/>
                </a:lnTo>
                <a:lnTo>
                  <a:pt x="1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3" y="19"/>
                </a:lnTo>
                <a:lnTo>
                  <a:pt x="3" y="18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6" y="5"/>
                </a:lnTo>
                <a:lnTo>
                  <a:pt x="6" y="6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7" y="16"/>
                </a:lnTo>
                <a:lnTo>
                  <a:pt x="7" y="17"/>
                </a:lnTo>
                <a:lnTo>
                  <a:pt x="7" y="1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1089620" y="1379910"/>
            <a:ext cx="9525" cy="15875"/>
          </a:xfrm>
          <a:custGeom>
            <a:avLst/>
            <a:gdLst>
              <a:gd name="T0" fmla="*/ 0 w 7"/>
              <a:gd name="T1" fmla="*/ 21096552 h 12"/>
              <a:gd name="T2" fmla="*/ 0 w 7"/>
              <a:gd name="T3" fmla="*/ 19338396 h 12"/>
              <a:gd name="T4" fmla="*/ 0 w 7"/>
              <a:gd name="T5" fmla="*/ 17580240 h 12"/>
              <a:gd name="T6" fmla="*/ 0 w 7"/>
              <a:gd name="T7" fmla="*/ 8790781 h 12"/>
              <a:gd name="T8" fmla="*/ 1830161 w 7"/>
              <a:gd name="T9" fmla="*/ 5274469 h 12"/>
              <a:gd name="T10" fmla="*/ 1830161 w 7"/>
              <a:gd name="T11" fmla="*/ 1758156 h 12"/>
              <a:gd name="T12" fmla="*/ 1830161 w 7"/>
              <a:gd name="T13" fmla="*/ 0 h 12"/>
              <a:gd name="T14" fmla="*/ 1830161 w 7"/>
              <a:gd name="T15" fmla="*/ 0 h 12"/>
              <a:gd name="T16" fmla="*/ 1830161 w 7"/>
              <a:gd name="T17" fmla="*/ 0 h 12"/>
              <a:gd name="T18" fmla="*/ 1830161 w 7"/>
              <a:gd name="T19" fmla="*/ 0 h 12"/>
              <a:gd name="T20" fmla="*/ 1830161 w 7"/>
              <a:gd name="T21" fmla="*/ 0 h 12"/>
              <a:gd name="T22" fmla="*/ 1830161 w 7"/>
              <a:gd name="T23" fmla="*/ 0 h 12"/>
              <a:gd name="T24" fmla="*/ 1830161 w 7"/>
              <a:gd name="T25" fmla="*/ 0 h 12"/>
              <a:gd name="T26" fmla="*/ 1830161 w 7"/>
              <a:gd name="T27" fmla="*/ 0 h 12"/>
              <a:gd name="T28" fmla="*/ 1830161 w 7"/>
              <a:gd name="T29" fmla="*/ 1758156 h 12"/>
              <a:gd name="T30" fmla="*/ 3660321 w 7"/>
              <a:gd name="T31" fmla="*/ 1758156 h 12"/>
              <a:gd name="T32" fmla="*/ 3660321 w 7"/>
              <a:gd name="T33" fmla="*/ 5274469 h 12"/>
              <a:gd name="T34" fmla="*/ 3660321 w 7"/>
              <a:gd name="T35" fmla="*/ 8790781 h 12"/>
              <a:gd name="T36" fmla="*/ 3660321 w 7"/>
              <a:gd name="T37" fmla="*/ 12305771 h 12"/>
              <a:gd name="T38" fmla="*/ 3660321 w 7"/>
              <a:gd name="T39" fmla="*/ 15822083 h 12"/>
              <a:gd name="T40" fmla="*/ 5490482 w 7"/>
              <a:gd name="T41" fmla="*/ 17580240 h 12"/>
              <a:gd name="T42" fmla="*/ 5490482 w 7"/>
              <a:gd name="T43" fmla="*/ 17580240 h 12"/>
              <a:gd name="T44" fmla="*/ 5490482 w 7"/>
              <a:gd name="T45" fmla="*/ 19338396 h 12"/>
              <a:gd name="T46" fmla="*/ 5490482 w 7"/>
              <a:gd name="T47" fmla="*/ 19338396 h 12"/>
              <a:gd name="T48" fmla="*/ 5490482 w 7"/>
              <a:gd name="T49" fmla="*/ 19338396 h 12"/>
              <a:gd name="T50" fmla="*/ 5490482 w 7"/>
              <a:gd name="T51" fmla="*/ 19338396 h 12"/>
              <a:gd name="T52" fmla="*/ 5490482 w 7"/>
              <a:gd name="T53" fmla="*/ 19338396 h 12"/>
              <a:gd name="T54" fmla="*/ 5490482 w 7"/>
              <a:gd name="T55" fmla="*/ 19338396 h 12"/>
              <a:gd name="T56" fmla="*/ 5490482 w 7"/>
              <a:gd name="T57" fmla="*/ 19338396 h 12"/>
              <a:gd name="T58" fmla="*/ 5490482 w 7"/>
              <a:gd name="T59" fmla="*/ 19338396 h 12"/>
              <a:gd name="T60" fmla="*/ 5490482 w 7"/>
              <a:gd name="T61" fmla="*/ 17580240 h 12"/>
              <a:gd name="T62" fmla="*/ 5490482 w 7"/>
              <a:gd name="T63" fmla="*/ 15822083 h 12"/>
              <a:gd name="T64" fmla="*/ 7320643 w 7"/>
              <a:gd name="T65" fmla="*/ 12305771 h 12"/>
              <a:gd name="T66" fmla="*/ 7320643 w 7"/>
              <a:gd name="T67" fmla="*/ 7032625 h 12"/>
              <a:gd name="T68" fmla="*/ 7320643 w 7"/>
              <a:gd name="T69" fmla="*/ 5274469 h 12"/>
              <a:gd name="T70" fmla="*/ 7320643 w 7"/>
              <a:gd name="T71" fmla="*/ 3516313 h 12"/>
              <a:gd name="T72" fmla="*/ 7320643 w 7"/>
              <a:gd name="T73" fmla="*/ 3516313 h 12"/>
              <a:gd name="T74" fmla="*/ 7320643 w 7"/>
              <a:gd name="T75" fmla="*/ 3516313 h 12"/>
              <a:gd name="T76" fmla="*/ 7320643 w 7"/>
              <a:gd name="T77" fmla="*/ 1758156 h 12"/>
              <a:gd name="T78" fmla="*/ 9150804 w 7"/>
              <a:gd name="T79" fmla="*/ 1758156 h 12"/>
              <a:gd name="T80" fmla="*/ 9150804 w 7"/>
              <a:gd name="T81" fmla="*/ 1758156 h 12"/>
              <a:gd name="T82" fmla="*/ 9150804 w 7"/>
              <a:gd name="T83" fmla="*/ 1758156 h 12"/>
              <a:gd name="T84" fmla="*/ 9150804 w 7"/>
              <a:gd name="T85" fmla="*/ 1758156 h 12"/>
              <a:gd name="T86" fmla="*/ 9150804 w 7"/>
              <a:gd name="T87" fmla="*/ 1758156 h 12"/>
              <a:gd name="T88" fmla="*/ 9150804 w 7"/>
              <a:gd name="T89" fmla="*/ 3516313 h 12"/>
              <a:gd name="T90" fmla="*/ 9150804 w 7"/>
              <a:gd name="T91" fmla="*/ 3516313 h 12"/>
              <a:gd name="T92" fmla="*/ 9150804 w 7"/>
              <a:gd name="T93" fmla="*/ 5274469 h 12"/>
              <a:gd name="T94" fmla="*/ 9150804 w 7"/>
              <a:gd name="T95" fmla="*/ 12305771 h 12"/>
              <a:gd name="T96" fmla="*/ 10980964 w 7"/>
              <a:gd name="T97" fmla="*/ 14063927 h 12"/>
              <a:gd name="T98" fmla="*/ 10980964 w 7"/>
              <a:gd name="T99" fmla="*/ 15822083 h 12"/>
              <a:gd name="T100" fmla="*/ 10980964 w 7"/>
              <a:gd name="T101" fmla="*/ 15822083 h 12"/>
              <a:gd name="T102" fmla="*/ 10980964 w 7"/>
              <a:gd name="T103" fmla="*/ 15822083 h 12"/>
              <a:gd name="T104" fmla="*/ 10980964 w 7"/>
              <a:gd name="T105" fmla="*/ 17580240 h 12"/>
              <a:gd name="T106" fmla="*/ 10980964 w 7"/>
              <a:gd name="T107" fmla="*/ 17580240 h 12"/>
              <a:gd name="T108" fmla="*/ 10980964 w 7"/>
              <a:gd name="T109" fmla="*/ 17580240 h 12"/>
              <a:gd name="T110" fmla="*/ 10980964 w 7"/>
              <a:gd name="T111" fmla="*/ 17580240 h 12"/>
              <a:gd name="T112" fmla="*/ 10980964 w 7"/>
              <a:gd name="T113" fmla="*/ 17580240 h 12"/>
              <a:gd name="T114" fmla="*/ 10980964 w 7"/>
              <a:gd name="T115" fmla="*/ 17580240 h 12"/>
              <a:gd name="T116" fmla="*/ 10980964 w 7"/>
              <a:gd name="T117" fmla="*/ 17580240 h 12"/>
              <a:gd name="T118" fmla="*/ 10980964 w 7"/>
              <a:gd name="T119" fmla="*/ 15822083 h 12"/>
              <a:gd name="T120" fmla="*/ 10980964 w 7"/>
              <a:gd name="T121" fmla="*/ 15822083 h 12"/>
              <a:gd name="T122" fmla="*/ 12811125 w 7"/>
              <a:gd name="T123" fmla="*/ 12305771 h 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2"/>
              <a:gd name="T188" fmla="*/ 7 w 7"/>
              <a:gd name="T189" fmla="*/ 12 h 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2">
                <a:moveTo>
                  <a:pt x="0" y="12"/>
                </a:move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0" y="6"/>
                </a:lnTo>
                <a:lnTo>
                  <a:pt x="0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3" y="10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9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1099145" y="1381497"/>
            <a:ext cx="9525" cy="9525"/>
          </a:xfrm>
          <a:custGeom>
            <a:avLst/>
            <a:gdLst>
              <a:gd name="T0" fmla="*/ 0 w 7"/>
              <a:gd name="T1" fmla="*/ 3616779 h 7"/>
              <a:gd name="T2" fmla="*/ 0 w 7"/>
              <a:gd name="T3" fmla="*/ 1808389 h 7"/>
              <a:gd name="T4" fmla="*/ 1830161 w 7"/>
              <a:gd name="T5" fmla="*/ 1808389 h 7"/>
              <a:gd name="T6" fmla="*/ 1830161 w 7"/>
              <a:gd name="T7" fmla="*/ 1808389 h 7"/>
              <a:gd name="T8" fmla="*/ 1830161 w 7"/>
              <a:gd name="T9" fmla="*/ 0 h 7"/>
              <a:gd name="T10" fmla="*/ 1830161 w 7"/>
              <a:gd name="T11" fmla="*/ 0 h 7"/>
              <a:gd name="T12" fmla="*/ 1830161 w 7"/>
              <a:gd name="T13" fmla="*/ 0 h 7"/>
              <a:gd name="T14" fmla="*/ 1830161 w 7"/>
              <a:gd name="T15" fmla="*/ 0 h 7"/>
              <a:gd name="T16" fmla="*/ 1830161 w 7"/>
              <a:gd name="T17" fmla="*/ 0 h 7"/>
              <a:gd name="T18" fmla="*/ 1830161 w 7"/>
              <a:gd name="T19" fmla="*/ 0 h 7"/>
              <a:gd name="T20" fmla="*/ 1830161 w 7"/>
              <a:gd name="T21" fmla="*/ 1808389 h 7"/>
              <a:gd name="T22" fmla="*/ 1830161 w 7"/>
              <a:gd name="T23" fmla="*/ 1808389 h 7"/>
              <a:gd name="T24" fmla="*/ 1830161 w 7"/>
              <a:gd name="T25" fmla="*/ 3616779 h 7"/>
              <a:gd name="T26" fmla="*/ 3660321 w 7"/>
              <a:gd name="T27" fmla="*/ 5425168 h 7"/>
              <a:gd name="T28" fmla="*/ 3660321 w 7"/>
              <a:gd name="T29" fmla="*/ 7232196 h 7"/>
              <a:gd name="T30" fmla="*/ 3660321 w 7"/>
              <a:gd name="T31" fmla="*/ 9040586 h 7"/>
              <a:gd name="T32" fmla="*/ 3660321 w 7"/>
              <a:gd name="T33" fmla="*/ 10848975 h 7"/>
              <a:gd name="T34" fmla="*/ 3660321 w 7"/>
              <a:gd name="T35" fmla="*/ 10848975 h 7"/>
              <a:gd name="T36" fmla="*/ 3660321 w 7"/>
              <a:gd name="T37" fmla="*/ 10848975 h 7"/>
              <a:gd name="T38" fmla="*/ 3660321 w 7"/>
              <a:gd name="T39" fmla="*/ 12657364 h 7"/>
              <a:gd name="T40" fmla="*/ 3660321 w 7"/>
              <a:gd name="T41" fmla="*/ 12657364 h 7"/>
              <a:gd name="T42" fmla="*/ 3660321 w 7"/>
              <a:gd name="T43" fmla="*/ 12657364 h 7"/>
              <a:gd name="T44" fmla="*/ 5490482 w 7"/>
              <a:gd name="T45" fmla="*/ 12657364 h 7"/>
              <a:gd name="T46" fmla="*/ 5490482 w 7"/>
              <a:gd name="T47" fmla="*/ 12657364 h 7"/>
              <a:gd name="T48" fmla="*/ 5490482 w 7"/>
              <a:gd name="T49" fmla="*/ 12657364 h 7"/>
              <a:gd name="T50" fmla="*/ 5490482 w 7"/>
              <a:gd name="T51" fmla="*/ 12657364 h 7"/>
              <a:gd name="T52" fmla="*/ 5490482 w 7"/>
              <a:gd name="T53" fmla="*/ 10848975 h 7"/>
              <a:gd name="T54" fmla="*/ 5490482 w 7"/>
              <a:gd name="T55" fmla="*/ 10848975 h 7"/>
              <a:gd name="T56" fmla="*/ 5490482 w 7"/>
              <a:gd name="T57" fmla="*/ 9040586 h 7"/>
              <a:gd name="T58" fmla="*/ 5490482 w 7"/>
              <a:gd name="T59" fmla="*/ 7232196 h 7"/>
              <a:gd name="T60" fmla="*/ 5490482 w 7"/>
              <a:gd name="T61" fmla="*/ 5425168 h 7"/>
              <a:gd name="T62" fmla="*/ 7320643 w 7"/>
              <a:gd name="T63" fmla="*/ 3616779 h 7"/>
              <a:gd name="T64" fmla="*/ 7320643 w 7"/>
              <a:gd name="T65" fmla="*/ 3616779 h 7"/>
              <a:gd name="T66" fmla="*/ 7320643 w 7"/>
              <a:gd name="T67" fmla="*/ 1808389 h 7"/>
              <a:gd name="T68" fmla="*/ 7320643 w 7"/>
              <a:gd name="T69" fmla="*/ 1808389 h 7"/>
              <a:gd name="T70" fmla="*/ 7320643 w 7"/>
              <a:gd name="T71" fmla="*/ 1808389 h 7"/>
              <a:gd name="T72" fmla="*/ 7320643 w 7"/>
              <a:gd name="T73" fmla="*/ 1808389 h 7"/>
              <a:gd name="T74" fmla="*/ 7320643 w 7"/>
              <a:gd name="T75" fmla="*/ 1808389 h 7"/>
              <a:gd name="T76" fmla="*/ 7320643 w 7"/>
              <a:gd name="T77" fmla="*/ 1808389 h 7"/>
              <a:gd name="T78" fmla="*/ 7320643 w 7"/>
              <a:gd name="T79" fmla="*/ 1808389 h 7"/>
              <a:gd name="T80" fmla="*/ 7320643 w 7"/>
              <a:gd name="T81" fmla="*/ 1808389 h 7"/>
              <a:gd name="T82" fmla="*/ 7320643 w 7"/>
              <a:gd name="T83" fmla="*/ 3616779 h 7"/>
              <a:gd name="T84" fmla="*/ 7320643 w 7"/>
              <a:gd name="T85" fmla="*/ 3616779 h 7"/>
              <a:gd name="T86" fmla="*/ 9150804 w 7"/>
              <a:gd name="T87" fmla="*/ 7232196 h 7"/>
              <a:gd name="T88" fmla="*/ 9150804 w 7"/>
              <a:gd name="T89" fmla="*/ 7232196 h 7"/>
              <a:gd name="T90" fmla="*/ 9150804 w 7"/>
              <a:gd name="T91" fmla="*/ 9040586 h 7"/>
              <a:gd name="T92" fmla="*/ 9150804 w 7"/>
              <a:gd name="T93" fmla="*/ 9040586 h 7"/>
              <a:gd name="T94" fmla="*/ 9150804 w 7"/>
              <a:gd name="T95" fmla="*/ 10848975 h 7"/>
              <a:gd name="T96" fmla="*/ 10980964 w 7"/>
              <a:gd name="T97" fmla="*/ 10848975 h 7"/>
              <a:gd name="T98" fmla="*/ 10980964 w 7"/>
              <a:gd name="T99" fmla="*/ 10848975 h 7"/>
              <a:gd name="T100" fmla="*/ 10980964 w 7"/>
              <a:gd name="T101" fmla="*/ 10848975 h 7"/>
              <a:gd name="T102" fmla="*/ 10980964 w 7"/>
              <a:gd name="T103" fmla="*/ 10848975 h 7"/>
              <a:gd name="T104" fmla="*/ 10980964 w 7"/>
              <a:gd name="T105" fmla="*/ 10848975 h 7"/>
              <a:gd name="T106" fmla="*/ 10980964 w 7"/>
              <a:gd name="T107" fmla="*/ 10848975 h 7"/>
              <a:gd name="T108" fmla="*/ 10980964 w 7"/>
              <a:gd name="T109" fmla="*/ 10848975 h 7"/>
              <a:gd name="T110" fmla="*/ 10980964 w 7"/>
              <a:gd name="T111" fmla="*/ 10848975 h 7"/>
              <a:gd name="T112" fmla="*/ 10980964 w 7"/>
              <a:gd name="T113" fmla="*/ 9040586 h 7"/>
              <a:gd name="T114" fmla="*/ 10980964 w 7"/>
              <a:gd name="T115" fmla="*/ 9040586 h 7"/>
              <a:gd name="T116" fmla="*/ 12811125 w 7"/>
              <a:gd name="T117" fmla="*/ 7232196 h 7"/>
              <a:gd name="T118" fmla="*/ 12811125 w 7"/>
              <a:gd name="T119" fmla="*/ 5425168 h 7"/>
              <a:gd name="T120" fmla="*/ 12811125 w 7"/>
              <a:gd name="T121" fmla="*/ 3616779 h 7"/>
              <a:gd name="T122" fmla="*/ 12811125 w 7"/>
              <a:gd name="T123" fmla="*/ 3616779 h 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"/>
              <a:gd name="T188" fmla="*/ 7 w 7"/>
              <a:gd name="T189" fmla="*/ 7 h 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1108670" y="1384672"/>
            <a:ext cx="9525" cy="4763"/>
          </a:xfrm>
          <a:custGeom>
            <a:avLst/>
            <a:gdLst>
              <a:gd name="T0" fmla="*/ 0 w 7"/>
              <a:gd name="T1" fmla="*/ 0 h 3"/>
              <a:gd name="T2" fmla="*/ 0 w 7"/>
              <a:gd name="T3" fmla="*/ 0 h 3"/>
              <a:gd name="T4" fmla="*/ 0 w 7"/>
              <a:gd name="T5" fmla="*/ 0 h 3"/>
              <a:gd name="T6" fmla="*/ 0 w 7"/>
              <a:gd name="T7" fmla="*/ 0 h 3"/>
              <a:gd name="T8" fmla="*/ 0 w 7"/>
              <a:gd name="T9" fmla="*/ 0 h 3"/>
              <a:gd name="T10" fmla="*/ 0 w 7"/>
              <a:gd name="T11" fmla="*/ 0 h 3"/>
              <a:gd name="T12" fmla="*/ 0 w 7"/>
              <a:gd name="T13" fmla="*/ 0 h 3"/>
              <a:gd name="T14" fmla="*/ 0 w 7"/>
              <a:gd name="T15" fmla="*/ 0 h 3"/>
              <a:gd name="T16" fmla="*/ 1830161 w 7"/>
              <a:gd name="T17" fmla="*/ 2110009 h 3"/>
              <a:gd name="T18" fmla="*/ 1830161 w 7"/>
              <a:gd name="T19" fmla="*/ 2110009 h 3"/>
              <a:gd name="T20" fmla="*/ 1830161 w 7"/>
              <a:gd name="T21" fmla="*/ 4220018 h 3"/>
              <a:gd name="T22" fmla="*/ 1830161 w 7"/>
              <a:gd name="T23" fmla="*/ 6330027 h 3"/>
              <a:gd name="T24" fmla="*/ 3660321 w 7"/>
              <a:gd name="T25" fmla="*/ 6330027 h 3"/>
              <a:gd name="T26" fmla="*/ 3660321 w 7"/>
              <a:gd name="T27" fmla="*/ 6330027 h 3"/>
              <a:gd name="T28" fmla="*/ 3660321 w 7"/>
              <a:gd name="T29" fmla="*/ 6330027 h 3"/>
              <a:gd name="T30" fmla="*/ 3660321 w 7"/>
              <a:gd name="T31" fmla="*/ 6330027 h 3"/>
              <a:gd name="T32" fmla="*/ 3660321 w 7"/>
              <a:gd name="T33" fmla="*/ 6330027 h 3"/>
              <a:gd name="T34" fmla="*/ 3660321 w 7"/>
              <a:gd name="T35" fmla="*/ 6330027 h 3"/>
              <a:gd name="T36" fmla="*/ 3660321 w 7"/>
              <a:gd name="T37" fmla="*/ 6330027 h 3"/>
              <a:gd name="T38" fmla="*/ 3660321 w 7"/>
              <a:gd name="T39" fmla="*/ 6330027 h 3"/>
              <a:gd name="T40" fmla="*/ 3660321 w 7"/>
              <a:gd name="T41" fmla="*/ 6330027 h 3"/>
              <a:gd name="T42" fmla="*/ 3660321 w 7"/>
              <a:gd name="T43" fmla="*/ 6330027 h 3"/>
              <a:gd name="T44" fmla="*/ 3660321 w 7"/>
              <a:gd name="T45" fmla="*/ 6330027 h 3"/>
              <a:gd name="T46" fmla="*/ 5490482 w 7"/>
              <a:gd name="T47" fmla="*/ 6330027 h 3"/>
              <a:gd name="T48" fmla="*/ 5490482 w 7"/>
              <a:gd name="T49" fmla="*/ 4220018 h 3"/>
              <a:gd name="T50" fmla="*/ 5490482 w 7"/>
              <a:gd name="T51" fmla="*/ 2110009 h 3"/>
              <a:gd name="T52" fmla="*/ 5490482 w 7"/>
              <a:gd name="T53" fmla="*/ 2110009 h 3"/>
              <a:gd name="T54" fmla="*/ 5490482 w 7"/>
              <a:gd name="T55" fmla="*/ 2110009 h 3"/>
              <a:gd name="T56" fmla="*/ 5490482 w 7"/>
              <a:gd name="T57" fmla="*/ 2110009 h 3"/>
              <a:gd name="T58" fmla="*/ 5490482 w 7"/>
              <a:gd name="T59" fmla="*/ 2110009 h 3"/>
              <a:gd name="T60" fmla="*/ 7320643 w 7"/>
              <a:gd name="T61" fmla="*/ 2110009 h 3"/>
              <a:gd name="T62" fmla="*/ 7320643 w 7"/>
              <a:gd name="T63" fmla="*/ 2110009 h 3"/>
              <a:gd name="T64" fmla="*/ 7320643 w 7"/>
              <a:gd name="T65" fmla="*/ 2110009 h 3"/>
              <a:gd name="T66" fmla="*/ 7320643 w 7"/>
              <a:gd name="T67" fmla="*/ 2110009 h 3"/>
              <a:gd name="T68" fmla="*/ 7320643 w 7"/>
              <a:gd name="T69" fmla="*/ 2110009 h 3"/>
              <a:gd name="T70" fmla="*/ 7320643 w 7"/>
              <a:gd name="T71" fmla="*/ 2110009 h 3"/>
              <a:gd name="T72" fmla="*/ 7320643 w 7"/>
              <a:gd name="T73" fmla="*/ 2110009 h 3"/>
              <a:gd name="T74" fmla="*/ 7320643 w 7"/>
              <a:gd name="T75" fmla="*/ 2110009 h 3"/>
              <a:gd name="T76" fmla="*/ 7320643 w 7"/>
              <a:gd name="T77" fmla="*/ 4220018 h 3"/>
              <a:gd name="T78" fmla="*/ 9150804 w 7"/>
              <a:gd name="T79" fmla="*/ 4220018 h 3"/>
              <a:gd name="T80" fmla="*/ 9150804 w 7"/>
              <a:gd name="T81" fmla="*/ 6330027 h 3"/>
              <a:gd name="T82" fmla="*/ 9150804 w 7"/>
              <a:gd name="T83" fmla="*/ 6330027 h 3"/>
              <a:gd name="T84" fmla="*/ 9150804 w 7"/>
              <a:gd name="T85" fmla="*/ 6330027 h 3"/>
              <a:gd name="T86" fmla="*/ 9150804 w 7"/>
              <a:gd name="T87" fmla="*/ 6330027 h 3"/>
              <a:gd name="T88" fmla="*/ 9150804 w 7"/>
              <a:gd name="T89" fmla="*/ 6330027 h 3"/>
              <a:gd name="T90" fmla="*/ 9150804 w 7"/>
              <a:gd name="T91" fmla="*/ 6330027 h 3"/>
              <a:gd name="T92" fmla="*/ 9150804 w 7"/>
              <a:gd name="T93" fmla="*/ 6330027 h 3"/>
              <a:gd name="T94" fmla="*/ 9150804 w 7"/>
              <a:gd name="T95" fmla="*/ 6330027 h 3"/>
              <a:gd name="T96" fmla="*/ 9150804 w 7"/>
              <a:gd name="T97" fmla="*/ 6330027 h 3"/>
              <a:gd name="T98" fmla="*/ 9150804 w 7"/>
              <a:gd name="T99" fmla="*/ 6330027 h 3"/>
              <a:gd name="T100" fmla="*/ 9150804 w 7"/>
              <a:gd name="T101" fmla="*/ 6330027 h 3"/>
              <a:gd name="T102" fmla="*/ 9150804 w 7"/>
              <a:gd name="T103" fmla="*/ 6330027 h 3"/>
              <a:gd name="T104" fmla="*/ 10980964 w 7"/>
              <a:gd name="T105" fmla="*/ 6330027 h 3"/>
              <a:gd name="T106" fmla="*/ 10980964 w 7"/>
              <a:gd name="T107" fmla="*/ 4220018 h 3"/>
              <a:gd name="T108" fmla="*/ 10980964 w 7"/>
              <a:gd name="T109" fmla="*/ 2110009 h 3"/>
              <a:gd name="T110" fmla="*/ 10980964 w 7"/>
              <a:gd name="T111" fmla="*/ 2110009 h 3"/>
              <a:gd name="T112" fmla="*/ 12811125 w 7"/>
              <a:gd name="T113" fmla="*/ 2110009 h 3"/>
              <a:gd name="T114" fmla="*/ 12811125 w 7"/>
              <a:gd name="T115" fmla="*/ 2110009 h 3"/>
              <a:gd name="T116" fmla="*/ 12811125 w 7"/>
              <a:gd name="T117" fmla="*/ 2110009 h 3"/>
              <a:gd name="T118" fmla="*/ 12811125 w 7"/>
              <a:gd name="T119" fmla="*/ 2110009 h 3"/>
              <a:gd name="T120" fmla="*/ 12811125 w 7"/>
              <a:gd name="T121" fmla="*/ 2110009 h 3"/>
              <a:gd name="T122" fmla="*/ 12811125 w 7"/>
              <a:gd name="T123" fmla="*/ 2110009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"/>
              <a:gd name="T188" fmla="*/ 7 w 7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1118195" y="1386260"/>
            <a:ext cx="9525" cy="3175"/>
          </a:xfrm>
          <a:custGeom>
            <a:avLst/>
            <a:gdLst>
              <a:gd name="T0" fmla="*/ 0 w 7"/>
              <a:gd name="T1" fmla="*/ 0 h 2"/>
              <a:gd name="T2" fmla="*/ 0 w 7"/>
              <a:gd name="T3" fmla="*/ 0 h 2"/>
              <a:gd name="T4" fmla="*/ 0 w 7"/>
              <a:gd name="T5" fmla="*/ 0 h 2"/>
              <a:gd name="T6" fmla="*/ 0 w 7"/>
              <a:gd name="T7" fmla="*/ 0 h 2"/>
              <a:gd name="T8" fmla="*/ 0 w 7"/>
              <a:gd name="T9" fmla="*/ 0 h 2"/>
              <a:gd name="T10" fmla="*/ 1830161 w 7"/>
              <a:gd name="T11" fmla="*/ 2109788 h 2"/>
              <a:gd name="T12" fmla="*/ 1830161 w 7"/>
              <a:gd name="T13" fmla="*/ 2109788 h 2"/>
              <a:gd name="T14" fmla="*/ 1830161 w 7"/>
              <a:gd name="T15" fmla="*/ 2109788 h 2"/>
              <a:gd name="T16" fmla="*/ 1830161 w 7"/>
              <a:gd name="T17" fmla="*/ 4219575 h 2"/>
              <a:gd name="T18" fmla="*/ 1830161 w 7"/>
              <a:gd name="T19" fmla="*/ 4219575 h 2"/>
              <a:gd name="T20" fmla="*/ 1830161 w 7"/>
              <a:gd name="T21" fmla="*/ 4219575 h 2"/>
              <a:gd name="T22" fmla="*/ 1830161 w 7"/>
              <a:gd name="T23" fmla="*/ 4219575 h 2"/>
              <a:gd name="T24" fmla="*/ 3660321 w 7"/>
              <a:gd name="T25" fmla="*/ 4219575 h 2"/>
              <a:gd name="T26" fmla="*/ 3660321 w 7"/>
              <a:gd name="T27" fmla="*/ 4219575 h 2"/>
              <a:gd name="T28" fmla="*/ 3660321 w 7"/>
              <a:gd name="T29" fmla="*/ 4219575 h 2"/>
              <a:gd name="T30" fmla="*/ 3660321 w 7"/>
              <a:gd name="T31" fmla="*/ 4219575 h 2"/>
              <a:gd name="T32" fmla="*/ 3660321 w 7"/>
              <a:gd name="T33" fmla="*/ 2109788 h 2"/>
              <a:gd name="T34" fmla="*/ 3660321 w 7"/>
              <a:gd name="T35" fmla="*/ 2109788 h 2"/>
              <a:gd name="T36" fmla="*/ 3660321 w 7"/>
              <a:gd name="T37" fmla="*/ 2109788 h 2"/>
              <a:gd name="T38" fmla="*/ 3660321 w 7"/>
              <a:gd name="T39" fmla="*/ 2109788 h 2"/>
              <a:gd name="T40" fmla="*/ 5490482 w 7"/>
              <a:gd name="T41" fmla="*/ 2109788 h 2"/>
              <a:gd name="T42" fmla="*/ 5490482 w 7"/>
              <a:gd name="T43" fmla="*/ 0 h 2"/>
              <a:gd name="T44" fmla="*/ 5490482 w 7"/>
              <a:gd name="T45" fmla="*/ 0 h 2"/>
              <a:gd name="T46" fmla="*/ 5490482 w 7"/>
              <a:gd name="T47" fmla="*/ 0 h 2"/>
              <a:gd name="T48" fmla="*/ 5490482 w 7"/>
              <a:gd name="T49" fmla="*/ 0 h 2"/>
              <a:gd name="T50" fmla="*/ 5490482 w 7"/>
              <a:gd name="T51" fmla="*/ 0 h 2"/>
              <a:gd name="T52" fmla="*/ 5490482 w 7"/>
              <a:gd name="T53" fmla="*/ 0 h 2"/>
              <a:gd name="T54" fmla="*/ 5490482 w 7"/>
              <a:gd name="T55" fmla="*/ 0 h 2"/>
              <a:gd name="T56" fmla="*/ 5490482 w 7"/>
              <a:gd name="T57" fmla="*/ 0 h 2"/>
              <a:gd name="T58" fmla="*/ 5490482 w 7"/>
              <a:gd name="T59" fmla="*/ 0 h 2"/>
              <a:gd name="T60" fmla="*/ 5490482 w 7"/>
              <a:gd name="T61" fmla="*/ 0 h 2"/>
              <a:gd name="T62" fmla="*/ 5490482 w 7"/>
              <a:gd name="T63" fmla="*/ 0 h 2"/>
              <a:gd name="T64" fmla="*/ 5490482 w 7"/>
              <a:gd name="T65" fmla="*/ 0 h 2"/>
              <a:gd name="T66" fmla="*/ 7320643 w 7"/>
              <a:gd name="T67" fmla="*/ 2109788 h 2"/>
              <a:gd name="T68" fmla="*/ 7320643 w 7"/>
              <a:gd name="T69" fmla="*/ 2109788 h 2"/>
              <a:gd name="T70" fmla="*/ 7320643 w 7"/>
              <a:gd name="T71" fmla="*/ 2109788 h 2"/>
              <a:gd name="T72" fmla="*/ 7320643 w 7"/>
              <a:gd name="T73" fmla="*/ 2109788 h 2"/>
              <a:gd name="T74" fmla="*/ 7320643 w 7"/>
              <a:gd name="T75" fmla="*/ 2109788 h 2"/>
              <a:gd name="T76" fmla="*/ 9150804 w 7"/>
              <a:gd name="T77" fmla="*/ 2109788 h 2"/>
              <a:gd name="T78" fmla="*/ 9150804 w 7"/>
              <a:gd name="T79" fmla="*/ 2109788 h 2"/>
              <a:gd name="T80" fmla="*/ 9150804 w 7"/>
              <a:gd name="T81" fmla="*/ 2109788 h 2"/>
              <a:gd name="T82" fmla="*/ 9150804 w 7"/>
              <a:gd name="T83" fmla="*/ 2109788 h 2"/>
              <a:gd name="T84" fmla="*/ 9150804 w 7"/>
              <a:gd name="T85" fmla="*/ 2109788 h 2"/>
              <a:gd name="T86" fmla="*/ 9150804 w 7"/>
              <a:gd name="T87" fmla="*/ 2109788 h 2"/>
              <a:gd name="T88" fmla="*/ 9150804 w 7"/>
              <a:gd name="T89" fmla="*/ 2109788 h 2"/>
              <a:gd name="T90" fmla="*/ 9150804 w 7"/>
              <a:gd name="T91" fmla="*/ 2109788 h 2"/>
              <a:gd name="T92" fmla="*/ 9150804 w 7"/>
              <a:gd name="T93" fmla="*/ 2109788 h 2"/>
              <a:gd name="T94" fmla="*/ 9150804 w 7"/>
              <a:gd name="T95" fmla="*/ 2109788 h 2"/>
              <a:gd name="T96" fmla="*/ 9150804 w 7"/>
              <a:gd name="T97" fmla="*/ 2109788 h 2"/>
              <a:gd name="T98" fmla="*/ 10980964 w 7"/>
              <a:gd name="T99" fmla="*/ 2109788 h 2"/>
              <a:gd name="T100" fmla="*/ 10980964 w 7"/>
              <a:gd name="T101" fmla="*/ 2109788 h 2"/>
              <a:gd name="T102" fmla="*/ 10980964 w 7"/>
              <a:gd name="T103" fmla="*/ 2109788 h 2"/>
              <a:gd name="T104" fmla="*/ 10980964 w 7"/>
              <a:gd name="T105" fmla="*/ 0 h 2"/>
              <a:gd name="T106" fmla="*/ 10980964 w 7"/>
              <a:gd name="T107" fmla="*/ 0 h 2"/>
              <a:gd name="T108" fmla="*/ 10980964 w 7"/>
              <a:gd name="T109" fmla="*/ 0 h 2"/>
              <a:gd name="T110" fmla="*/ 10980964 w 7"/>
              <a:gd name="T111" fmla="*/ 0 h 2"/>
              <a:gd name="T112" fmla="*/ 10980964 w 7"/>
              <a:gd name="T113" fmla="*/ 0 h 2"/>
              <a:gd name="T114" fmla="*/ 10980964 w 7"/>
              <a:gd name="T115" fmla="*/ 0 h 2"/>
              <a:gd name="T116" fmla="*/ 10980964 w 7"/>
              <a:gd name="T117" fmla="*/ 0 h 2"/>
              <a:gd name="T118" fmla="*/ 12811125 w 7"/>
              <a:gd name="T119" fmla="*/ 0 h 2"/>
              <a:gd name="T120" fmla="*/ 12811125 w 7"/>
              <a:gd name="T121" fmla="*/ 0 h 2"/>
              <a:gd name="T122" fmla="*/ 12811125 w 7"/>
              <a:gd name="T123" fmla="*/ 0 h 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"/>
              <a:gd name="T188" fmla="*/ 7 w 7"/>
              <a:gd name="T189" fmla="*/ 2 h 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0"/>
                </a:lnTo>
                <a:lnTo>
                  <a:pt x="4" y="1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1127720" y="1386260"/>
            <a:ext cx="4763" cy="1587"/>
          </a:xfrm>
          <a:custGeom>
            <a:avLst/>
            <a:gdLst>
              <a:gd name="T0" fmla="*/ 0 w 4"/>
              <a:gd name="T1" fmla="*/ 2109123 h 1"/>
              <a:gd name="T2" fmla="*/ 0 w 4"/>
              <a:gd name="T3" fmla="*/ 2109123 h 1"/>
              <a:gd name="T4" fmla="*/ 0 w 4"/>
              <a:gd name="T5" fmla="*/ 2109123 h 1"/>
              <a:gd name="T6" fmla="*/ 1601559 w 4"/>
              <a:gd name="T7" fmla="*/ 2109123 h 1"/>
              <a:gd name="T8" fmla="*/ 1601559 w 4"/>
              <a:gd name="T9" fmla="*/ 2109123 h 1"/>
              <a:gd name="T10" fmla="*/ 1601559 w 4"/>
              <a:gd name="T11" fmla="*/ 2109123 h 1"/>
              <a:gd name="T12" fmla="*/ 1601559 w 4"/>
              <a:gd name="T13" fmla="*/ 2109123 h 1"/>
              <a:gd name="T14" fmla="*/ 1601559 w 4"/>
              <a:gd name="T15" fmla="*/ 2109123 h 1"/>
              <a:gd name="T16" fmla="*/ 1601559 w 4"/>
              <a:gd name="T17" fmla="*/ 2109123 h 1"/>
              <a:gd name="T18" fmla="*/ 1601559 w 4"/>
              <a:gd name="T19" fmla="*/ 2109123 h 1"/>
              <a:gd name="T20" fmla="*/ 1601559 w 4"/>
              <a:gd name="T21" fmla="*/ 2109123 h 1"/>
              <a:gd name="T22" fmla="*/ 1601559 w 4"/>
              <a:gd name="T23" fmla="*/ 2109123 h 1"/>
              <a:gd name="T24" fmla="*/ 1601559 w 4"/>
              <a:gd name="T25" fmla="*/ 2109123 h 1"/>
              <a:gd name="T26" fmla="*/ 1601559 w 4"/>
              <a:gd name="T27" fmla="*/ 2109123 h 1"/>
              <a:gd name="T28" fmla="*/ 1601559 w 4"/>
              <a:gd name="T29" fmla="*/ 2109123 h 1"/>
              <a:gd name="T30" fmla="*/ 1601559 w 4"/>
              <a:gd name="T31" fmla="*/ 2109123 h 1"/>
              <a:gd name="T32" fmla="*/ 1601559 w 4"/>
              <a:gd name="T33" fmla="*/ 2109123 h 1"/>
              <a:gd name="T34" fmla="*/ 1601559 w 4"/>
              <a:gd name="T35" fmla="*/ 2109123 h 1"/>
              <a:gd name="T36" fmla="*/ 1601559 w 4"/>
              <a:gd name="T37" fmla="*/ 2109123 h 1"/>
              <a:gd name="T38" fmla="*/ 1601559 w 4"/>
              <a:gd name="T39" fmla="*/ 2109123 h 1"/>
              <a:gd name="T40" fmla="*/ 3203118 w 4"/>
              <a:gd name="T41" fmla="*/ 2109123 h 1"/>
              <a:gd name="T42" fmla="*/ 3203118 w 4"/>
              <a:gd name="T43" fmla="*/ 2109123 h 1"/>
              <a:gd name="T44" fmla="*/ 3203118 w 4"/>
              <a:gd name="T45" fmla="*/ 2109123 h 1"/>
              <a:gd name="T46" fmla="*/ 3203118 w 4"/>
              <a:gd name="T47" fmla="*/ 2109123 h 1"/>
              <a:gd name="T48" fmla="*/ 3203118 w 4"/>
              <a:gd name="T49" fmla="*/ 2109123 h 1"/>
              <a:gd name="T50" fmla="*/ 3203118 w 4"/>
              <a:gd name="T51" fmla="*/ 2109123 h 1"/>
              <a:gd name="T52" fmla="*/ 3203118 w 4"/>
              <a:gd name="T53" fmla="*/ 2109123 h 1"/>
              <a:gd name="T54" fmla="*/ 3203118 w 4"/>
              <a:gd name="T55" fmla="*/ 2109123 h 1"/>
              <a:gd name="T56" fmla="*/ 3203118 w 4"/>
              <a:gd name="T57" fmla="*/ 2109123 h 1"/>
              <a:gd name="T58" fmla="*/ 3203118 w 4"/>
              <a:gd name="T59" fmla="*/ 2109123 h 1"/>
              <a:gd name="T60" fmla="*/ 4804676 w 4"/>
              <a:gd name="T61" fmla="*/ 2109123 h 1"/>
              <a:gd name="T62" fmla="*/ 4804676 w 4"/>
              <a:gd name="T63" fmla="*/ 2109123 h 1"/>
              <a:gd name="T64" fmla="*/ 4804676 w 4"/>
              <a:gd name="T65" fmla="*/ 2109123 h 1"/>
              <a:gd name="T66" fmla="*/ 4804676 w 4"/>
              <a:gd name="T67" fmla="*/ 2109123 h 1"/>
              <a:gd name="T68" fmla="*/ 4804676 w 4"/>
              <a:gd name="T69" fmla="*/ 2109123 h 1"/>
              <a:gd name="T70" fmla="*/ 4804676 w 4"/>
              <a:gd name="T71" fmla="*/ 2109123 h 1"/>
              <a:gd name="T72" fmla="*/ 4804676 w 4"/>
              <a:gd name="T73" fmla="*/ 2109123 h 1"/>
              <a:gd name="T74" fmla="*/ 4804676 w 4"/>
              <a:gd name="T75" fmla="*/ 2109123 h 1"/>
              <a:gd name="T76" fmla="*/ 4804676 w 4"/>
              <a:gd name="T77" fmla="*/ 2109123 h 1"/>
              <a:gd name="T78" fmla="*/ 4804676 w 4"/>
              <a:gd name="T79" fmla="*/ 2109123 h 1"/>
              <a:gd name="T80" fmla="*/ 4804676 w 4"/>
              <a:gd name="T81" fmla="*/ 2109123 h 1"/>
              <a:gd name="T82" fmla="*/ 6406235 w 4"/>
              <a:gd name="T83" fmla="*/ 2109123 h 1"/>
              <a:gd name="T84" fmla="*/ 6406235 w 4"/>
              <a:gd name="T85" fmla="*/ 2109123 h 1"/>
              <a:gd name="T86" fmla="*/ 6406235 w 4"/>
              <a:gd name="T87" fmla="*/ 2109123 h 1"/>
              <a:gd name="T88" fmla="*/ 6406235 w 4"/>
              <a:gd name="T89" fmla="*/ 2109123 h 1"/>
              <a:gd name="T90" fmla="*/ 6406235 w 4"/>
              <a:gd name="T91" fmla="*/ 2109123 h 1"/>
              <a:gd name="T92" fmla="*/ 6406235 w 4"/>
              <a:gd name="T93" fmla="*/ 2109123 h 1"/>
              <a:gd name="T94" fmla="*/ 6406235 w 4"/>
              <a:gd name="T95" fmla="*/ 2109123 h 1"/>
              <a:gd name="T96" fmla="*/ 6406235 w 4"/>
              <a:gd name="T97" fmla="*/ 2109123 h 1"/>
              <a:gd name="T98" fmla="*/ 6406235 w 4"/>
              <a:gd name="T99" fmla="*/ 2109123 h 1"/>
              <a:gd name="T100" fmla="*/ 6406235 w 4"/>
              <a:gd name="T101" fmla="*/ 2109123 h 1"/>
              <a:gd name="T102" fmla="*/ 6406235 w 4"/>
              <a:gd name="T103" fmla="*/ 2109123 h 1"/>
              <a:gd name="T104" fmla="*/ 6406235 w 4"/>
              <a:gd name="T105" fmla="*/ 2109123 h 1"/>
              <a:gd name="T106" fmla="*/ 6406235 w 4"/>
              <a:gd name="T107" fmla="*/ 2109123 h 1"/>
              <a:gd name="T108" fmla="*/ 6406235 w 4"/>
              <a:gd name="T109" fmla="*/ 2109123 h 1"/>
              <a:gd name="T110" fmla="*/ 6406235 w 4"/>
              <a:gd name="T111" fmla="*/ 2109123 h 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"/>
              <a:gd name="T169" fmla="*/ 0 h 1"/>
              <a:gd name="T170" fmla="*/ 4 w 4"/>
              <a:gd name="T171" fmla="*/ 1 h 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902295" y="1659310"/>
            <a:ext cx="11113" cy="1587"/>
          </a:xfrm>
          <a:custGeom>
            <a:avLst/>
            <a:gdLst>
              <a:gd name="T0" fmla="*/ 1868373 w 8"/>
              <a:gd name="T1" fmla="*/ 0 h 1"/>
              <a:gd name="T2" fmla="*/ 1868373 w 8"/>
              <a:gd name="T3" fmla="*/ 0 h 1"/>
              <a:gd name="T4" fmla="*/ 1868373 w 8"/>
              <a:gd name="T5" fmla="*/ 0 h 1"/>
              <a:gd name="T6" fmla="*/ 1868373 w 8"/>
              <a:gd name="T7" fmla="*/ 2109123 h 1"/>
              <a:gd name="T8" fmla="*/ 1868373 w 8"/>
              <a:gd name="T9" fmla="*/ 2109123 h 1"/>
              <a:gd name="T10" fmla="*/ 1868373 w 8"/>
              <a:gd name="T11" fmla="*/ 2109123 h 1"/>
              <a:gd name="T12" fmla="*/ 1868373 w 8"/>
              <a:gd name="T13" fmla="*/ 2109123 h 1"/>
              <a:gd name="T14" fmla="*/ 1868373 w 8"/>
              <a:gd name="T15" fmla="*/ 2109123 h 1"/>
              <a:gd name="T16" fmla="*/ 1868373 w 8"/>
              <a:gd name="T17" fmla="*/ 2109123 h 1"/>
              <a:gd name="T18" fmla="*/ 1868373 w 8"/>
              <a:gd name="T19" fmla="*/ 2109123 h 1"/>
              <a:gd name="T20" fmla="*/ 1868373 w 8"/>
              <a:gd name="T21" fmla="*/ 2109123 h 1"/>
              <a:gd name="T22" fmla="*/ 1868373 w 8"/>
              <a:gd name="T23" fmla="*/ 2109123 h 1"/>
              <a:gd name="T24" fmla="*/ 3736746 w 8"/>
              <a:gd name="T25" fmla="*/ 2109123 h 1"/>
              <a:gd name="T26" fmla="*/ 3736746 w 8"/>
              <a:gd name="T27" fmla="*/ 2109123 h 1"/>
              <a:gd name="T28" fmla="*/ 3736746 w 8"/>
              <a:gd name="T29" fmla="*/ 0 h 1"/>
              <a:gd name="T30" fmla="*/ 3736746 w 8"/>
              <a:gd name="T31" fmla="*/ 0 h 1"/>
              <a:gd name="T32" fmla="*/ 3736746 w 8"/>
              <a:gd name="T33" fmla="*/ 0 h 1"/>
              <a:gd name="T34" fmla="*/ 5605119 w 8"/>
              <a:gd name="T35" fmla="*/ 0 h 1"/>
              <a:gd name="T36" fmla="*/ 5605119 w 8"/>
              <a:gd name="T37" fmla="*/ 0 h 1"/>
              <a:gd name="T38" fmla="*/ 5605119 w 8"/>
              <a:gd name="T39" fmla="*/ 0 h 1"/>
              <a:gd name="T40" fmla="*/ 5605119 w 8"/>
              <a:gd name="T41" fmla="*/ 0 h 1"/>
              <a:gd name="T42" fmla="*/ 5605119 w 8"/>
              <a:gd name="T43" fmla="*/ 0 h 1"/>
              <a:gd name="T44" fmla="*/ 5605119 w 8"/>
              <a:gd name="T45" fmla="*/ 0 h 1"/>
              <a:gd name="T46" fmla="*/ 5605119 w 8"/>
              <a:gd name="T47" fmla="*/ 0 h 1"/>
              <a:gd name="T48" fmla="*/ 5605119 w 8"/>
              <a:gd name="T49" fmla="*/ 0 h 1"/>
              <a:gd name="T50" fmla="*/ 5605119 w 8"/>
              <a:gd name="T51" fmla="*/ 0 h 1"/>
              <a:gd name="T52" fmla="*/ 5605119 w 8"/>
              <a:gd name="T53" fmla="*/ 0 h 1"/>
              <a:gd name="T54" fmla="*/ 5605119 w 8"/>
              <a:gd name="T55" fmla="*/ 0 h 1"/>
              <a:gd name="T56" fmla="*/ 5605119 w 8"/>
              <a:gd name="T57" fmla="*/ 0 h 1"/>
              <a:gd name="T58" fmla="*/ 7473493 w 8"/>
              <a:gd name="T59" fmla="*/ 0 h 1"/>
              <a:gd name="T60" fmla="*/ 7473493 w 8"/>
              <a:gd name="T61" fmla="*/ 0 h 1"/>
              <a:gd name="T62" fmla="*/ 7473493 w 8"/>
              <a:gd name="T63" fmla="*/ 2109123 h 1"/>
              <a:gd name="T64" fmla="*/ 7473493 w 8"/>
              <a:gd name="T65" fmla="*/ 2109123 h 1"/>
              <a:gd name="T66" fmla="*/ 9341866 w 8"/>
              <a:gd name="T67" fmla="*/ 2109123 h 1"/>
              <a:gd name="T68" fmla="*/ 9341866 w 8"/>
              <a:gd name="T69" fmla="*/ 2109123 h 1"/>
              <a:gd name="T70" fmla="*/ 9341866 w 8"/>
              <a:gd name="T71" fmla="*/ 2109123 h 1"/>
              <a:gd name="T72" fmla="*/ 9341866 w 8"/>
              <a:gd name="T73" fmla="*/ 2109123 h 1"/>
              <a:gd name="T74" fmla="*/ 9341866 w 8"/>
              <a:gd name="T75" fmla="*/ 2109123 h 1"/>
              <a:gd name="T76" fmla="*/ 9341866 w 8"/>
              <a:gd name="T77" fmla="*/ 2109123 h 1"/>
              <a:gd name="T78" fmla="*/ 9341866 w 8"/>
              <a:gd name="T79" fmla="*/ 2109123 h 1"/>
              <a:gd name="T80" fmla="*/ 9341866 w 8"/>
              <a:gd name="T81" fmla="*/ 2109123 h 1"/>
              <a:gd name="T82" fmla="*/ 9341866 w 8"/>
              <a:gd name="T83" fmla="*/ 2109123 h 1"/>
              <a:gd name="T84" fmla="*/ 9341866 w 8"/>
              <a:gd name="T85" fmla="*/ 2109123 h 1"/>
              <a:gd name="T86" fmla="*/ 9341866 w 8"/>
              <a:gd name="T87" fmla="*/ 0 h 1"/>
              <a:gd name="T88" fmla="*/ 11210239 w 8"/>
              <a:gd name="T89" fmla="*/ 0 h 1"/>
              <a:gd name="T90" fmla="*/ 11210239 w 8"/>
              <a:gd name="T91" fmla="*/ 0 h 1"/>
              <a:gd name="T92" fmla="*/ 11210239 w 8"/>
              <a:gd name="T93" fmla="*/ 0 h 1"/>
              <a:gd name="T94" fmla="*/ 11210239 w 8"/>
              <a:gd name="T95" fmla="*/ 0 h 1"/>
              <a:gd name="T96" fmla="*/ 11210239 w 8"/>
              <a:gd name="T97" fmla="*/ 0 h 1"/>
              <a:gd name="T98" fmla="*/ 11210239 w 8"/>
              <a:gd name="T99" fmla="*/ 0 h 1"/>
              <a:gd name="T100" fmla="*/ 11210239 w 8"/>
              <a:gd name="T101" fmla="*/ 0 h 1"/>
              <a:gd name="T102" fmla="*/ 11210239 w 8"/>
              <a:gd name="T103" fmla="*/ 0 h 1"/>
              <a:gd name="T104" fmla="*/ 11210239 w 8"/>
              <a:gd name="T105" fmla="*/ 0 h 1"/>
              <a:gd name="T106" fmla="*/ 11210239 w 8"/>
              <a:gd name="T107" fmla="*/ 0 h 1"/>
              <a:gd name="T108" fmla="*/ 11210239 w 8"/>
              <a:gd name="T109" fmla="*/ 0 h 1"/>
              <a:gd name="T110" fmla="*/ 13078612 w 8"/>
              <a:gd name="T111" fmla="*/ 0 h 1"/>
              <a:gd name="T112" fmla="*/ 13078612 w 8"/>
              <a:gd name="T113" fmla="*/ 0 h 1"/>
              <a:gd name="T114" fmla="*/ 13078612 w 8"/>
              <a:gd name="T115" fmla="*/ 0 h 1"/>
              <a:gd name="T116" fmla="*/ 13078612 w 8"/>
              <a:gd name="T117" fmla="*/ 0 h 1"/>
              <a:gd name="T118" fmla="*/ 13078612 w 8"/>
              <a:gd name="T119" fmla="*/ 0 h 1"/>
              <a:gd name="T120" fmla="*/ 13078612 w 8"/>
              <a:gd name="T121" fmla="*/ 2109123 h 1"/>
              <a:gd name="T122" fmla="*/ 14946985 w 8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"/>
              <a:gd name="T188" fmla="*/ 8 w 8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>
            <a:off x="913408" y="1657722"/>
            <a:ext cx="9525" cy="4763"/>
          </a:xfrm>
          <a:custGeom>
            <a:avLst/>
            <a:gdLst>
              <a:gd name="T0" fmla="*/ 0 w 7"/>
              <a:gd name="T1" fmla="*/ 4220018 h 3"/>
              <a:gd name="T2" fmla="*/ 0 w 7"/>
              <a:gd name="T3" fmla="*/ 4220018 h 3"/>
              <a:gd name="T4" fmla="*/ 0 w 7"/>
              <a:gd name="T5" fmla="*/ 4220018 h 3"/>
              <a:gd name="T6" fmla="*/ 0 w 7"/>
              <a:gd name="T7" fmla="*/ 4220018 h 3"/>
              <a:gd name="T8" fmla="*/ 0 w 7"/>
              <a:gd name="T9" fmla="*/ 4220018 h 3"/>
              <a:gd name="T10" fmla="*/ 0 w 7"/>
              <a:gd name="T11" fmla="*/ 4220018 h 3"/>
              <a:gd name="T12" fmla="*/ 0 w 7"/>
              <a:gd name="T13" fmla="*/ 4220018 h 3"/>
              <a:gd name="T14" fmla="*/ 0 w 7"/>
              <a:gd name="T15" fmla="*/ 4220018 h 3"/>
              <a:gd name="T16" fmla="*/ 0 w 7"/>
              <a:gd name="T17" fmla="*/ 4220018 h 3"/>
              <a:gd name="T18" fmla="*/ 0 w 7"/>
              <a:gd name="T19" fmla="*/ 4220018 h 3"/>
              <a:gd name="T20" fmla="*/ 0 w 7"/>
              <a:gd name="T21" fmla="*/ 4220018 h 3"/>
              <a:gd name="T22" fmla="*/ 1830161 w 7"/>
              <a:gd name="T23" fmla="*/ 4220018 h 3"/>
              <a:gd name="T24" fmla="*/ 1830161 w 7"/>
              <a:gd name="T25" fmla="*/ 2110009 h 3"/>
              <a:gd name="T26" fmla="*/ 1830161 w 7"/>
              <a:gd name="T27" fmla="*/ 2110009 h 3"/>
              <a:gd name="T28" fmla="*/ 1830161 w 7"/>
              <a:gd name="T29" fmla="*/ 2110009 h 3"/>
              <a:gd name="T30" fmla="*/ 1830161 w 7"/>
              <a:gd name="T31" fmla="*/ 2110009 h 3"/>
              <a:gd name="T32" fmla="*/ 3660321 w 7"/>
              <a:gd name="T33" fmla="*/ 2110009 h 3"/>
              <a:gd name="T34" fmla="*/ 3660321 w 7"/>
              <a:gd name="T35" fmla="*/ 2110009 h 3"/>
              <a:gd name="T36" fmla="*/ 3660321 w 7"/>
              <a:gd name="T37" fmla="*/ 2110009 h 3"/>
              <a:gd name="T38" fmla="*/ 3660321 w 7"/>
              <a:gd name="T39" fmla="*/ 2110009 h 3"/>
              <a:gd name="T40" fmla="*/ 3660321 w 7"/>
              <a:gd name="T41" fmla="*/ 2110009 h 3"/>
              <a:gd name="T42" fmla="*/ 3660321 w 7"/>
              <a:gd name="T43" fmla="*/ 2110009 h 3"/>
              <a:gd name="T44" fmla="*/ 3660321 w 7"/>
              <a:gd name="T45" fmla="*/ 2110009 h 3"/>
              <a:gd name="T46" fmla="*/ 3660321 w 7"/>
              <a:gd name="T47" fmla="*/ 2110009 h 3"/>
              <a:gd name="T48" fmla="*/ 3660321 w 7"/>
              <a:gd name="T49" fmla="*/ 2110009 h 3"/>
              <a:gd name="T50" fmla="*/ 3660321 w 7"/>
              <a:gd name="T51" fmla="*/ 2110009 h 3"/>
              <a:gd name="T52" fmla="*/ 3660321 w 7"/>
              <a:gd name="T53" fmla="*/ 2110009 h 3"/>
              <a:gd name="T54" fmla="*/ 5490482 w 7"/>
              <a:gd name="T55" fmla="*/ 2110009 h 3"/>
              <a:gd name="T56" fmla="*/ 5490482 w 7"/>
              <a:gd name="T57" fmla="*/ 4220018 h 3"/>
              <a:gd name="T58" fmla="*/ 5490482 w 7"/>
              <a:gd name="T59" fmla="*/ 4220018 h 3"/>
              <a:gd name="T60" fmla="*/ 5490482 w 7"/>
              <a:gd name="T61" fmla="*/ 4220018 h 3"/>
              <a:gd name="T62" fmla="*/ 5490482 w 7"/>
              <a:gd name="T63" fmla="*/ 4220018 h 3"/>
              <a:gd name="T64" fmla="*/ 5490482 w 7"/>
              <a:gd name="T65" fmla="*/ 4220018 h 3"/>
              <a:gd name="T66" fmla="*/ 5490482 w 7"/>
              <a:gd name="T67" fmla="*/ 4220018 h 3"/>
              <a:gd name="T68" fmla="*/ 5490482 w 7"/>
              <a:gd name="T69" fmla="*/ 4220018 h 3"/>
              <a:gd name="T70" fmla="*/ 5490482 w 7"/>
              <a:gd name="T71" fmla="*/ 4220018 h 3"/>
              <a:gd name="T72" fmla="*/ 5490482 w 7"/>
              <a:gd name="T73" fmla="*/ 4220018 h 3"/>
              <a:gd name="T74" fmla="*/ 5490482 w 7"/>
              <a:gd name="T75" fmla="*/ 4220018 h 3"/>
              <a:gd name="T76" fmla="*/ 5490482 w 7"/>
              <a:gd name="T77" fmla="*/ 4220018 h 3"/>
              <a:gd name="T78" fmla="*/ 7320643 w 7"/>
              <a:gd name="T79" fmla="*/ 4220018 h 3"/>
              <a:gd name="T80" fmla="*/ 7320643 w 7"/>
              <a:gd name="T81" fmla="*/ 4220018 h 3"/>
              <a:gd name="T82" fmla="*/ 7320643 w 7"/>
              <a:gd name="T83" fmla="*/ 4220018 h 3"/>
              <a:gd name="T84" fmla="*/ 7320643 w 7"/>
              <a:gd name="T85" fmla="*/ 2110009 h 3"/>
              <a:gd name="T86" fmla="*/ 9150804 w 7"/>
              <a:gd name="T87" fmla="*/ 2110009 h 3"/>
              <a:gd name="T88" fmla="*/ 9150804 w 7"/>
              <a:gd name="T89" fmla="*/ 2110009 h 3"/>
              <a:gd name="T90" fmla="*/ 9150804 w 7"/>
              <a:gd name="T91" fmla="*/ 0 h 3"/>
              <a:gd name="T92" fmla="*/ 9150804 w 7"/>
              <a:gd name="T93" fmla="*/ 0 h 3"/>
              <a:gd name="T94" fmla="*/ 9150804 w 7"/>
              <a:gd name="T95" fmla="*/ 0 h 3"/>
              <a:gd name="T96" fmla="*/ 9150804 w 7"/>
              <a:gd name="T97" fmla="*/ 0 h 3"/>
              <a:gd name="T98" fmla="*/ 9150804 w 7"/>
              <a:gd name="T99" fmla="*/ 0 h 3"/>
              <a:gd name="T100" fmla="*/ 9150804 w 7"/>
              <a:gd name="T101" fmla="*/ 0 h 3"/>
              <a:gd name="T102" fmla="*/ 9150804 w 7"/>
              <a:gd name="T103" fmla="*/ 0 h 3"/>
              <a:gd name="T104" fmla="*/ 9150804 w 7"/>
              <a:gd name="T105" fmla="*/ 0 h 3"/>
              <a:gd name="T106" fmla="*/ 9150804 w 7"/>
              <a:gd name="T107" fmla="*/ 0 h 3"/>
              <a:gd name="T108" fmla="*/ 9150804 w 7"/>
              <a:gd name="T109" fmla="*/ 0 h 3"/>
              <a:gd name="T110" fmla="*/ 9150804 w 7"/>
              <a:gd name="T111" fmla="*/ 0 h 3"/>
              <a:gd name="T112" fmla="*/ 10980964 w 7"/>
              <a:gd name="T113" fmla="*/ 2110009 h 3"/>
              <a:gd name="T114" fmla="*/ 10980964 w 7"/>
              <a:gd name="T115" fmla="*/ 2110009 h 3"/>
              <a:gd name="T116" fmla="*/ 10980964 w 7"/>
              <a:gd name="T117" fmla="*/ 4220018 h 3"/>
              <a:gd name="T118" fmla="*/ 10980964 w 7"/>
              <a:gd name="T119" fmla="*/ 4220018 h 3"/>
              <a:gd name="T120" fmla="*/ 12811125 w 7"/>
              <a:gd name="T121" fmla="*/ 4220018 h 3"/>
              <a:gd name="T122" fmla="*/ 12811125 w 7"/>
              <a:gd name="T123" fmla="*/ 6330027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"/>
              <a:gd name="T188" fmla="*/ 7 w 7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">
                <a:moveTo>
                  <a:pt x="0" y="2"/>
                </a:move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7" y="2"/>
                </a:lnTo>
                <a:lnTo>
                  <a:pt x="7" y="3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922933" y="1657722"/>
            <a:ext cx="7937" cy="6350"/>
          </a:xfrm>
          <a:custGeom>
            <a:avLst/>
            <a:gdLst>
              <a:gd name="T0" fmla="*/ 0 w 6"/>
              <a:gd name="T1" fmla="*/ 6751320 h 5"/>
              <a:gd name="T2" fmla="*/ 0 w 6"/>
              <a:gd name="T3" fmla="*/ 6751320 h 5"/>
              <a:gd name="T4" fmla="*/ 0 w 6"/>
              <a:gd name="T5" fmla="*/ 6751320 h 5"/>
              <a:gd name="T6" fmla="*/ 0 w 6"/>
              <a:gd name="T7" fmla="*/ 6751320 h 5"/>
              <a:gd name="T8" fmla="*/ 0 w 6"/>
              <a:gd name="T9" fmla="*/ 6751320 h 5"/>
              <a:gd name="T10" fmla="*/ 0 w 6"/>
              <a:gd name="T11" fmla="*/ 6751320 h 5"/>
              <a:gd name="T12" fmla="*/ 0 w 6"/>
              <a:gd name="T13" fmla="*/ 6751320 h 5"/>
              <a:gd name="T14" fmla="*/ 0 w 6"/>
              <a:gd name="T15" fmla="*/ 5063490 h 5"/>
              <a:gd name="T16" fmla="*/ 0 w 6"/>
              <a:gd name="T17" fmla="*/ 5063490 h 5"/>
              <a:gd name="T18" fmla="*/ 0 w 6"/>
              <a:gd name="T19" fmla="*/ 5063490 h 5"/>
              <a:gd name="T20" fmla="*/ 1779211 w 6"/>
              <a:gd name="T21" fmla="*/ 3375660 h 5"/>
              <a:gd name="T22" fmla="*/ 1779211 w 6"/>
              <a:gd name="T23" fmla="*/ 1687830 h 5"/>
              <a:gd name="T24" fmla="*/ 1779211 w 6"/>
              <a:gd name="T25" fmla="*/ 1687830 h 5"/>
              <a:gd name="T26" fmla="*/ 1779211 w 6"/>
              <a:gd name="T27" fmla="*/ 1687830 h 5"/>
              <a:gd name="T28" fmla="*/ 1779211 w 6"/>
              <a:gd name="T29" fmla="*/ 1687830 h 5"/>
              <a:gd name="T30" fmla="*/ 1779211 w 6"/>
              <a:gd name="T31" fmla="*/ 1687830 h 5"/>
              <a:gd name="T32" fmla="*/ 1779211 w 6"/>
              <a:gd name="T33" fmla="*/ 1687830 h 5"/>
              <a:gd name="T34" fmla="*/ 1779211 w 6"/>
              <a:gd name="T35" fmla="*/ 1687830 h 5"/>
              <a:gd name="T36" fmla="*/ 1779211 w 6"/>
              <a:gd name="T37" fmla="*/ 1687830 h 5"/>
              <a:gd name="T38" fmla="*/ 1779211 w 6"/>
              <a:gd name="T39" fmla="*/ 1687830 h 5"/>
              <a:gd name="T40" fmla="*/ 3558422 w 6"/>
              <a:gd name="T41" fmla="*/ 1687830 h 5"/>
              <a:gd name="T42" fmla="*/ 3558422 w 6"/>
              <a:gd name="T43" fmla="*/ 1687830 h 5"/>
              <a:gd name="T44" fmla="*/ 3558422 w 6"/>
              <a:gd name="T45" fmla="*/ 1687830 h 5"/>
              <a:gd name="T46" fmla="*/ 3558422 w 6"/>
              <a:gd name="T47" fmla="*/ 1687830 h 5"/>
              <a:gd name="T48" fmla="*/ 3558422 w 6"/>
              <a:gd name="T49" fmla="*/ 5063490 h 5"/>
              <a:gd name="T50" fmla="*/ 5337633 w 6"/>
              <a:gd name="T51" fmla="*/ 5063490 h 5"/>
              <a:gd name="T52" fmla="*/ 5337633 w 6"/>
              <a:gd name="T53" fmla="*/ 6751320 h 5"/>
              <a:gd name="T54" fmla="*/ 5337633 w 6"/>
              <a:gd name="T55" fmla="*/ 6751320 h 5"/>
              <a:gd name="T56" fmla="*/ 5337633 w 6"/>
              <a:gd name="T57" fmla="*/ 6751320 h 5"/>
              <a:gd name="T58" fmla="*/ 5337633 w 6"/>
              <a:gd name="T59" fmla="*/ 6751320 h 5"/>
              <a:gd name="T60" fmla="*/ 5337633 w 6"/>
              <a:gd name="T61" fmla="*/ 6751320 h 5"/>
              <a:gd name="T62" fmla="*/ 5337633 w 6"/>
              <a:gd name="T63" fmla="*/ 6751320 h 5"/>
              <a:gd name="T64" fmla="*/ 5337633 w 6"/>
              <a:gd name="T65" fmla="*/ 6751320 h 5"/>
              <a:gd name="T66" fmla="*/ 5337633 w 6"/>
              <a:gd name="T67" fmla="*/ 6751320 h 5"/>
              <a:gd name="T68" fmla="*/ 5337633 w 6"/>
              <a:gd name="T69" fmla="*/ 6751320 h 5"/>
              <a:gd name="T70" fmla="*/ 5337633 w 6"/>
              <a:gd name="T71" fmla="*/ 6751320 h 5"/>
              <a:gd name="T72" fmla="*/ 5337633 w 6"/>
              <a:gd name="T73" fmla="*/ 6751320 h 5"/>
              <a:gd name="T74" fmla="*/ 5337633 w 6"/>
              <a:gd name="T75" fmla="*/ 6751320 h 5"/>
              <a:gd name="T76" fmla="*/ 7116843 w 6"/>
              <a:gd name="T77" fmla="*/ 5063490 h 5"/>
              <a:gd name="T78" fmla="*/ 7116843 w 6"/>
              <a:gd name="T79" fmla="*/ 3375660 h 5"/>
              <a:gd name="T80" fmla="*/ 7116843 w 6"/>
              <a:gd name="T81" fmla="*/ 1687830 h 5"/>
              <a:gd name="T82" fmla="*/ 7116843 w 6"/>
              <a:gd name="T83" fmla="*/ 1687830 h 5"/>
              <a:gd name="T84" fmla="*/ 8896054 w 6"/>
              <a:gd name="T85" fmla="*/ 1687830 h 5"/>
              <a:gd name="T86" fmla="*/ 8896054 w 6"/>
              <a:gd name="T87" fmla="*/ 1687830 h 5"/>
              <a:gd name="T88" fmla="*/ 8896054 w 6"/>
              <a:gd name="T89" fmla="*/ 0 h 5"/>
              <a:gd name="T90" fmla="*/ 8896054 w 6"/>
              <a:gd name="T91" fmla="*/ 0 h 5"/>
              <a:gd name="T92" fmla="*/ 8896054 w 6"/>
              <a:gd name="T93" fmla="*/ 0 h 5"/>
              <a:gd name="T94" fmla="*/ 8896054 w 6"/>
              <a:gd name="T95" fmla="*/ 0 h 5"/>
              <a:gd name="T96" fmla="*/ 8896054 w 6"/>
              <a:gd name="T97" fmla="*/ 0 h 5"/>
              <a:gd name="T98" fmla="*/ 8896054 w 6"/>
              <a:gd name="T99" fmla="*/ 0 h 5"/>
              <a:gd name="T100" fmla="*/ 8896054 w 6"/>
              <a:gd name="T101" fmla="*/ 0 h 5"/>
              <a:gd name="T102" fmla="*/ 8896054 w 6"/>
              <a:gd name="T103" fmla="*/ 1687830 h 5"/>
              <a:gd name="T104" fmla="*/ 8896054 w 6"/>
              <a:gd name="T105" fmla="*/ 1687830 h 5"/>
              <a:gd name="T106" fmla="*/ 8896054 w 6"/>
              <a:gd name="T107" fmla="*/ 1687830 h 5"/>
              <a:gd name="T108" fmla="*/ 8896054 w 6"/>
              <a:gd name="T109" fmla="*/ 3375660 h 5"/>
              <a:gd name="T110" fmla="*/ 10675265 w 6"/>
              <a:gd name="T111" fmla="*/ 5063490 h 5"/>
              <a:gd name="T112" fmla="*/ 10675265 w 6"/>
              <a:gd name="T113" fmla="*/ 6751320 h 5"/>
              <a:gd name="T114" fmla="*/ 10675265 w 6"/>
              <a:gd name="T115" fmla="*/ 6751320 h 5"/>
              <a:gd name="T116" fmla="*/ 10675265 w 6"/>
              <a:gd name="T117" fmla="*/ 8439150 h 5"/>
              <a:gd name="T118" fmla="*/ 10675265 w 6"/>
              <a:gd name="T119" fmla="*/ 8439150 h 5"/>
              <a:gd name="T120" fmla="*/ 10675265 w 6"/>
              <a:gd name="T121" fmla="*/ 8439150 h 5"/>
              <a:gd name="T122" fmla="*/ 10675265 w 6"/>
              <a:gd name="T123" fmla="*/ 8439150 h 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5"/>
              <a:gd name="T188" fmla="*/ 6 w 6"/>
              <a:gd name="T189" fmla="*/ 5 h 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5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3" y="4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3" name="Freeform 39"/>
          <p:cNvSpPr>
            <a:spLocks/>
          </p:cNvSpPr>
          <p:nvPr/>
        </p:nvSpPr>
        <p:spPr bwMode="auto">
          <a:xfrm>
            <a:off x="930870" y="1654547"/>
            <a:ext cx="9525" cy="12700"/>
          </a:xfrm>
          <a:custGeom>
            <a:avLst/>
            <a:gdLst>
              <a:gd name="T0" fmla="*/ 0 w 7"/>
              <a:gd name="T1" fmla="*/ 13126156 h 9"/>
              <a:gd name="T2" fmla="*/ 0 w 7"/>
              <a:gd name="T3" fmla="*/ 13126156 h 9"/>
              <a:gd name="T4" fmla="*/ 0 w 7"/>
              <a:gd name="T5" fmla="*/ 13126156 h 9"/>
              <a:gd name="T6" fmla="*/ 1830161 w 7"/>
              <a:gd name="T7" fmla="*/ 13126156 h 9"/>
              <a:gd name="T8" fmla="*/ 1830161 w 7"/>
              <a:gd name="T9" fmla="*/ 13126156 h 9"/>
              <a:gd name="T10" fmla="*/ 1830161 w 7"/>
              <a:gd name="T11" fmla="*/ 11250789 h 9"/>
              <a:gd name="T12" fmla="*/ 1830161 w 7"/>
              <a:gd name="T13" fmla="*/ 11250789 h 9"/>
              <a:gd name="T14" fmla="*/ 1830161 w 7"/>
              <a:gd name="T15" fmla="*/ 9375422 h 9"/>
              <a:gd name="T16" fmla="*/ 1830161 w 7"/>
              <a:gd name="T17" fmla="*/ 7501467 h 9"/>
              <a:gd name="T18" fmla="*/ 3660321 w 7"/>
              <a:gd name="T19" fmla="*/ 5626100 h 9"/>
              <a:gd name="T20" fmla="*/ 3660321 w 7"/>
              <a:gd name="T21" fmla="*/ 3750733 h 9"/>
              <a:gd name="T22" fmla="*/ 3660321 w 7"/>
              <a:gd name="T23" fmla="*/ 3750733 h 9"/>
              <a:gd name="T24" fmla="*/ 3660321 w 7"/>
              <a:gd name="T25" fmla="*/ 3750733 h 9"/>
              <a:gd name="T26" fmla="*/ 3660321 w 7"/>
              <a:gd name="T27" fmla="*/ 3750733 h 9"/>
              <a:gd name="T28" fmla="*/ 3660321 w 7"/>
              <a:gd name="T29" fmla="*/ 3750733 h 9"/>
              <a:gd name="T30" fmla="*/ 3660321 w 7"/>
              <a:gd name="T31" fmla="*/ 3750733 h 9"/>
              <a:gd name="T32" fmla="*/ 3660321 w 7"/>
              <a:gd name="T33" fmla="*/ 3750733 h 9"/>
              <a:gd name="T34" fmla="*/ 3660321 w 7"/>
              <a:gd name="T35" fmla="*/ 3750733 h 9"/>
              <a:gd name="T36" fmla="*/ 3660321 w 7"/>
              <a:gd name="T37" fmla="*/ 3750733 h 9"/>
              <a:gd name="T38" fmla="*/ 3660321 w 7"/>
              <a:gd name="T39" fmla="*/ 3750733 h 9"/>
              <a:gd name="T40" fmla="*/ 3660321 w 7"/>
              <a:gd name="T41" fmla="*/ 3750733 h 9"/>
              <a:gd name="T42" fmla="*/ 5490482 w 7"/>
              <a:gd name="T43" fmla="*/ 5626100 h 9"/>
              <a:gd name="T44" fmla="*/ 5490482 w 7"/>
              <a:gd name="T45" fmla="*/ 7501467 h 9"/>
              <a:gd name="T46" fmla="*/ 5490482 w 7"/>
              <a:gd name="T47" fmla="*/ 9375422 h 9"/>
              <a:gd name="T48" fmla="*/ 5490482 w 7"/>
              <a:gd name="T49" fmla="*/ 13126156 h 9"/>
              <a:gd name="T50" fmla="*/ 5490482 w 7"/>
              <a:gd name="T51" fmla="*/ 13126156 h 9"/>
              <a:gd name="T52" fmla="*/ 7320643 w 7"/>
              <a:gd name="T53" fmla="*/ 13126156 h 9"/>
              <a:gd name="T54" fmla="*/ 7320643 w 7"/>
              <a:gd name="T55" fmla="*/ 15001522 h 9"/>
              <a:gd name="T56" fmla="*/ 7320643 w 7"/>
              <a:gd name="T57" fmla="*/ 15001522 h 9"/>
              <a:gd name="T58" fmla="*/ 7320643 w 7"/>
              <a:gd name="T59" fmla="*/ 15001522 h 9"/>
              <a:gd name="T60" fmla="*/ 7320643 w 7"/>
              <a:gd name="T61" fmla="*/ 15001522 h 9"/>
              <a:gd name="T62" fmla="*/ 7320643 w 7"/>
              <a:gd name="T63" fmla="*/ 15001522 h 9"/>
              <a:gd name="T64" fmla="*/ 7320643 w 7"/>
              <a:gd name="T65" fmla="*/ 15001522 h 9"/>
              <a:gd name="T66" fmla="*/ 7320643 w 7"/>
              <a:gd name="T67" fmla="*/ 15001522 h 9"/>
              <a:gd name="T68" fmla="*/ 7320643 w 7"/>
              <a:gd name="T69" fmla="*/ 15001522 h 9"/>
              <a:gd name="T70" fmla="*/ 7320643 w 7"/>
              <a:gd name="T71" fmla="*/ 13126156 h 9"/>
              <a:gd name="T72" fmla="*/ 7320643 w 7"/>
              <a:gd name="T73" fmla="*/ 13126156 h 9"/>
              <a:gd name="T74" fmla="*/ 7320643 w 7"/>
              <a:gd name="T75" fmla="*/ 9375422 h 9"/>
              <a:gd name="T76" fmla="*/ 9150804 w 7"/>
              <a:gd name="T77" fmla="*/ 5626100 h 9"/>
              <a:gd name="T78" fmla="*/ 9150804 w 7"/>
              <a:gd name="T79" fmla="*/ 3750733 h 9"/>
              <a:gd name="T80" fmla="*/ 9150804 w 7"/>
              <a:gd name="T81" fmla="*/ 1875367 h 9"/>
              <a:gd name="T82" fmla="*/ 9150804 w 7"/>
              <a:gd name="T83" fmla="*/ 1875367 h 9"/>
              <a:gd name="T84" fmla="*/ 9150804 w 7"/>
              <a:gd name="T85" fmla="*/ 1875367 h 9"/>
              <a:gd name="T86" fmla="*/ 9150804 w 7"/>
              <a:gd name="T87" fmla="*/ 1875367 h 9"/>
              <a:gd name="T88" fmla="*/ 9150804 w 7"/>
              <a:gd name="T89" fmla="*/ 0 h 9"/>
              <a:gd name="T90" fmla="*/ 9150804 w 7"/>
              <a:gd name="T91" fmla="*/ 0 h 9"/>
              <a:gd name="T92" fmla="*/ 9150804 w 7"/>
              <a:gd name="T93" fmla="*/ 0 h 9"/>
              <a:gd name="T94" fmla="*/ 9150804 w 7"/>
              <a:gd name="T95" fmla="*/ 0 h 9"/>
              <a:gd name="T96" fmla="*/ 10980964 w 7"/>
              <a:gd name="T97" fmla="*/ 1875367 h 9"/>
              <a:gd name="T98" fmla="*/ 10980964 w 7"/>
              <a:gd name="T99" fmla="*/ 1875367 h 9"/>
              <a:gd name="T100" fmla="*/ 10980964 w 7"/>
              <a:gd name="T101" fmla="*/ 1875367 h 9"/>
              <a:gd name="T102" fmla="*/ 10980964 w 7"/>
              <a:gd name="T103" fmla="*/ 3750733 h 9"/>
              <a:gd name="T104" fmla="*/ 10980964 w 7"/>
              <a:gd name="T105" fmla="*/ 9375422 h 9"/>
              <a:gd name="T106" fmla="*/ 10980964 w 7"/>
              <a:gd name="T107" fmla="*/ 11250789 h 9"/>
              <a:gd name="T108" fmla="*/ 12811125 w 7"/>
              <a:gd name="T109" fmla="*/ 15001522 h 9"/>
              <a:gd name="T110" fmla="*/ 12811125 w 7"/>
              <a:gd name="T111" fmla="*/ 15001522 h 9"/>
              <a:gd name="T112" fmla="*/ 12811125 w 7"/>
              <a:gd name="T113" fmla="*/ 16876889 h 9"/>
              <a:gd name="T114" fmla="*/ 12811125 w 7"/>
              <a:gd name="T115" fmla="*/ 16876889 h 9"/>
              <a:gd name="T116" fmla="*/ 12811125 w 7"/>
              <a:gd name="T117" fmla="*/ 16876889 h 9"/>
              <a:gd name="T118" fmla="*/ 12811125 w 7"/>
              <a:gd name="T119" fmla="*/ 16876889 h 9"/>
              <a:gd name="T120" fmla="*/ 12811125 w 7"/>
              <a:gd name="T121" fmla="*/ 16876889 h 9"/>
              <a:gd name="T122" fmla="*/ 12811125 w 7"/>
              <a:gd name="T123" fmla="*/ 16876889 h 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9"/>
              <a:gd name="T188" fmla="*/ 7 w 7"/>
              <a:gd name="T189" fmla="*/ 9 h 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9">
                <a:moveTo>
                  <a:pt x="0" y="7"/>
                </a:moveTo>
                <a:lnTo>
                  <a:pt x="0" y="7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4" y="7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5"/>
                </a:lnTo>
                <a:lnTo>
                  <a:pt x="6" y="6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940395" y="1651372"/>
            <a:ext cx="9525" cy="19050"/>
          </a:xfrm>
          <a:custGeom>
            <a:avLst/>
            <a:gdLst>
              <a:gd name="T0" fmla="*/ 0 w 7"/>
              <a:gd name="T1" fmla="*/ 19890921 h 14"/>
              <a:gd name="T2" fmla="*/ 0 w 7"/>
              <a:gd name="T3" fmla="*/ 19890921 h 14"/>
              <a:gd name="T4" fmla="*/ 0 w 7"/>
              <a:gd name="T5" fmla="*/ 18082532 h 14"/>
              <a:gd name="T6" fmla="*/ 1830161 w 7"/>
              <a:gd name="T7" fmla="*/ 18082532 h 14"/>
              <a:gd name="T8" fmla="*/ 1830161 w 7"/>
              <a:gd name="T9" fmla="*/ 14465754 h 14"/>
              <a:gd name="T10" fmla="*/ 1830161 w 7"/>
              <a:gd name="T11" fmla="*/ 9041946 h 14"/>
              <a:gd name="T12" fmla="*/ 1830161 w 7"/>
              <a:gd name="T13" fmla="*/ 5425168 h 14"/>
              <a:gd name="T14" fmla="*/ 3660321 w 7"/>
              <a:gd name="T15" fmla="*/ 3616779 h 14"/>
              <a:gd name="T16" fmla="*/ 3660321 w 7"/>
              <a:gd name="T17" fmla="*/ 1808389 h 14"/>
              <a:gd name="T18" fmla="*/ 3660321 w 7"/>
              <a:gd name="T19" fmla="*/ 1808389 h 14"/>
              <a:gd name="T20" fmla="*/ 3660321 w 7"/>
              <a:gd name="T21" fmla="*/ 1808389 h 14"/>
              <a:gd name="T22" fmla="*/ 3660321 w 7"/>
              <a:gd name="T23" fmla="*/ 1808389 h 14"/>
              <a:gd name="T24" fmla="*/ 3660321 w 7"/>
              <a:gd name="T25" fmla="*/ 1808389 h 14"/>
              <a:gd name="T26" fmla="*/ 3660321 w 7"/>
              <a:gd name="T27" fmla="*/ 1808389 h 14"/>
              <a:gd name="T28" fmla="*/ 3660321 w 7"/>
              <a:gd name="T29" fmla="*/ 1808389 h 14"/>
              <a:gd name="T30" fmla="*/ 3660321 w 7"/>
              <a:gd name="T31" fmla="*/ 1808389 h 14"/>
              <a:gd name="T32" fmla="*/ 3660321 w 7"/>
              <a:gd name="T33" fmla="*/ 3616779 h 14"/>
              <a:gd name="T34" fmla="*/ 3660321 w 7"/>
              <a:gd name="T35" fmla="*/ 5425168 h 14"/>
              <a:gd name="T36" fmla="*/ 3660321 w 7"/>
              <a:gd name="T37" fmla="*/ 7233557 h 14"/>
              <a:gd name="T38" fmla="*/ 5490482 w 7"/>
              <a:gd name="T39" fmla="*/ 14465754 h 14"/>
              <a:gd name="T40" fmla="*/ 5490482 w 7"/>
              <a:gd name="T41" fmla="*/ 18082532 h 14"/>
              <a:gd name="T42" fmla="*/ 5490482 w 7"/>
              <a:gd name="T43" fmla="*/ 19890921 h 14"/>
              <a:gd name="T44" fmla="*/ 5490482 w 7"/>
              <a:gd name="T45" fmla="*/ 21699311 h 14"/>
              <a:gd name="T46" fmla="*/ 5490482 w 7"/>
              <a:gd name="T47" fmla="*/ 21699311 h 14"/>
              <a:gd name="T48" fmla="*/ 5490482 w 7"/>
              <a:gd name="T49" fmla="*/ 21699311 h 14"/>
              <a:gd name="T50" fmla="*/ 5490482 w 7"/>
              <a:gd name="T51" fmla="*/ 21699311 h 14"/>
              <a:gd name="T52" fmla="*/ 5490482 w 7"/>
              <a:gd name="T53" fmla="*/ 21699311 h 14"/>
              <a:gd name="T54" fmla="*/ 5490482 w 7"/>
              <a:gd name="T55" fmla="*/ 21699311 h 14"/>
              <a:gd name="T56" fmla="*/ 5490482 w 7"/>
              <a:gd name="T57" fmla="*/ 21699311 h 14"/>
              <a:gd name="T58" fmla="*/ 5490482 w 7"/>
              <a:gd name="T59" fmla="*/ 21699311 h 14"/>
              <a:gd name="T60" fmla="*/ 7320643 w 7"/>
              <a:gd name="T61" fmla="*/ 21699311 h 14"/>
              <a:gd name="T62" fmla="*/ 7320643 w 7"/>
              <a:gd name="T63" fmla="*/ 21699311 h 14"/>
              <a:gd name="T64" fmla="*/ 7320643 w 7"/>
              <a:gd name="T65" fmla="*/ 19890921 h 14"/>
              <a:gd name="T66" fmla="*/ 7320643 w 7"/>
              <a:gd name="T67" fmla="*/ 16274143 h 14"/>
              <a:gd name="T68" fmla="*/ 7320643 w 7"/>
              <a:gd name="T69" fmla="*/ 10850336 h 14"/>
              <a:gd name="T70" fmla="*/ 7320643 w 7"/>
              <a:gd name="T71" fmla="*/ 7233557 h 14"/>
              <a:gd name="T72" fmla="*/ 9150804 w 7"/>
              <a:gd name="T73" fmla="*/ 3616779 h 14"/>
              <a:gd name="T74" fmla="*/ 9150804 w 7"/>
              <a:gd name="T75" fmla="*/ 1808389 h 14"/>
              <a:gd name="T76" fmla="*/ 9150804 w 7"/>
              <a:gd name="T77" fmla="*/ 0 h 14"/>
              <a:gd name="T78" fmla="*/ 9150804 w 7"/>
              <a:gd name="T79" fmla="*/ 0 h 14"/>
              <a:gd name="T80" fmla="*/ 9150804 w 7"/>
              <a:gd name="T81" fmla="*/ 0 h 14"/>
              <a:gd name="T82" fmla="*/ 9150804 w 7"/>
              <a:gd name="T83" fmla="*/ 0 h 14"/>
              <a:gd name="T84" fmla="*/ 9150804 w 7"/>
              <a:gd name="T85" fmla="*/ 0 h 14"/>
              <a:gd name="T86" fmla="*/ 9150804 w 7"/>
              <a:gd name="T87" fmla="*/ 0 h 14"/>
              <a:gd name="T88" fmla="*/ 9150804 w 7"/>
              <a:gd name="T89" fmla="*/ 0 h 14"/>
              <a:gd name="T90" fmla="*/ 9150804 w 7"/>
              <a:gd name="T91" fmla="*/ 0 h 14"/>
              <a:gd name="T92" fmla="*/ 9150804 w 7"/>
              <a:gd name="T93" fmla="*/ 0 h 14"/>
              <a:gd name="T94" fmla="*/ 10980964 w 7"/>
              <a:gd name="T95" fmla="*/ 1808389 h 14"/>
              <a:gd name="T96" fmla="*/ 10980964 w 7"/>
              <a:gd name="T97" fmla="*/ 5425168 h 14"/>
              <a:gd name="T98" fmla="*/ 10980964 w 7"/>
              <a:gd name="T99" fmla="*/ 10850336 h 14"/>
              <a:gd name="T100" fmla="*/ 10980964 w 7"/>
              <a:gd name="T101" fmla="*/ 18082532 h 14"/>
              <a:gd name="T102" fmla="*/ 10980964 w 7"/>
              <a:gd name="T103" fmla="*/ 19890921 h 14"/>
              <a:gd name="T104" fmla="*/ 10980964 w 7"/>
              <a:gd name="T105" fmla="*/ 23507700 h 14"/>
              <a:gd name="T106" fmla="*/ 10980964 w 7"/>
              <a:gd name="T107" fmla="*/ 23507700 h 14"/>
              <a:gd name="T108" fmla="*/ 10980964 w 7"/>
              <a:gd name="T109" fmla="*/ 25316089 h 14"/>
              <a:gd name="T110" fmla="*/ 12811125 w 7"/>
              <a:gd name="T111" fmla="*/ 25316089 h 14"/>
              <a:gd name="T112" fmla="*/ 12811125 w 7"/>
              <a:gd name="T113" fmla="*/ 25316089 h 14"/>
              <a:gd name="T114" fmla="*/ 12811125 w 7"/>
              <a:gd name="T115" fmla="*/ 25316089 h 14"/>
              <a:gd name="T116" fmla="*/ 12811125 w 7"/>
              <a:gd name="T117" fmla="*/ 25316089 h 14"/>
              <a:gd name="T118" fmla="*/ 12811125 w 7"/>
              <a:gd name="T119" fmla="*/ 25316089 h 14"/>
              <a:gd name="T120" fmla="*/ 12811125 w 7"/>
              <a:gd name="T121" fmla="*/ 25316089 h 14"/>
              <a:gd name="T122" fmla="*/ 12811125 w 7"/>
              <a:gd name="T123" fmla="*/ 25316089 h 1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4"/>
              <a:gd name="T188" fmla="*/ 7 w 7"/>
              <a:gd name="T189" fmla="*/ 14 h 1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4">
                <a:moveTo>
                  <a:pt x="0" y="11"/>
                </a:moveTo>
                <a:lnTo>
                  <a:pt x="0" y="11"/>
                </a:lnTo>
                <a:lnTo>
                  <a:pt x="0" y="10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7" y="1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5" name="Freeform 41"/>
          <p:cNvSpPr>
            <a:spLocks/>
          </p:cNvSpPr>
          <p:nvPr/>
        </p:nvSpPr>
        <p:spPr bwMode="auto">
          <a:xfrm>
            <a:off x="949920" y="1645022"/>
            <a:ext cx="9525" cy="31750"/>
          </a:xfrm>
          <a:custGeom>
            <a:avLst/>
            <a:gdLst>
              <a:gd name="T0" fmla="*/ 0 w 7"/>
              <a:gd name="T1" fmla="*/ 31645490 h 24"/>
              <a:gd name="T2" fmla="*/ 0 w 7"/>
              <a:gd name="T3" fmla="*/ 29887333 h 24"/>
              <a:gd name="T4" fmla="*/ 0 w 7"/>
              <a:gd name="T5" fmla="*/ 22854708 h 24"/>
              <a:gd name="T6" fmla="*/ 1830161 w 7"/>
              <a:gd name="T7" fmla="*/ 17580240 h 24"/>
              <a:gd name="T8" fmla="*/ 1830161 w 7"/>
              <a:gd name="T9" fmla="*/ 12305771 h 24"/>
              <a:gd name="T10" fmla="*/ 1830161 w 7"/>
              <a:gd name="T11" fmla="*/ 8790781 h 24"/>
              <a:gd name="T12" fmla="*/ 1830161 w 7"/>
              <a:gd name="T13" fmla="*/ 7032625 h 24"/>
              <a:gd name="T14" fmla="*/ 1830161 w 7"/>
              <a:gd name="T15" fmla="*/ 5274469 h 24"/>
              <a:gd name="T16" fmla="*/ 1830161 w 7"/>
              <a:gd name="T17" fmla="*/ 5274469 h 24"/>
              <a:gd name="T18" fmla="*/ 1830161 w 7"/>
              <a:gd name="T19" fmla="*/ 5274469 h 24"/>
              <a:gd name="T20" fmla="*/ 1830161 w 7"/>
              <a:gd name="T21" fmla="*/ 3516313 h 24"/>
              <a:gd name="T22" fmla="*/ 1830161 w 7"/>
              <a:gd name="T23" fmla="*/ 3516313 h 24"/>
              <a:gd name="T24" fmla="*/ 1830161 w 7"/>
              <a:gd name="T25" fmla="*/ 3516313 h 24"/>
              <a:gd name="T26" fmla="*/ 3660321 w 7"/>
              <a:gd name="T27" fmla="*/ 5274469 h 24"/>
              <a:gd name="T28" fmla="*/ 3660321 w 7"/>
              <a:gd name="T29" fmla="*/ 5274469 h 24"/>
              <a:gd name="T30" fmla="*/ 3660321 w 7"/>
              <a:gd name="T31" fmla="*/ 7032625 h 24"/>
              <a:gd name="T32" fmla="*/ 3660321 w 7"/>
              <a:gd name="T33" fmla="*/ 8790781 h 24"/>
              <a:gd name="T34" fmla="*/ 3660321 w 7"/>
              <a:gd name="T35" fmla="*/ 14063927 h 24"/>
              <a:gd name="T36" fmla="*/ 3660321 w 7"/>
              <a:gd name="T37" fmla="*/ 24612865 h 24"/>
              <a:gd name="T38" fmla="*/ 5490482 w 7"/>
              <a:gd name="T39" fmla="*/ 29887333 h 24"/>
              <a:gd name="T40" fmla="*/ 5490482 w 7"/>
              <a:gd name="T41" fmla="*/ 35160479 h 24"/>
              <a:gd name="T42" fmla="*/ 5490482 w 7"/>
              <a:gd name="T43" fmla="*/ 35160479 h 24"/>
              <a:gd name="T44" fmla="*/ 5490482 w 7"/>
              <a:gd name="T45" fmla="*/ 36918635 h 24"/>
              <a:gd name="T46" fmla="*/ 5490482 w 7"/>
              <a:gd name="T47" fmla="*/ 36918635 h 24"/>
              <a:gd name="T48" fmla="*/ 5490482 w 7"/>
              <a:gd name="T49" fmla="*/ 36918635 h 24"/>
              <a:gd name="T50" fmla="*/ 5490482 w 7"/>
              <a:gd name="T51" fmla="*/ 36918635 h 24"/>
              <a:gd name="T52" fmla="*/ 5490482 w 7"/>
              <a:gd name="T53" fmla="*/ 36918635 h 24"/>
              <a:gd name="T54" fmla="*/ 5490482 w 7"/>
              <a:gd name="T55" fmla="*/ 36918635 h 24"/>
              <a:gd name="T56" fmla="*/ 5490482 w 7"/>
              <a:gd name="T57" fmla="*/ 36918635 h 24"/>
              <a:gd name="T58" fmla="*/ 5490482 w 7"/>
              <a:gd name="T59" fmla="*/ 36918635 h 24"/>
              <a:gd name="T60" fmla="*/ 5490482 w 7"/>
              <a:gd name="T61" fmla="*/ 35160479 h 24"/>
              <a:gd name="T62" fmla="*/ 7320643 w 7"/>
              <a:gd name="T63" fmla="*/ 29887333 h 24"/>
              <a:gd name="T64" fmla="*/ 7320643 w 7"/>
              <a:gd name="T65" fmla="*/ 17580240 h 24"/>
              <a:gd name="T66" fmla="*/ 7320643 w 7"/>
              <a:gd name="T67" fmla="*/ 12305771 h 24"/>
              <a:gd name="T68" fmla="*/ 7320643 w 7"/>
              <a:gd name="T69" fmla="*/ 5274469 h 24"/>
              <a:gd name="T70" fmla="*/ 7320643 w 7"/>
              <a:gd name="T71" fmla="*/ 1758156 h 24"/>
              <a:gd name="T72" fmla="*/ 7320643 w 7"/>
              <a:gd name="T73" fmla="*/ 1758156 h 24"/>
              <a:gd name="T74" fmla="*/ 9150804 w 7"/>
              <a:gd name="T75" fmla="*/ 0 h 24"/>
              <a:gd name="T76" fmla="*/ 9150804 w 7"/>
              <a:gd name="T77" fmla="*/ 0 h 24"/>
              <a:gd name="T78" fmla="*/ 9150804 w 7"/>
              <a:gd name="T79" fmla="*/ 0 h 24"/>
              <a:gd name="T80" fmla="*/ 9150804 w 7"/>
              <a:gd name="T81" fmla="*/ 0 h 24"/>
              <a:gd name="T82" fmla="*/ 9150804 w 7"/>
              <a:gd name="T83" fmla="*/ 0 h 24"/>
              <a:gd name="T84" fmla="*/ 9150804 w 7"/>
              <a:gd name="T85" fmla="*/ 0 h 24"/>
              <a:gd name="T86" fmla="*/ 9150804 w 7"/>
              <a:gd name="T87" fmla="*/ 1758156 h 24"/>
              <a:gd name="T88" fmla="*/ 9150804 w 7"/>
              <a:gd name="T89" fmla="*/ 1758156 h 24"/>
              <a:gd name="T90" fmla="*/ 9150804 w 7"/>
              <a:gd name="T91" fmla="*/ 3516313 h 24"/>
              <a:gd name="T92" fmla="*/ 9150804 w 7"/>
              <a:gd name="T93" fmla="*/ 10548938 h 24"/>
              <a:gd name="T94" fmla="*/ 10980964 w 7"/>
              <a:gd name="T95" fmla="*/ 24612865 h 24"/>
              <a:gd name="T96" fmla="*/ 10980964 w 7"/>
              <a:gd name="T97" fmla="*/ 31645490 h 24"/>
              <a:gd name="T98" fmla="*/ 10980964 w 7"/>
              <a:gd name="T99" fmla="*/ 38676792 h 24"/>
              <a:gd name="T100" fmla="*/ 10980964 w 7"/>
              <a:gd name="T101" fmla="*/ 40434948 h 24"/>
              <a:gd name="T102" fmla="*/ 10980964 w 7"/>
              <a:gd name="T103" fmla="*/ 42193104 h 24"/>
              <a:gd name="T104" fmla="*/ 10980964 w 7"/>
              <a:gd name="T105" fmla="*/ 42193104 h 24"/>
              <a:gd name="T106" fmla="*/ 10980964 w 7"/>
              <a:gd name="T107" fmla="*/ 42193104 h 24"/>
              <a:gd name="T108" fmla="*/ 10980964 w 7"/>
              <a:gd name="T109" fmla="*/ 42193104 h 24"/>
              <a:gd name="T110" fmla="*/ 10980964 w 7"/>
              <a:gd name="T111" fmla="*/ 42193104 h 24"/>
              <a:gd name="T112" fmla="*/ 12811125 w 7"/>
              <a:gd name="T113" fmla="*/ 42193104 h 24"/>
              <a:gd name="T114" fmla="*/ 12811125 w 7"/>
              <a:gd name="T115" fmla="*/ 42193104 h 24"/>
              <a:gd name="T116" fmla="*/ 12811125 w 7"/>
              <a:gd name="T117" fmla="*/ 40434948 h 24"/>
              <a:gd name="T118" fmla="*/ 12811125 w 7"/>
              <a:gd name="T119" fmla="*/ 36918635 h 24"/>
              <a:gd name="T120" fmla="*/ 12811125 w 7"/>
              <a:gd name="T121" fmla="*/ 33402323 h 24"/>
              <a:gd name="T122" fmla="*/ 12811125 w 7"/>
              <a:gd name="T123" fmla="*/ 14063927 h 2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4"/>
              <a:gd name="T188" fmla="*/ 7 w 7"/>
              <a:gd name="T189" fmla="*/ 24 h 2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4">
                <a:moveTo>
                  <a:pt x="0" y="19"/>
                </a:moveTo>
                <a:lnTo>
                  <a:pt x="0" y="18"/>
                </a:lnTo>
                <a:lnTo>
                  <a:pt x="0" y="17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5"/>
                </a:lnTo>
                <a:lnTo>
                  <a:pt x="3" y="15"/>
                </a:lnTo>
                <a:lnTo>
                  <a:pt x="3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0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6"/>
                </a:lnTo>
                <a:lnTo>
                  <a:pt x="5" y="7"/>
                </a:lnTo>
                <a:lnTo>
                  <a:pt x="5" y="9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6" y="23"/>
                </a:lnTo>
                <a:lnTo>
                  <a:pt x="6" y="24"/>
                </a:lnTo>
                <a:lnTo>
                  <a:pt x="7" y="24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7" y="19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8"/>
                </a:lnTo>
                <a:lnTo>
                  <a:pt x="7" y="7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6" name="Freeform 42"/>
          <p:cNvSpPr>
            <a:spLocks/>
          </p:cNvSpPr>
          <p:nvPr/>
        </p:nvSpPr>
        <p:spPr bwMode="auto">
          <a:xfrm>
            <a:off x="959445" y="1637085"/>
            <a:ext cx="9525" cy="49212"/>
          </a:xfrm>
          <a:custGeom>
            <a:avLst/>
            <a:gdLst>
              <a:gd name="T0" fmla="*/ 1830161 w 7"/>
              <a:gd name="T1" fmla="*/ 15907446 h 37"/>
              <a:gd name="T2" fmla="*/ 1830161 w 7"/>
              <a:gd name="T3" fmla="*/ 10605851 h 37"/>
              <a:gd name="T4" fmla="*/ 1830161 w 7"/>
              <a:gd name="T5" fmla="*/ 8838209 h 37"/>
              <a:gd name="T6" fmla="*/ 1830161 w 7"/>
              <a:gd name="T7" fmla="*/ 7070567 h 37"/>
              <a:gd name="T8" fmla="*/ 1830161 w 7"/>
              <a:gd name="T9" fmla="*/ 5302926 h 37"/>
              <a:gd name="T10" fmla="*/ 1830161 w 7"/>
              <a:gd name="T11" fmla="*/ 5302926 h 37"/>
              <a:gd name="T12" fmla="*/ 1830161 w 7"/>
              <a:gd name="T13" fmla="*/ 5302926 h 37"/>
              <a:gd name="T14" fmla="*/ 1830161 w 7"/>
              <a:gd name="T15" fmla="*/ 5302926 h 37"/>
              <a:gd name="T16" fmla="*/ 1830161 w 7"/>
              <a:gd name="T17" fmla="*/ 5302926 h 37"/>
              <a:gd name="T18" fmla="*/ 1830161 w 7"/>
              <a:gd name="T19" fmla="*/ 7070567 h 37"/>
              <a:gd name="T20" fmla="*/ 1830161 w 7"/>
              <a:gd name="T21" fmla="*/ 7070567 h 37"/>
              <a:gd name="T22" fmla="*/ 1830161 w 7"/>
              <a:gd name="T23" fmla="*/ 10605851 h 37"/>
              <a:gd name="T24" fmla="*/ 3660321 w 7"/>
              <a:gd name="T25" fmla="*/ 14139805 h 37"/>
              <a:gd name="T26" fmla="*/ 3660321 w 7"/>
              <a:gd name="T27" fmla="*/ 21210372 h 37"/>
              <a:gd name="T28" fmla="*/ 3660321 w 7"/>
              <a:gd name="T29" fmla="*/ 40653102 h 37"/>
              <a:gd name="T30" fmla="*/ 3660321 w 7"/>
              <a:gd name="T31" fmla="*/ 49491311 h 37"/>
              <a:gd name="T32" fmla="*/ 3660321 w 7"/>
              <a:gd name="T33" fmla="*/ 53026595 h 37"/>
              <a:gd name="T34" fmla="*/ 3660321 w 7"/>
              <a:gd name="T35" fmla="*/ 56560549 h 37"/>
              <a:gd name="T36" fmla="*/ 5490482 w 7"/>
              <a:gd name="T37" fmla="*/ 56560549 h 37"/>
              <a:gd name="T38" fmla="*/ 5490482 w 7"/>
              <a:gd name="T39" fmla="*/ 58328190 h 37"/>
              <a:gd name="T40" fmla="*/ 5490482 w 7"/>
              <a:gd name="T41" fmla="*/ 58328190 h 37"/>
              <a:gd name="T42" fmla="*/ 5490482 w 7"/>
              <a:gd name="T43" fmla="*/ 58328190 h 37"/>
              <a:gd name="T44" fmla="*/ 5490482 w 7"/>
              <a:gd name="T45" fmla="*/ 58328190 h 37"/>
              <a:gd name="T46" fmla="*/ 5490482 w 7"/>
              <a:gd name="T47" fmla="*/ 58328190 h 37"/>
              <a:gd name="T48" fmla="*/ 5490482 w 7"/>
              <a:gd name="T49" fmla="*/ 58328190 h 37"/>
              <a:gd name="T50" fmla="*/ 5490482 w 7"/>
              <a:gd name="T51" fmla="*/ 56560549 h 37"/>
              <a:gd name="T52" fmla="*/ 5490482 w 7"/>
              <a:gd name="T53" fmla="*/ 53026595 h 37"/>
              <a:gd name="T54" fmla="*/ 5490482 w 7"/>
              <a:gd name="T55" fmla="*/ 44188386 h 37"/>
              <a:gd name="T56" fmla="*/ 7320643 w 7"/>
              <a:gd name="T57" fmla="*/ 28280939 h 37"/>
              <a:gd name="T58" fmla="*/ 7320643 w 7"/>
              <a:gd name="T59" fmla="*/ 19442730 h 37"/>
              <a:gd name="T60" fmla="*/ 7320643 w 7"/>
              <a:gd name="T61" fmla="*/ 10605851 h 37"/>
              <a:gd name="T62" fmla="*/ 7320643 w 7"/>
              <a:gd name="T63" fmla="*/ 7070567 h 37"/>
              <a:gd name="T64" fmla="*/ 7320643 w 7"/>
              <a:gd name="T65" fmla="*/ 3535284 h 37"/>
              <a:gd name="T66" fmla="*/ 7320643 w 7"/>
              <a:gd name="T67" fmla="*/ 1767642 h 37"/>
              <a:gd name="T68" fmla="*/ 7320643 w 7"/>
              <a:gd name="T69" fmla="*/ 0 h 37"/>
              <a:gd name="T70" fmla="*/ 7320643 w 7"/>
              <a:gd name="T71" fmla="*/ 0 h 37"/>
              <a:gd name="T72" fmla="*/ 7320643 w 7"/>
              <a:gd name="T73" fmla="*/ 0 h 37"/>
              <a:gd name="T74" fmla="*/ 7320643 w 7"/>
              <a:gd name="T75" fmla="*/ 0 h 37"/>
              <a:gd name="T76" fmla="*/ 9150804 w 7"/>
              <a:gd name="T77" fmla="*/ 0 h 37"/>
              <a:gd name="T78" fmla="*/ 9150804 w 7"/>
              <a:gd name="T79" fmla="*/ 0 h 37"/>
              <a:gd name="T80" fmla="*/ 9150804 w 7"/>
              <a:gd name="T81" fmla="*/ 1767642 h 37"/>
              <a:gd name="T82" fmla="*/ 9150804 w 7"/>
              <a:gd name="T83" fmla="*/ 3535284 h 37"/>
              <a:gd name="T84" fmla="*/ 9150804 w 7"/>
              <a:gd name="T85" fmla="*/ 8838209 h 37"/>
              <a:gd name="T86" fmla="*/ 9150804 w 7"/>
              <a:gd name="T87" fmla="*/ 19442730 h 37"/>
              <a:gd name="T88" fmla="*/ 9150804 w 7"/>
              <a:gd name="T89" fmla="*/ 35350177 h 37"/>
              <a:gd name="T90" fmla="*/ 10980964 w 7"/>
              <a:gd name="T91" fmla="*/ 45956028 h 37"/>
              <a:gd name="T92" fmla="*/ 10980964 w 7"/>
              <a:gd name="T93" fmla="*/ 54792907 h 37"/>
              <a:gd name="T94" fmla="*/ 10980964 w 7"/>
              <a:gd name="T95" fmla="*/ 60095832 h 37"/>
              <a:gd name="T96" fmla="*/ 10980964 w 7"/>
              <a:gd name="T97" fmla="*/ 61863474 h 37"/>
              <a:gd name="T98" fmla="*/ 10980964 w 7"/>
              <a:gd name="T99" fmla="*/ 63631116 h 37"/>
              <a:gd name="T100" fmla="*/ 10980964 w 7"/>
              <a:gd name="T101" fmla="*/ 63631116 h 37"/>
              <a:gd name="T102" fmla="*/ 10980964 w 7"/>
              <a:gd name="T103" fmla="*/ 65398758 h 37"/>
              <a:gd name="T104" fmla="*/ 10980964 w 7"/>
              <a:gd name="T105" fmla="*/ 65398758 h 37"/>
              <a:gd name="T106" fmla="*/ 10980964 w 7"/>
              <a:gd name="T107" fmla="*/ 63631116 h 37"/>
              <a:gd name="T108" fmla="*/ 10980964 w 7"/>
              <a:gd name="T109" fmla="*/ 63631116 h 37"/>
              <a:gd name="T110" fmla="*/ 10980964 w 7"/>
              <a:gd name="T111" fmla="*/ 61863474 h 37"/>
              <a:gd name="T112" fmla="*/ 10980964 w 7"/>
              <a:gd name="T113" fmla="*/ 60095832 h 37"/>
              <a:gd name="T114" fmla="*/ 12811125 w 7"/>
              <a:gd name="T115" fmla="*/ 54792907 h 37"/>
              <a:gd name="T116" fmla="*/ 12811125 w 7"/>
              <a:gd name="T117" fmla="*/ 33582535 h 37"/>
              <a:gd name="T118" fmla="*/ 12811125 w 7"/>
              <a:gd name="T119" fmla="*/ 21210372 h 37"/>
              <a:gd name="T120" fmla="*/ 12811125 w 7"/>
              <a:gd name="T121" fmla="*/ 5302926 h 37"/>
              <a:gd name="T122" fmla="*/ 12811125 w 7"/>
              <a:gd name="T123" fmla="*/ 1767642 h 3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7"/>
              <a:gd name="T188" fmla="*/ 7 w 7"/>
              <a:gd name="T189" fmla="*/ 37 h 3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7">
                <a:moveTo>
                  <a:pt x="0" y="13"/>
                </a:moveTo>
                <a:lnTo>
                  <a:pt x="0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7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3" y="32"/>
                </a:lnTo>
                <a:lnTo>
                  <a:pt x="3" y="33"/>
                </a:lnTo>
                <a:lnTo>
                  <a:pt x="3" y="32"/>
                </a:lnTo>
                <a:lnTo>
                  <a:pt x="3" y="31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6"/>
                </a:lnTo>
                <a:lnTo>
                  <a:pt x="3" y="25"/>
                </a:lnTo>
                <a:lnTo>
                  <a:pt x="3" y="24"/>
                </a:lnTo>
                <a:lnTo>
                  <a:pt x="3" y="22"/>
                </a:lnTo>
                <a:lnTo>
                  <a:pt x="3" y="21"/>
                </a:lnTo>
                <a:lnTo>
                  <a:pt x="4" y="19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20"/>
                </a:lnTo>
                <a:lnTo>
                  <a:pt x="5" y="21"/>
                </a:lnTo>
                <a:lnTo>
                  <a:pt x="5" y="23"/>
                </a:lnTo>
                <a:lnTo>
                  <a:pt x="6" y="26"/>
                </a:lnTo>
                <a:lnTo>
                  <a:pt x="6" y="27"/>
                </a:lnTo>
                <a:lnTo>
                  <a:pt x="6" y="28"/>
                </a:lnTo>
                <a:lnTo>
                  <a:pt x="6" y="29"/>
                </a:lnTo>
                <a:lnTo>
                  <a:pt x="6" y="30"/>
                </a:lnTo>
                <a:lnTo>
                  <a:pt x="6" y="31"/>
                </a:lnTo>
                <a:lnTo>
                  <a:pt x="6" y="32"/>
                </a:lnTo>
                <a:lnTo>
                  <a:pt x="6" y="33"/>
                </a:lnTo>
                <a:lnTo>
                  <a:pt x="6" y="34"/>
                </a:lnTo>
                <a:lnTo>
                  <a:pt x="6" y="35"/>
                </a:lnTo>
                <a:lnTo>
                  <a:pt x="6" y="36"/>
                </a:lnTo>
                <a:lnTo>
                  <a:pt x="6" y="37"/>
                </a:lnTo>
                <a:lnTo>
                  <a:pt x="6" y="36"/>
                </a:lnTo>
                <a:lnTo>
                  <a:pt x="6" y="35"/>
                </a:lnTo>
                <a:lnTo>
                  <a:pt x="6" y="34"/>
                </a:lnTo>
                <a:lnTo>
                  <a:pt x="7" y="34"/>
                </a:lnTo>
                <a:lnTo>
                  <a:pt x="7" y="33"/>
                </a:lnTo>
                <a:lnTo>
                  <a:pt x="7" y="32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7" y="28"/>
                </a:lnTo>
                <a:lnTo>
                  <a:pt x="7" y="26"/>
                </a:lnTo>
                <a:lnTo>
                  <a:pt x="7" y="19"/>
                </a:lnTo>
                <a:lnTo>
                  <a:pt x="7" y="18"/>
                </a:lnTo>
                <a:lnTo>
                  <a:pt x="7" y="16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9"/>
                </a:lnTo>
                <a:lnTo>
                  <a:pt x="7" y="6"/>
                </a:lnTo>
                <a:lnTo>
                  <a:pt x="7" y="5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968970" y="1621210"/>
            <a:ext cx="9525" cy="76200"/>
          </a:xfrm>
          <a:custGeom>
            <a:avLst/>
            <a:gdLst>
              <a:gd name="T0" fmla="*/ 0 w 7"/>
              <a:gd name="T1" fmla="*/ 17765295 h 57"/>
              <a:gd name="T2" fmla="*/ 1830161 w 7"/>
              <a:gd name="T3" fmla="*/ 15988632 h 57"/>
              <a:gd name="T4" fmla="*/ 1830161 w 7"/>
              <a:gd name="T5" fmla="*/ 15988632 h 57"/>
              <a:gd name="T6" fmla="*/ 1830161 w 7"/>
              <a:gd name="T7" fmla="*/ 14211968 h 57"/>
              <a:gd name="T8" fmla="*/ 1830161 w 7"/>
              <a:gd name="T9" fmla="*/ 14211968 h 57"/>
              <a:gd name="T10" fmla="*/ 1830161 w 7"/>
              <a:gd name="T11" fmla="*/ 14211968 h 57"/>
              <a:gd name="T12" fmla="*/ 1830161 w 7"/>
              <a:gd name="T13" fmla="*/ 14211968 h 57"/>
              <a:gd name="T14" fmla="*/ 1830161 w 7"/>
              <a:gd name="T15" fmla="*/ 15988632 h 57"/>
              <a:gd name="T16" fmla="*/ 1830161 w 7"/>
              <a:gd name="T17" fmla="*/ 17765295 h 57"/>
              <a:gd name="T18" fmla="*/ 1830161 w 7"/>
              <a:gd name="T19" fmla="*/ 21318621 h 57"/>
              <a:gd name="T20" fmla="*/ 1830161 w 7"/>
              <a:gd name="T21" fmla="*/ 30201937 h 57"/>
              <a:gd name="T22" fmla="*/ 3660321 w 7"/>
              <a:gd name="T23" fmla="*/ 53295884 h 57"/>
              <a:gd name="T24" fmla="*/ 3660321 w 7"/>
              <a:gd name="T25" fmla="*/ 67509189 h 57"/>
              <a:gd name="T26" fmla="*/ 3660321 w 7"/>
              <a:gd name="T27" fmla="*/ 81721158 h 57"/>
              <a:gd name="T28" fmla="*/ 3660321 w 7"/>
              <a:gd name="T29" fmla="*/ 87051147 h 57"/>
              <a:gd name="T30" fmla="*/ 3660321 w 7"/>
              <a:gd name="T31" fmla="*/ 90604474 h 57"/>
              <a:gd name="T32" fmla="*/ 3660321 w 7"/>
              <a:gd name="T33" fmla="*/ 92379800 h 57"/>
              <a:gd name="T34" fmla="*/ 3660321 w 7"/>
              <a:gd name="T35" fmla="*/ 92379800 h 57"/>
              <a:gd name="T36" fmla="*/ 3660321 w 7"/>
              <a:gd name="T37" fmla="*/ 92379800 h 57"/>
              <a:gd name="T38" fmla="*/ 3660321 w 7"/>
              <a:gd name="T39" fmla="*/ 92379800 h 57"/>
              <a:gd name="T40" fmla="*/ 5490482 w 7"/>
              <a:gd name="T41" fmla="*/ 92379800 h 57"/>
              <a:gd name="T42" fmla="*/ 5490482 w 7"/>
              <a:gd name="T43" fmla="*/ 92379800 h 57"/>
              <a:gd name="T44" fmla="*/ 5490482 w 7"/>
              <a:gd name="T45" fmla="*/ 92379800 h 57"/>
              <a:gd name="T46" fmla="*/ 5490482 w 7"/>
              <a:gd name="T47" fmla="*/ 88827811 h 57"/>
              <a:gd name="T48" fmla="*/ 5490482 w 7"/>
              <a:gd name="T49" fmla="*/ 83497821 h 57"/>
              <a:gd name="T50" fmla="*/ 5490482 w 7"/>
              <a:gd name="T51" fmla="*/ 71061179 h 57"/>
              <a:gd name="T52" fmla="*/ 5490482 w 7"/>
              <a:gd name="T53" fmla="*/ 40860579 h 57"/>
              <a:gd name="T54" fmla="*/ 7320643 w 7"/>
              <a:gd name="T55" fmla="*/ 23095284 h 57"/>
              <a:gd name="T56" fmla="*/ 7320643 w 7"/>
              <a:gd name="T57" fmla="*/ 15988632 h 57"/>
              <a:gd name="T58" fmla="*/ 7320643 w 7"/>
              <a:gd name="T59" fmla="*/ 10658642 h 57"/>
              <a:gd name="T60" fmla="*/ 7320643 w 7"/>
              <a:gd name="T61" fmla="*/ 8883316 h 57"/>
              <a:gd name="T62" fmla="*/ 7320643 w 7"/>
              <a:gd name="T63" fmla="*/ 8883316 h 57"/>
              <a:gd name="T64" fmla="*/ 7320643 w 7"/>
              <a:gd name="T65" fmla="*/ 7106653 h 57"/>
              <a:gd name="T66" fmla="*/ 7320643 w 7"/>
              <a:gd name="T67" fmla="*/ 7106653 h 57"/>
              <a:gd name="T68" fmla="*/ 7320643 w 7"/>
              <a:gd name="T69" fmla="*/ 7106653 h 57"/>
              <a:gd name="T70" fmla="*/ 7320643 w 7"/>
              <a:gd name="T71" fmla="*/ 8883316 h 57"/>
              <a:gd name="T72" fmla="*/ 7320643 w 7"/>
              <a:gd name="T73" fmla="*/ 8883316 h 57"/>
              <a:gd name="T74" fmla="*/ 7320643 w 7"/>
              <a:gd name="T75" fmla="*/ 12435305 h 57"/>
              <a:gd name="T76" fmla="*/ 7320643 w 7"/>
              <a:gd name="T77" fmla="*/ 17765295 h 57"/>
              <a:gd name="T78" fmla="*/ 9150804 w 7"/>
              <a:gd name="T79" fmla="*/ 31977263 h 57"/>
              <a:gd name="T80" fmla="*/ 9150804 w 7"/>
              <a:gd name="T81" fmla="*/ 62179200 h 57"/>
              <a:gd name="T82" fmla="*/ 9150804 w 7"/>
              <a:gd name="T83" fmla="*/ 78167832 h 57"/>
              <a:gd name="T84" fmla="*/ 9150804 w 7"/>
              <a:gd name="T85" fmla="*/ 88827811 h 57"/>
              <a:gd name="T86" fmla="*/ 9150804 w 7"/>
              <a:gd name="T87" fmla="*/ 95933126 h 57"/>
              <a:gd name="T88" fmla="*/ 10980964 w 7"/>
              <a:gd name="T89" fmla="*/ 99486453 h 57"/>
              <a:gd name="T90" fmla="*/ 10980964 w 7"/>
              <a:gd name="T91" fmla="*/ 99486453 h 57"/>
              <a:gd name="T92" fmla="*/ 10980964 w 7"/>
              <a:gd name="T93" fmla="*/ 101263116 h 57"/>
              <a:gd name="T94" fmla="*/ 10980964 w 7"/>
              <a:gd name="T95" fmla="*/ 101263116 h 57"/>
              <a:gd name="T96" fmla="*/ 10980964 w 7"/>
              <a:gd name="T97" fmla="*/ 101263116 h 57"/>
              <a:gd name="T98" fmla="*/ 10980964 w 7"/>
              <a:gd name="T99" fmla="*/ 99486453 h 57"/>
              <a:gd name="T100" fmla="*/ 10980964 w 7"/>
              <a:gd name="T101" fmla="*/ 99486453 h 57"/>
              <a:gd name="T102" fmla="*/ 10980964 w 7"/>
              <a:gd name="T103" fmla="*/ 95933126 h 57"/>
              <a:gd name="T104" fmla="*/ 10980964 w 7"/>
              <a:gd name="T105" fmla="*/ 88827811 h 57"/>
              <a:gd name="T106" fmla="*/ 10980964 w 7"/>
              <a:gd name="T107" fmla="*/ 81721158 h 57"/>
              <a:gd name="T108" fmla="*/ 12811125 w 7"/>
              <a:gd name="T109" fmla="*/ 55072547 h 57"/>
              <a:gd name="T110" fmla="*/ 12811125 w 7"/>
              <a:gd name="T111" fmla="*/ 23095284 h 57"/>
              <a:gd name="T112" fmla="*/ 12811125 w 7"/>
              <a:gd name="T113" fmla="*/ 14211968 h 57"/>
              <a:gd name="T114" fmla="*/ 12811125 w 7"/>
              <a:gd name="T115" fmla="*/ 8883316 h 57"/>
              <a:gd name="T116" fmla="*/ 12811125 w 7"/>
              <a:gd name="T117" fmla="*/ 3553326 h 57"/>
              <a:gd name="T118" fmla="*/ 12811125 w 7"/>
              <a:gd name="T119" fmla="*/ 1776663 h 57"/>
              <a:gd name="T120" fmla="*/ 12811125 w 7"/>
              <a:gd name="T121" fmla="*/ 0 h 57"/>
              <a:gd name="T122" fmla="*/ 12811125 w 7"/>
              <a:gd name="T123" fmla="*/ 0 h 5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57"/>
              <a:gd name="T188" fmla="*/ 7 w 7"/>
              <a:gd name="T189" fmla="*/ 57 h 5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57">
                <a:moveTo>
                  <a:pt x="0" y="12"/>
                </a:moveTo>
                <a:lnTo>
                  <a:pt x="0" y="11"/>
                </a:lnTo>
                <a:lnTo>
                  <a:pt x="0" y="10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3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7"/>
                </a:lnTo>
                <a:lnTo>
                  <a:pt x="2" y="38"/>
                </a:lnTo>
                <a:lnTo>
                  <a:pt x="2" y="40"/>
                </a:lnTo>
                <a:lnTo>
                  <a:pt x="2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2" y="51"/>
                </a:lnTo>
                <a:lnTo>
                  <a:pt x="2" y="52"/>
                </a:lnTo>
                <a:lnTo>
                  <a:pt x="3" y="52"/>
                </a:lnTo>
                <a:lnTo>
                  <a:pt x="3" y="51"/>
                </a:lnTo>
                <a:lnTo>
                  <a:pt x="3" y="50"/>
                </a:lnTo>
                <a:lnTo>
                  <a:pt x="3" y="49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8"/>
                </a:lnTo>
                <a:lnTo>
                  <a:pt x="3" y="34"/>
                </a:lnTo>
                <a:lnTo>
                  <a:pt x="3" y="26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5" y="14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1"/>
                </a:lnTo>
                <a:lnTo>
                  <a:pt x="5" y="25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8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9"/>
                </a:lnTo>
                <a:lnTo>
                  <a:pt x="5" y="50"/>
                </a:lnTo>
                <a:lnTo>
                  <a:pt x="5" y="51"/>
                </a:lnTo>
                <a:lnTo>
                  <a:pt x="5" y="52"/>
                </a:lnTo>
                <a:lnTo>
                  <a:pt x="5" y="53"/>
                </a:lnTo>
                <a:lnTo>
                  <a:pt x="5" y="54"/>
                </a:lnTo>
                <a:lnTo>
                  <a:pt x="6" y="54"/>
                </a:lnTo>
                <a:lnTo>
                  <a:pt x="6" y="55"/>
                </a:lnTo>
                <a:lnTo>
                  <a:pt x="6" y="56"/>
                </a:lnTo>
                <a:lnTo>
                  <a:pt x="6" y="57"/>
                </a:lnTo>
                <a:lnTo>
                  <a:pt x="6" y="56"/>
                </a:lnTo>
                <a:lnTo>
                  <a:pt x="6" y="55"/>
                </a:lnTo>
                <a:lnTo>
                  <a:pt x="6" y="54"/>
                </a:lnTo>
                <a:lnTo>
                  <a:pt x="6" y="53"/>
                </a:lnTo>
                <a:lnTo>
                  <a:pt x="6" y="52"/>
                </a:lnTo>
                <a:lnTo>
                  <a:pt x="6" y="50"/>
                </a:lnTo>
                <a:lnTo>
                  <a:pt x="6" y="49"/>
                </a:lnTo>
                <a:lnTo>
                  <a:pt x="6" y="47"/>
                </a:lnTo>
                <a:lnTo>
                  <a:pt x="6" y="46"/>
                </a:lnTo>
                <a:lnTo>
                  <a:pt x="6" y="44"/>
                </a:lnTo>
                <a:lnTo>
                  <a:pt x="6" y="40"/>
                </a:lnTo>
                <a:lnTo>
                  <a:pt x="6" y="39"/>
                </a:lnTo>
                <a:lnTo>
                  <a:pt x="6" y="38"/>
                </a:lnTo>
                <a:lnTo>
                  <a:pt x="6" y="36"/>
                </a:lnTo>
                <a:lnTo>
                  <a:pt x="7" y="31"/>
                </a:lnTo>
                <a:lnTo>
                  <a:pt x="7" y="21"/>
                </a:lnTo>
                <a:lnTo>
                  <a:pt x="7" y="20"/>
                </a:lnTo>
                <a:lnTo>
                  <a:pt x="7" y="19"/>
                </a:lnTo>
                <a:lnTo>
                  <a:pt x="7" y="17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978495" y="1610097"/>
            <a:ext cx="9525" cy="98425"/>
          </a:xfrm>
          <a:custGeom>
            <a:avLst/>
            <a:gdLst>
              <a:gd name="T0" fmla="*/ 1830161 w 7"/>
              <a:gd name="T1" fmla="*/ 15695507 h 75"/>
              <a:gd name="T2" fmla="*/ 1830161 w 7"/>
              <a:gd name="T3" fmla="*/ 15695507 h 75"/>
              <a:gd name="T4" fmla="*/ 1830161 w 7"/>
              <a:gd name="T5" fmla="*/ 17439598 h 75"/>
              <a:gd name="T6" fmla="*/ 1830161 w 7"/>
              <a:gd name="T7" fmla="*/ 19183689 h 75"/>
              <a:gd name="T8" fmla="*/ 1830161 w 7"/>
              <a:gd name="T9" fmla="*/ 26160053 h 75"/>
              <a:gd name="T10" fmla="*/ 1830161 w 7"/>
              <a:gd name="T11" fmla="*/ 38367377 h 75"/>
              <a:gd name="T12" fmla="*/ 1830161 w 7"/>
              <a:gd name="T13" fmla="*/ 57551066 h 75"/>
              <a:gd name="T14" fmla="*/ 3660321 w 7"/>
              <a:gd name="T15" fmla="*/ 87197988 h 75"/>
              <a:gd name="T16" fmla="*/ 3660321 w 7"/>
              <a:gd name="T17" fmla="*/ 97662534 h 75"/>
              <a:gd name="T18" fmla="*/ 3660321 w 7"/>
              <a:gd name="T19" fmla="*/ 108125768 h 75"/>
              <a:gd name="T20" fmla="*/ 3660321 w 7"/>
              <a:gd name="T21" fmla="*/ 115102132 h 75"/>
              <a:gd name="T22" fmla="*/ 3660321 w 7"/>
              <a:gd name="T23" fmla="*/ 118590314 h 75"/>
              <a:gd name="T24" fmla="*/ 3660321 w 7"/>
              <a:gd name="T25" fmla="*/ 120334405 h 75"/>
              <a:gd name="T26" fmla="*/ 3660321 w 7"/>
              <a:gd name="T27" fmla="*/ 122077184 h 75"/>
              <a:gd name="T28" fmla="*/ 3660321 w 7"/>
              <a:gd name="T29" fmla="*/ 122077184 h 75"/>
              <a:gd name="T30" fmla="*/ 3660321 w 7"/>
              <a:gd name="T31" fmla="*/ 122077184 h 75"/>
              <a:gd name="T32" fmla="*/ 3660321 w 7"/>
              <a:gd name="T33" fmla="*/ 122077184 h 75"/>
              <a:gd name="T34" fmla="*/ 3660321 w 7"/>
              <a:gd name="T35" fmla="*/ 120334405 h 75"/>
              <a:gd name="T36" fmla="*/ 3660321 w 7"/>
              <a:gd name="T37" fmla="*/ 118590314 h 75"/>
              <a:gd name="T38" fmla="*/ 3660321 w 7"/>
              <a:gd name="T39" fmla="*/ 115102132 h 75"/>
              <a:gd name="T40" fmla="*/ 3660321 w 7"/>
              <a:gd name="T41" fmla="*/ 108125768 h 75"/>
              <a:gd name="T42" fmla="*/ 5490482 w 7"/>
              <a:gd name="T43" fmla="*/ 92430261 h 75"/>
              <a:gd name="T44" fmla="*/ 5490482 w 7"/>
              <a:gd name="T45" fmla="*/ 69758391 h 75"/>
              <a:gd name="T46" fmla="*/ 5490482 w 7"/>
              <a:gd name="T47" fmla="*/ 40111468 h 75"/>
              <a:gd name="T48" fmla="*/ 5490482 w 7"/>
              <a:gd name="T49" fmla="*/ 29646922 h 75"/>
              <a:gd name="T50" fmla="*/ 5490482 w 7"/>
              <a:gd name="T51" fmla="*/ 19183689 h 75"/>
              <a:gd name="T52" fmla="*/ 7320643 w 7"/>
              <a:gd name="T53" fmla="*/ 12207325 h 75"/>
              <a:gd name="T54" fmla="*/ 7320643 w 7"/>
              <a:gd name="T55" fmla="*/ 10463234 h 75"/>
              <a:gd name="T56" fmla="*/ 7320643 w 7"/>
              <a:gd name="T57" fmla="*/ 8720455 h 75"/>
              <a:gd name="T58" fmla="*/ 7320643 w 7"/>
              <a:gd name="T59" fmla="*/ 8720455 h 75"/>
              <a:gd name="T60" fmla="*/ 7320643 w 7"/>
              <a:gd name="T61" fmla="*/ 6976364 h 75"/>
              <a:gd name="T62" fmla="*/ 7320643 w 7"/>
              <a:gd name="T63" fmla="*/ 8720455 h 75"/>
              <a:gd name="T64" fmla="*/ 7320643 w 7"/>
              <a:gd name="T65" fmla="*/ 8720455 h 75"/>
              <a:gd name="T66" fmla="*/ 7320643 w 7"/>
              <a:gd name="T67" fmla="*/ 10463234 h 75"/>
              <a:gd name="T68" fmla="*/ 7320643 w 7"/>
              <a:gd name="T69" fmla="*/ 15695507 h 75"/>
              <a:gd name="T70" fmla="*/ 7320643 w 7"/>
              <a:gd name="T71" fmla="*/ 22671871 h 75"/>
              <a:gd name="T72" fmla="*/ 7320643 w 7"/>
              <a:gd name="T73" fmla="*/ 41855559 h 75"/>
              <a:gd name="T74" fmla="*/ 9150804 w 7"/>
              <a:gd name="T75" fmla="*/ 80222937 h 75"/>
              <a:gd name="T76" fmla="*/ 9150804 w 7"/>
              <a:gd name="T77" fmla="*/ 99406625 h 75"/>
              <a:gd name="T78" fmla="*/ 9150804 w 7"/>
              <a:gd name="T79" fmla="*/ 113358041 h 75"/>
              <a:gd name="T80" fmla="*/ 9150804 w 7"/>
              <a:gd name="T81" fmla="*/ 120334405 h 75"/>
              <a:gd name="T82" fmla="*/ 9150804 w 7"/>
              <a:gd name="T83" fmla="*/ 125565366 h 75"/>
              <a:gd name="T84" fmla="*/ 9150804 w 7"/>
              <a:gd name="T85" fmla="*/ 127309457 h 75"/>
              <a:gd name="T86" fmla="*/ 9150804 w 7"/>
              <a:gd name="T87" fmla="*/ 129053548 h 75"/>
              <a:gd name="T88" fmla="*/ 9150804 w 7"/>
              <a:gd name="T89" fmla="*/ 129053548 h 75"/>
              <a:gd name="T90" fmla="*/ 10980964 w 7"/>
              <a:gd name="T91" fmla="*/ 130797639 h 75"/>
              <a:gd name="T92" fmla="*/ 10980964 w 7"/>
              <a:gd name="T93" fmla="*/ 129053548 h 75"/>
              <a:gd name="T94" fmla="*/ 10980964 w 7"/>
              <a:gd name="T95" fmla="*/ 129053548 h 75"/>
              <a:gd name="T96" fmla="*/ 10980964 w 7"/>
              <a:gd name="T97" fmla="*/ 127309457 h 75"/>
              <a:gd name="T98" fmla="*/ 10980964 w 7"/>
              <a:gd name="T99" fmla="*/ 123821275 h 75"/>
              <a:gd name="T100" fmla="*/ 10980964 w 7"/>
              <a:gd name="T101" fmla="*/ 113358041 h 75"/>
              <a:gd name="T102" fmla="*/ 10980964 w 7"/>
              <a:gd name="T103" fmla="*/ 102893495 h 75"/>
              <a:gd name="T104" fmla="*/ 10980964 w 7"/>
              <a:gd name="T105" fmla="*/ 59295157 h 75"/>
              <a:gd name="T106" fmla="*/ 12811125 w 7"/>
              <a:gd name="T107" fmla="*/ 31391013 h 75"/>
              <a:gd name="T108" fmla="*/ 12811125 w 7"/>
              <a:gd name="T109" fmla="*/ 19183689 h 75"/>
              <a:gd name="T110" fmla="*/ 12811125 w 7"/>
              <a:gd name="T111" fmla="*/ 10463234 h 75"/>
              <a:gd name="T112" fmla="*/ 12811125 w 7"/>
              <a:gd name="T113" fmla="*/ 5232273 h 75"/>
              <a:gd name="T114" fmla="*/ 12811125 w 7"/>
              <a:gd name="T115" fmla="*/ 1744091 h 75"/>
              <a:gd name="T116" fmla="*/ 12811125 w 7"/>
              <a:gd name="T117" fmla="*/ 1744091 h 75"/>
              <a:gd name="T118" fmla="*/ 12811125 w 7"/>
              <a:gd name="T119" fmla="*/ 0 h 75"/>
              <a:gd name="T120" fmla="*/ 12811125 w 7"/>
              <a:gd name="T121" fmla="*/ 0 h 75"/>
              <a:gd name="T122" fmla="*/ 12811125 w 7"/>
              <a:gd name="T123" fmla="*/ 0 h 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5"/>
              <a:gd name="T188" fmla="*/ 7 w 7"/>
              <a:gd name="T189" fmla="*/ 75 h 7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5">
                <a:moveTo>
                  <a:pt x="0" y="9"/>
                </a:moveTo>
                <a:lnTo>
                  <a:pt x="0" y="9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1" y="30"/>
                </a:lnTo>
                <a:lnTo>
                  <a:pt x="1" y="31"/>
                </a:lnTo>
                <a:lnTo>
                  <a:pt x="1" y="33"/>
                </a:lnTo>
                <a:lnTo>
                  <a:pt x="1" y="35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2" y="50"/>
                </a:lnTo>
                <a:lnTo>
                  <a:pt x="2" y="51"/>
                </a:lnTo>
                <a:lnTo>
                  <a:pt x="2" y="52"/>
                </a:lnTo>
                <a:lnTo>
                  <a:pt x="2" y="55"/>
                </a:lnTo>
                <a:lnTo>
                  <a:pt x="2" y="56"/>
                </a:lnTo>
                <a:lnTo>
                  <a:pt x="2" y="57"/>
                </a:lnTo>
                <a:lnTo>
                  <a:pt x="2" y="59"/>
                </a:lnTo>
                <a:lnTo>
                  <a:pt x="2" y="60"/>
                </a:lnTo>
                <a:lnTo>
                  <a:pt x="2" y="62"/>
                </a:lnTo>
                <a:lnTo>
                  <a:pt x="2" y="63"/>
                </a:lnTo>
                <a:lnTo>
                  <a:pt x="2" y="64"/>
                </a:lnTo>
                <a:lnTo>
                  <a:pt x="2" y="65"/>
                </a:lnTo>
                <a:lnTo>
                  <a:pt x="2" y="66"/>
                </a:lnTo>
                <a:lnTo>
                  <a:pt x="2" y="67"/>
                </a:lnTo>
                <a:lnTo>
                  <a:pt x="2" y="68"/>
                </a:lnTo>
                <a:lnTo>
                  <a:pt x="2" y="69"/>
                </a:lnTo>
                <a:lnTo>
                  <a:pt x="2" y="70"/>
                </a:lnTo>
                <a:lnTo>
                  <a:pt x="2" y="69"/>
                </a:lnTo>
                <a:lnTo>
                  <a:pt x="2" y="68"/>
                </a:lnTo>
                <a:lnTo>
                  <a:pt x="2" y="67"/>
                </a:lnTo>
                <a:lnTo>
                  <a:pt x="2" y="66"/>
                </a:lnTo>
                <a:lnTo>
                  <a:pt x="2" y="65"/>
                </a:lnTo>
                <a:lnTo>
                  <a:pt x="2" y="64"/>
                </a:lnTo>
                <a:lnTo>
                  <a:pt x="2" y="62"/>
                </a:lnTo>
                <a:lnTo>
                  <a:pt x="2" y="61"/>
                </a:lnTo>
                <a:lnTo>
                  <a:pt x="3" y="59"/>
                </a:lnTo>
                <a:lnTo>
                  <a:pt x="3" y="55"/>
                </a:lnTo>
                <a:lnTo>
                  <a:pt x="3" y="54"/>
                </a:lnTo>
                <a:lnTo>
                  <a:pt x="3" y="53"/>
                </a:lnTo>
                <a:lnTo>
                  <a:pt x="3" y="52"/>
                </a:lnTo>
                <a:lnTo>
                  <a:pt x="3" y="50"/>
                </a:lnTo>
                <a:lnTo>
                  <a:pt x="3" y="45"/>
                </a:lnTo>
                <a:lnTo>
                  <a:pt x="3" y="44"/>
                </a:lnTo>
                <a:lnTo>
                  <a:pt x="3" y="42"/>
                </a:lnTo>
                <a:lnTo>
                  <a:pt x="3" y="40"/>
                </a:lnTo>
                <a:lnTo>
                  <a:pt x="3" y="34"/>
                </a:lnTo>
                <a:lnTo>
                  <a:pt x="3" y="33"/>
                </a:lnTo>
                <a:lnTo>
                  <a:pt x="3" y="32"/>
                </a:lnTo>
                <a:lnTo>
                  <a:pt x="3" y="29"/>
                </a:lnTo>
                <a:lnTo>
                  <a:pt x="3" y="24"/>
                </a:lnTo>
                <a:lnTo>
                  <a:pt x="3" y="23"/>
                </a:lnTo>
                <a:lnTo>
                  <a:pt x="3" y="22"/>
                </a:lnTo>
                <a:lnTo>
                  <a:pt x="3" y="21"/>
                </a:lnTo>
                <a:lnTo>
                  <a:pt x="3" y="19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4" y="20"/>
                </a:lnTo>
                <a:lnTo>
                  <a:pt x="4" y="2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40"/>
                </a:lnTo>
                <a:lnTo>
                  <a:pt x="5" y="46"/>
                </a:lnTo>
                <a:lnTo>
                  <a:pt x="5" y="47"/>
                </a:lnTo>
                <a:lnTo>
                  <a:pt x="5" y="48"/>
                </a:lnTo>
                <a:lnTo>
                  <a:pt x="5" y="51"/>
                </a:lnTo>
                <a:lnTo>
                  <a:pt x="5" y="56"/>
                </a:lnTo>
                <a:lnTo>
                  <a:pt x="5" y="57"/>
                </a:lnTo>
                <a:lnTo>
                  <a:pt x="5" y="58"/>
                </a:lnTo>
                <a:lnTo>
                  <a:pt x="5" y="61"/>
                </a:lnTo>
                <a:lnTo>
                  <a:pt x="5" y="62"/>
                </a:lnTo>
                <a:lnTo>
                  <a:pt x="5" y="63"/>
                </a:lnTo>
                <a:lnTo>
                  <a:pt x="5" y="65"/>
                </a:lnTo>
                <a:lnTo>
                  <a:pt x="5" y="66"/>
                </a:lnTo>
                <a:lnTo>
                  <a:pt x="5" y="67"/>
                </a:lnTo>
                <a:lnTo>
                  <a:pt x="5" y="68"/>
                </a:lnTo>
                <a:lnTo>
                  <a:pt x="5" y="69"/>
                </a:lnTo>
                <a:lnTo>
                  <a:pt x="5" y="70"/>
                </a:lnTo>
                <a:lnTo>
                  <a:pt x="5" y="71"/>
                </a:lnTo>
                <a:lnTo>
                  <a:pt x="5" y="72"/>
                </a:lnTo>
                <a:lnTo>
                  <a:pt x="5" y="73"/>
                </a:lnTo>
                <a:lnTo>
                  <a:pt x="5" y="74"/>
                </a:lnTo>
                <a:lnTo>
                  <a:pt x="5" y="75"/>
                </a:lnTo>
                <a:lnTo>
                  <a:pt x="6" y="75"/>
                </a:lnTo>
                <a:lnTo>
                  <a:pt x="6" y="74"/>
                </a:lnTo>
                <a:lnTo>
                  <a:pt x="6" y="73"/>
                </a:lnTo>
                <a:lnTo>
                  <a:pt x="6" y="72"/>
                </a:lnTo>
                <a:lnTo>
                  <a:pt x="6" y="71"/>
                </a:lnTo>
                <a:lnTo>
                  <a:pt x="6" y="69"/>
                </a:lnTo>
                <a:lnTo>
                  <a:pt x="6" y="68"/>
                </a:lnTo>
                <a:lnTo>
                  <a:pt x="6" y="67"/>
                </a:lnTo>
                <a:lnTo>
                  <a:pt x="6" y="66"/>
                </a:lnTo>
                <a:lnTo>
                  <a:pt x="6" y="65"/>
                </a:lnTo>
                <a:lnTo>
                  <a:pt x="6" y="63"/>
                </a:lnTo>
                <a:lnTo>
                  <a:pt x="6" y="61"/>
                </a:lnTo>
                <a:lnTo>
                  <a:pt x="6" y="60"/>
                </a:lnTo>
                <a:lnTo>
                  <a:pt x="6" y="59"/>
                </a:lnTo>
                <a:lnTo>
                  <a:pt x="6" y="56"/>
                </a:lnTo>
                <a:lnTo>
                  <a:pt x="6" y="51"/>
                </a:lnTo>
                <a:lnTo>
                  <a:pt x="6" y="40"/>
                </a:lnTo>
                <a:lnTo>
                  <a:pt x="6" y="39"/>
                </a:lnTo>
                <a:lnTo>
                  <a:pt x="6" y="38"/>
                </a:lnTo>
                <a:lnTo>
                  <a:pt x="6" y="37"/>
                </a:lnTo>
                <a:lnTo>
                  <a:pt x="6" y="34"/>
                </a:lnTo>
                <a:lnTo>
                  <a:pt x="7" y="28"/>
                </a:lnTo>
                <a:lnTo>
                  <a:pt x="7" y="27"/>
                </a:lnTo>
                <a:lnTo>
                  <a:pt x="7" y="26"/>
                </a:lnTo>
                <a:lnTo>
                  <a:pt x="7" y="23"/>
                </a:lnTo>
                <a:lnTo>
                  <a:pt x="7" y="18"/>
                </a:lnTo>
                <a:lnTo>
                  <a:pt x="7" y="17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988020" y="1598985"/>
            <a:ext cx="9525" cy="120650"/>
          </a:xfrm>
          <a:custGeom>
            <a:avLst/>
            <a:gdLst>
              <a:gd name="T0" fmla="*/ 0 w 7"/>
              <a:gd name="T1" fmla="*/ 15856857 h 91"/>
              <a:gd name="T2" fmla="*/ 0 w 7"/>
              <a:gd name="T3" fmla="*/ 19380898 h 91"/>
              <a:gd name="T4" fmla="*/ 0 w 7"/>
              <a:gd name="T5" fmla="*/ 26428979 h 91"/>
              <a:gd name="T6" fmla="*/ 1830161 w 7"/>
              <a:gd name="T7" fmla="*/ 44047857 h 91"/>
              <a:gd name="T8" fmla="*/ 1830161 w 7"/>
              <a:gd name="T9" fmla="*/ 88095713 h 91"/>
              <a:gd name="T10" fmla="*/ 1830161 w 7"/>
              <a:gd name="T11" fmla="*/ 116285387 h 91"/>
              <a:gd name="T12" fmla="*/ 1830161 w 7"/>
              <a:gd name="T13" fmla="*/ 135666285 h 91"/>
              <a:gd name="T14" fmla="*/ 3660321 w 7"/>
              <a:gd name="T15" fmla="*/ 144476386 h 91"/>
              <a:gd name="T16" fmla="*/ 3660321 w 7"/>
              <a:gd name="T17" fmla="*/ 149762447 h 91"/>
              <a:gd name="T18" fmla="*/ 3660321 w 7"/>
              <a:gd name="T19" fmla="*/ 151523142 h 91"/>
              <a:gd name="T20" fmla="*/ 3660321 w 7"/>
              <a:gd name="T21" fmla="*/ 153285162 h 91"/>
              <a:gd name="T22" fmla="*/ 3660321 w 7"/>
              <a:gd name="T23" fmla="*/ 153285162 h 91"/>
              <a:gd name="T24" fmla="*/ 3660321 w 7"/>
              <a:gd name="T25" fmla="*/ 153285162 h 91"/>
              <a:gd name="T26" fmla="*/ 3660321 w 7"/>
              <a:gd name="T27" fmla="*/ 153285162 h 91"/>
              <a:gd name="T28" fmla="*/ 3660321 w 7"/>
              <a:gd name="T29" fmla="*/ 151523142 h 91"/>
              <a:gd name="T30" fmla="*/ 3660321 w 7"/>
              <a:gd name="T31" fmla="*/ 148000427 h 91"/>
              <a:gd name="T32" fmla="*/ 3660321 w 7"/>
              <a:gd name="T33" fmla="*/ 142714366 h 91"/>
              <a:gd name="T34" fmla="*/ 3660321 w 7"/>
              <a:gd name="T35" fmla="*/ 133904264 h 91"/>
              <a:gd name="T36" fmla="*/ 3660321 w 7"/>
              <a:gd name="T37" fmla="*/ 109238631 h 91"/>
              <a:gd name="T38" fmla="*/ 5490482 w 7"/>
              <a:gd name="T39" fmla="*/ 51094612 h 91"/>
              <a:gd name="T40" fmla="*/ 5490482 w 7"/>
              <a:gd name="T41" fmla="*/ 29953020 h 91"/>
              <a:gd name="T42" fmla="*/ 5490482 w 7"/>
              <a:gd name="T43" fmla="*/ 15856857 h 91"/>
              <a:gd name="T44" fmla="*/ 5490482 w 7"/>
              <a:gd name="T45" fmla="*/ 10570796 h 91"/>
              <a:gd name="T46" fmla="*/ 5490482 w 7"/>
              <a:gd name="T47" fmla="*/ 8810102 h 91"/>
              <a:gd name="T48" fmla="*/ 5490482 w 7"/>
              <a:gd name="T49" fmla="*/ 7048081 h 91"/>
              <a:gd name="T50" fmla="*/ 7320643 w 7"/>
              <a:gd name="T51" fmla="*/ 7048081 h 91"/>
              <a:gd name="T52" fmla="*/ 7320643 w 7"/>
              <a:gd name="T53" fmla="*/ 7048081 h 91"/>
              <a:gd name="T54" fmla="*/ 7320643 w 7"/>
              <a:gd name="T55" fmla="*/ 7048081 h 91"/>
              <a:gd name="T56" fmla="*/ 7320643 w 7"/>
              <a:gd name="T57" fmla="*/ 8810102 h 91"/>
              <a:gd name="T58" fmla="*/ 7320643 w 7"/>
              <a:gd name="T59" fmla="*/ 12332816 h 91"/>
              <a:gd name="T60" fmla="*/ 7320643 w 7"/>
              <a:gd name="T61" fmla="*/ 17618877 h 91"/>
              <a:gd name="T62" fmla="*/ 7320643 w 7"/>
              <a:gd name="T63" fmla="*/ 29953020 h 91"/>
              <a:gd name="T64" fmla="*/ 7320643 w 7"/>
              <a:gd name="T65" fmla="*/ 51094612 h 91"/>
              <a:gd name="T66" fmla="*/ 9150804 w 7"/>
              <a:gd name="T67" fmla="*/ 105714591 h 91"/>
              <a:gd name="T68" fmla="*/ 9150804 w 7"/>
              <a:gd name="T69" fmla="*/ 132142244 h 91"/>
              <a:gd name="T70" fmla="*/ 9150804 w 7"/>
              <a:gd name="T71" fmla="*/ 144476386 h 91"/>
              <a:gd name="T72" fmla="*/ 9150804 w 7"/>
              <a:gd name="T73" fmla="*/ 151523142 h 91"/>
              <a:gd name="T74" fmla="*/ 9150804 w 7"/>
              <a:gd name="T75" fmla="*/ 155047182 h 91"/>
              <a:gd name="T76" fmla="*/ 9150804 w 7"/>
              <a:gd name="T77" fmla="*/ 158571223 h 91"/>
              <a:gd name="T78" fmla="*/ 9150804 w 7"/>
              <a:gd name="T79" fmla="*/ 160333243 h 91"/>
              <a:gd name="T80" fmla="*/ 9150804 w 7"/>
              <a:gd name="T81" fmla="*/ 160333243 h 91"/>
              <a:gd name="T82" fmla="*/ 9150804 w 7"/>
              <a:gd name="T83" fmla="*/ 160333243 h 91"/>
              <a:gd name="T84" fmla="*/ 9150804 w 7"/>
              <a:gd name="T85" fmla="*/ 160333243 h 91"/>
              <a:gd name="T86" fmla="*/ 9150804 w 7"/>
              <a:gd name="T87" fmla="*/ 158571223 h 91"/>
              <a:gd name="T88" fmla="*/ 9150804 w 7"/>
              <a:gd name="T89" fmla="*/ 155047182 h 91"/>
              <a:gd name="T90" fmla="*/ 9150804 w 7"/>
              <a:gd name="T91" fmla="*/ 146238407 h 91"/>
              <a:gd name="T92" fmla="*/ 10980964 w 7"/>
              <a:gd name="T93" fmla="*/ 128619529 h 91"/>
              <a:gd name="T94" fmla="*/ 10980964 w 7"/>
              <a:gd name="T95" fmla="*/ 100428530 h 91"/>
              <a:gd name="T96" fmla="*/ 10980964 w 7"/>
              <a:gd name="T97" fmla="*/ 54618653 h 91"/>
              <a:gd name="T98" fmla="*/ 10980964 w 7"/>
              <a:gd name="T99" fmla="*/ 40523816 h 91"/>
              <a:gd name="T100" fmla="*/ 10980964 w 7"/>
              <a:gd name="T101" fmla="*/ 21142918 h 91"/>
              <a:gd name="T102" fmla="*/ 12811125 w 7"/>
              <a:gd name="T103" fmla="*/ 10570796 h 91"/>
              <a:gd name="T104" fmla="*/ 12811125 w 7"/>
              <a:gd name="T105" fmla="*/ 5286061 h 91"/>
              <a:gd name="T106" fmla="*/ 12811125 w 7"/>
              <a:gd name="T107" fmla="*/ 1762020 h 91"/>
              <a:gd name="T108" fmla="*/ 12811125 w 7"/>
              <a:gd name="T109" fmla="*/ 0 h 91"/>
              <a:gd name="T110" fmla="*/ 12811125 w 7"/>
              <a:gd name="T111" fmla="*/ 0 h 91"/>
              <a:gd name="T112" fmla="*/ 12811125 w 7"/>
              <a:gd name="T113" fmla="*/ 0 h 91"/>
              <a:gd name="T114" fmla="*/ 12811125 w 7"/>
              <a:gd name="T115" fmla="*/ 0 h 91"/>
              <a:gd name="T116" fmla="*/ 12811125 w 7"/>
              <a:gd name="T117" fmla="*/ 1762020 h 91"/>
              <a:gd name="T118" fmla="*/ 12811125 w 7"/>
              <a:gd name="T119" fmla="*/ 3524041 h 91"/>
              <a:gd name="T120" fmla="*/ 12811125 w 7"/>
              <a:gd name="T121" fmla="*/ 8810102 h 91"/>
              <a:gd name="T122" fmla="*/ 12811125 w 7"/>
              <a:gd name="T123" fmla="*/ 19380898 h 9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91"/>
              <a:gd name="T188" fmla="*/ 7 w 7"/>
              <a:gd name="T189" fmla="*/ 91 h 9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91">
                <a:moveTo>
                  <a:pt x="0" y="8"/>
                </a:moveTo>
                <a:lnTo>
                  <a:pt x="0" y="8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30"/>
                </a:lnTo>
                <a:lnTo>
                  <a:pt x="1" y="36"/>
                </a:lnTo>
                <a:lnTo>
                  <a:pt x="1" y="49"/>
                </a:lnTo>
                <a:lnTo>
                  <a:pt x="1" y="50"/>
                </a:lnTo>
                <a:lnTo>
                  <a:pt x="1" y="52"/>
                </a:lnTo>
                <a:lnTo>
                  <a:pt x="1" y="55"/>
                </a:lnTo>
                <a:lnTo>
                  <a:pt x="1" y="61"/>
                </a:lnTo>
                <a:lnTo>
                  <a:pt x="1" y="62"/>
                </a:lnTo>
                <a:lnTo>
                  <a:pt x="1" y="64"/>
                </a:lnTo>
                <a:lnTo>
                  <a:pt x="1" y="66"/>
                </a:lnTo>
                <a:lnTo>
                  <a:pt x="1" y="72"/>
                </a:lnTo>
                <a:lnTo>
                  <a:pt x="1" y="73"/>
                </a:lnTo>
                <a:lnTo>
                  <a:pt x="1" y="74"/>
                </a:lnTo>
                <a:lnTo>
                  <a:pt x="1" y="76"/>
                </a:lnTo>
                <a:lnTo>
                  <a:pt x="1" y="77"/>
                </a:lnTo>
                <a:lnTo>
                  <a:pt x="1" y="78"/>
                </a:lnTo>
                <a:lnTo>
                  <a:pt x="1" y="79"/>
                </a:lnTo>
                <a:lnTo>
                  <a:pt x="1" y="81"/>
                </a:lnTo>
                <a:lnTo>
                  <a:pt x="2" y="82"/>
                </a:lnTo>
                <a:lnTo>
                  <a:pt x="2" y="83"/>
                </a:lnTo>
                <a:lnTo>
                  <a:pt x="2" y="84"/>
                </a:lnTo>
                <a:lnTo>
                  <a:pt x="2" y="85"/>
                </a:lnTo>
                <a:lnTo>
                  <a:pt x="2" y="86"/>
                </a:lnTo>
                <a:lnTo>
                  <a:pt x="2" y="87"/>
                </a:lnTo>
                <a:lnTo>
                  <a:pt x="2" y="86"/>
                </a:lnTo>
                <a:lnTo>
                  <a:pt x="2" y="85"/>
                </a:lnTo>
                <a:lnTo>
                  <a:pt x="2" y="84"/>
                </a:lnTo>
                <a:lnTo>
                  <a:pt x="2" y="83"/>
                </a:lnTo>
                <a:lnTo>
                  <a:pt x="2" y="82"/>
                </a:lnTo>
                <a:lnTo>
                  <a:pt x="2" y="81"/>
                </a:lnTo>
                <a:lnTo>
                  <a:pt x="2" y="80"/>
                </a:lnTo>
                <a:lnTo>
                  <a:pt x="2" y="79"/>
                </a:lnTo>
                <a:lnTo>
                  <a:pt x="2" y="77"/>
                </a:lnTo>
                <a:lnTo>
                  <a:pt x="2" y="76"/>
                </a:lnTo>
                <a:lnTo>
                  <a:pt x="2" y="75"/>
                </a:lnTo>
                <a:lnTo>
                  <a:pt x="2" y="73"/>
                </a:lnTo>
                <a:lnTo>
                  <a:pt x="2" y="68"/>
                </a:lnTo>
                <a:lnTo>
                  <a:pt x="2" y="67"/>
                </a:lnTo>
                <a:lnTo>
                  <a:pt x="2" y="66"/>
                </a:lnTo>
                <a:lnTo>
                  <a:pt x="2" y="65"/>
                </a:lnTo>
                <a:lnTo>
                  <a:pt x="2" y="62"/>
                </a:lnTo>
                <a:lnTo>
                  <a:pt x="3" y="55"/>
                </a:lnTo>
                <a:lnTo>
                  <a:pt x="3" y="41"/>
                </a:lnTo>
                <a:lnTo>
                  <a:pt x="3" y="40"/>
                </a:lnTo>
                <a:lnTo>
                  <a:pt x="3" y="38"/>
                </a:lnTo>
                <a:lnTo>
                  <a:pt x="3" y="35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6"/>
                </a:lnTo>
                <a:lnTo>
                  <a:pt x="3" y="23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5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2"/>
                </a:lnTo>
                <a:lnTo>
                  <a:pt x="4" y="28"/>
                </a:lnTo>
                <a:lnTo>
                  <a:pt x="4" y="29"/>
                </a:lnTo>
                <a:lnTo>
                  <a:pt x="4" y="31"/>
                </a:lnTo>
                <a:lnTo>
                  <a:pt x="4" y="35"/>
                </a:lnTo>
                <a:lnTo>
                  <a:pt x="4" y="42"/>
                </a:lnTo>
                <a:lnTo>
                  <a:pt x="5" y="56"/>
                </a:lnTo>
                <a:lnTo>
                  <a:pt x="5" y="57"/>
                </a:lnTo>
                <a:lnTo>
                  <a:pt x="5" y="58"/>
                </a:lnTo>
                <a:lnTo>
                  <a:pt x="5" y="60"/>
                </a:lnTo>
                <a:lnTo>
                  <a:pt x="5" y="63"/>
                </a:lnTo>
                <a:lnTo>
                  <a:pt x="5" y="69"/>
                </a:lnTo>
                <a:lnTo>
                  <a:pt x="5" y="70"/>
                </a:lnTo>
                <a:lnTo>
                  <a:pt x="5" y="72"/>
                </a:lnTo>
                <a:lnTo>
                  <a:pt x="5" y="75"/>
                </a:lnTo>
                <a:lnTo>
                  <a:pt x="5" y="76"/>
                </a:lnTo>
                <a:lnTo>
                  <a:pt x="5" y="77"/>
                </a:lnTo>
                <a:lnTo>
                  <a:pt x="5" y="80"/>
                </a:lnTo>
                <a:lnTo>
                  <a:pt x="5" y="81"/>
                </a:lnTo>
                <a:lnTo>
                  <a:pt x="5" y="82"/>
                </a:lnTo>
                <a:lnTo>
                  <a:pt x="5" y="83"/>
                </a:lnTo>
                <a:lnTo>
                  <a:pt x="5" y="84"/>
                </a:lnTo>
                <a:lnTo>
                  <a:pt x="5" y="85"/>
                </a:lnTo>
                <a:lnTo>
                  <a:pt x="5" y="86"/>
                </a:lnTo>
                <a:lnTo>
                  <a:pt x="5" y="87"/>
                </a:lnTo>
                <a:lnTo>
                  <a:pt x="5" y="88"/>
                </a:lnTo>
                <a:lnTo>
                  <a:pt x="5" y="89"/>
                </a:lnTo>
                <a:lnTo>
                  <a:pt x="5" y="90"/>
                </a:lnTo>
                <a:lnTo>
                  <a:pt x="5" y="91"/>
                </a:lnTo>
                <a:lnTo>
                  <a:pt x="5" y="90"/>
                </a:lnTo>
                <a:lnTo>
                  <a:pt x="5" y="89"/>
                </a:lnTo>
                <a:lnTo>
                  <a:pt x="5" y="88"/>
                </a:lnTo>
                <a:lnTo>
                  <a:pt x="5" y="87"/>
                </a:lnTo>
                <a:lnTo>
                  <a:pt x="5" y="86"/>
                </a:lnTo>
                <a:lnTo>
                  <a:pt x="5" y="85"/>
                </a:lnTo>
                <a:lnTo>
                  <a:pt x="5" y="83"/>
                </a:lnTo>
                <a:lnTo>
                  <a:pt x="5" y="82"/>
                </a:lnTo>
                <a:lnTo>
                  <a:pt x="5" y="81"/>
                </a:lnTo>
                <a:lnTo>
                  <a:pt x="5" y="79"/>
                </a:lnTo>
                <a:lnTo>
                  <a:pt x="6" y="73"/>
                </a:lnTo>
                <a:lnTo>
                  <a:pt x="6" y="72"/>
                </a:lnTo>
                <a:lnTo>
                  <a:pt x="6" y="70"/>
                </a:lnTo>
                <a:lnTo>
                  <a:pt x="6" y="67"/>
                </a:lnTo>
                <a:lnTo>
                  <a:pt x="6" y="61"/>
                </a:lnTo>
                <a:lnTo>
                  <a:pt x="6" y="60"/>
                </a:lnTo>
                <a:lnTo>
                  <a:pt x="6" y="59"/>
                </a:lnTo>
                <a:lnTo>
                  <a:pt x="6" y="57"/>
                </a:lnTo>
                <a:lnTo>
                  <a:pt x="6" y="54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2"/>
                </a:lnTo>
                <a:lnTo>
                  <a:pt x="6" y="38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7"/>
                </a:lnTo>
                <a:lnTo>
                  <a:pt x="6" y="24"/>
                </a:lnTo>
                <a:lnTo>
                  <a:pt x="6" y="23"/>
                </a:lnTo>
                <a:lnTo>
                  <a:pt x="6" y="21"/>
                </a:lnTo>
                <a:lnTo>
                  <a:pt x="6" y="18"/>
                </a:lnTo>
                <a:lnTo>
                  <a:pt x="6" y="17"/>
                </a:lnTo>
                <a:lnTo>
                  <a:pt x="6" y="15"/>
                </a:lnTo>
                <a:lnTo>
                  <a:pt x="6" y="13"/>
                </a:lnTo>
                <a:lnTo>
                  <a:pt x="6" y="12"/>
                </a:lnTo>
                <a:lnTo>
                  <a:pt x="6" y="10"/>
                </a:lnTo>
                <a:lnTo>
                  <a:pt x="6" y="8"/>
                </a:lnTo>
                <a:lnTo>
                  <a:pt x="6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5"/>
                </a:lnTo>
                <a:lnTo>
                  <a:pt x="7" y="2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997545" y="1589460"/>
            <a:ext cx="9525" cy="139700"/>
          </a:xfrm>
          <a:custGeom>
            <a:avLst/>
            <a:gdLst>
              <a:gd name="T0" fmla="*/ 1830161 w 7"/>
              <a:gd name="T1" fmla="*/ 74259198 h 105"/>
              <a:gd name="T2" fmla="*/ 1830161 w 7"/>
              <a:gd name="T3" fmla="*/ 104317316 h 105"/>
              <a:gd name="T4" fmla="*/ 1830161 w 7"/>
              <a:gd name="T5" fmla="*/ 141446915 h 105"/>
              <a:gd name="T6" fmla="*/ 1830161 w 7"/>
              <a:gd name="T7" fmla="*/ 153824335 h 105"/>
              <a:gd name="T8" fmla="*/ 1830161 w 7"/>
              <a:gd name="T9" fmla="*/ 169736830 h 105"/>
              <a:gd name="T10" fmla="*/ 1830161 w 7"/>
              <a:gd name="T11" fmla="*/ 175041439 h 105"/>
              <a:gd name="T12" fmla="*/ 1830161 w 7"/>
              <a:gd name="T13" fmla="*/ 176808311 h 105"/>
              <a:gd name="T14" fmla="*/ 1830161 w 7"/>
              <a:gd name="T15" fmla="*/ 178576514 h 105"/>
              <a:gd name="T16" fmla="*/ 3660321 w 7"/>
              <a:gd name="T17" fmla="*/ 180344717 h 105"/>
              <a:gd name="T18" fmla="*/ 3660321 w 7"/>
              <a:gd name="T19" fmla="*/ 180344717 h 105"/>
              <a:gd name="T20" fmla="*/ 3660321 w 7"/>
              <a:gd name="T21" fmla="*/ 180344717 h 105"/>
              <a:gd name="T22" fmla="*/ 3660321 w 7"/>
              <a:gd name="T23" fmla="*/ 178576514 h 105"/>
              <a:gd name="T24" fmla="*/ 3660321 w 7"/>
              <a:gd name="T25" fmla="*/ 175041439 h 105"/>
              <a:gd name="T26" fmla="*/ 3660321 w 7"/>
              <a:gd name="T27" fmla="*/ 169736830 h 105"/>
              <a:gd name="T28" fmla="*/ 3660321 w 7"/>
              <a:gd name="T29" fmla="*/ 153824335 h 105"/>
              <a:gd name="T30" fmla="*/ 3660321 w 7"/>
              <a:gd name="T31" fmla="*/ 106085519 h 105"/>
              <a:gd name="T32" fmla="*/ 3660321 w 7"/>
              <a:gd name="T33" fmla="*/ 74259198 h 105"/>
              <a:gd name="T34" fmla="*/ 5490482 w 7"/>
              <a:gd name="T35" fmla="*/ 42434208 h 105"/>
              <a:gd name="T36" fmla="*/ 5490482 w 7"/>
              <a:gd name="T37" fmla="*/ 26521712 h 105"/>
              <a:gd name="T38" fmla="*/ 5490482 w 7"/>
              <a:gd name="T39" fmla="*/ 17680698 h 105"/>
              <a:gd name="T40" fmla="*/ 5490482 w 7"/>
              <a:gd name="T41" fmla="*/ 10607887 h 105"/>
              <a:gd name="T42" fmla="*/ 5490482 w 7"/>
              <a:gd name="T43" fmla="*/ 7072811 h 105"/>
              <a:gd name="T44" fmla="*/ 5490482 w 7"/>
              <a:gd name="T45" fmla="*/ 7072811 h 105"/>
              <a:gd name="T46" fmla="*/ 5490482 w 7"/>
              <a:gd name="T47" fmla="*/ 5304609 h 105"/>
              <a:gd name="T48" fmla="*/ 5490482 w 7"/>
              <a:gd name="T49" fmla="*/ 5304609 h 105"/>
              <a:gd name="T50" fmla="*/ 5490482 w 7"/>
              <a:gd name="T51" fmla="*/ 7072811 h 105"/>
              <a:gd name="T52" fmla="*/ 5490482 w 7"/>
              <a:gd name="T53" fmla="*/ 8841014 h 105"/>
              <a:gd name="T54" fmla="*/ 5490482 w 7"/>
              <a:gd name="T55" fmla="*/ 10607887 h 105"/>
              <a:gd name="T56" fmla="*/ 5490482 w 7"/>
              <a:gd name="T57" fmla="*/ 17680698 h 105"/>
              <a:gd name="T58" fmla="*/ 7320643 w 7"/>
              <a:gd name="T59" fmla="*/ 35361396 h 105"/>
              <a:gd name="T60" fmla="*/ 7320643 w 7"/>
              <a:gd name="T61" fmla="*/ 86636618 h 105"/>
              <a:gd name="T62" fmla="*/ 7320643 w 7"/>
              <a:gd name="T63" fmla="*/ 118461609 h 105"/>
              <a:gd name="T64" fmla="*/ 7320643 w 7"/>
              <a:gd name="T65" fmla="*/ 152056132 h 105"/>
              <a:gd name="T66" fmla="*/ 7320643 w 7"/>
              <a:gd name="T67" fmla="*/ 166200425 h 105"/>
              <a:gd name="T68" fmla="*/ 9150804 w 7"/>
              <a:gd name="T69" fmla="*/ 175041439 h 105"/>
              <a:gd name="T70" fmla="*/ 9150804 w 7"/>
              <a:gd name="T71" fmla="*/ 180344717 h 105"/>
              <a:gd name="T72" fmla="*/ 9150804 w 7"/>
              <a:gd name="T73" fmla="*/ 183881123 h 105"/>
              <a:gd name="T74" fmla="*/ 9150804 w 7"/>
              <a:gd name="T75" fmla="*/ 185649326 h 105"/>
              <a:gd name="T76" fmla="*/ 9150804 w 7"/>
              <a:gd name="T77" fmla="*/ 185649326 h 105"/>
              <a:gd name="T78" fmla="*/ 9150804 w 7"/>
              <a:gd name="T79" fmla="*/ 185649326 h 105"/>
              <a:gd name="T80" fmla="*/ 9150804 w 7"/>
              <a:gd name="T81" fmla="*/ 185649326 h 105"/>
              <a:gd name="T82" fmla="*/ 9150804 w 7"/>
              <a:gd name="T83" fmla="*/ 183881123 h 105"/>
              <a:gd name="T84" fmla="*/ 9150804 w 7"/>
              <a:gd name="T85" fmla="*/ 180344717 h 105"/>
              <a:gd name="T86" fmla="*/ 9150804 w 7"/>
              <a:gd name="T87" fmla="*/ 175041439 h 105"/>
              <a:gd name="T88" fmla="*/ 9150804 w 7"/>
              <a:gd name="T89" fmla="*/ 159127613 h 105"/>
              <a:gd name="T90" fmla="*/ 9150804 w 7"/>
              <a:gd name="T91" fmla="*/ 136142307 h 105"/>
              <a:gd name="T92" fmla="*/ 10980964 w 7"/>
              <a:gd name="T93" fmla="*/ 63651311 h 105"/>
              <a:gd name="T94" fmla="*/ 10980964 w 7"/>
              <a:gd name="T95" fmla="*/ 37129599 h 105"/>
              <a:gd name="T96" fmla="*/ 10980964 w 7"/>
              <a:gd name="T97" fmla="*/ 17680698 h 105"/>
              <a:gd name="T98" fmla="*/ 10980964 w 7"/>
              <a:gd name="T99" fmla="*/ 8841014 h 105"/>
              <a:gd name="T100" fmla="*/ 10980964 w 7"/>
              <a:gd name="T101" fmla="*/ 5304609 h 105"/>
              <a:gd name="T102" fmla="*/ 10980964 w 7"/>
              <a:gd name="T103" fmla="*/ 1768203 h 105"/>
              <a:gd name="T104" fmla="*/ 12811125 w 7"/>
              <a:gd name="T105" fmla="*/ 1768203 h 105"/>
              <a:gd name="T106" fmla="*/ 12811125 w 7"/>
              <a:gd name="T107" fmla="*/ 0 h 105"/>
              <a:gd name="T108" fmla="*/ 12811125 w 7"/>
              <a:gd name="T109" fmla="*/ 0 h 105"/>
              <a:gd name="T110" fmla="*/ 12811125 w 7"/>
              <a:gd name="T111" fmla="*/ 1768203 h 105"/>
              <a:gd name="T112" fmla="*/ 12811125 w 7"/>
              <a:gd name="T113" fmla="*/ 3536406 h 105"/>
              <a:gd name="T114" fmla="*/ 12811125 w 7"/>
              <a:gd name="T115" fmla="*/ 7072811 h 105"/>
              <a:gd name="T116" fmla="*/ 12811125 w 7"/>
              <a:gd name="T117" fmla="*/ 12376090 h 105"/>
              <a:gd name="T118" fmla="*/ 12811125 w 7"/>
              <a:gd name="T119" fmla="*/ 22985307 h 105"/>
              <a:gd name="T120" fmla="*/ 12811125 w 7"/>
              <a:gd name="T121" fmla="*/ 56578500 h 105"/>
              <a:gd name="T122" fmla="*/ 12811125 w 7"/>
              <a:gd name="T123" fmla="*/ 130839029 h 1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05"/>
              <a:gd name="T188" fmla="*/ 7 w 7"/>
              <a:gd name="T189" fmla="*/ 105 h 10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05">
                <a:moveTo>
                  <a:pt x="0" y="28"/>
                </a:move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4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1" y="49"/>
                </a:lnTo>
                <a:lnTo>
                  <a:pt x="1" y="57"/>
                </a:lnTo>
                <a:lnTo>
                  <a:pt x="1" y="58"/>
                </a:lnTo>
                <a:lnTo>
                  <a:pt x="1" y="59"/>
                </a:lnTo>
                <a:lnTo>
                  <a:pt x="1" y="61"/>
                </a:lnTo>
                <a:lnTo>
                  <a:pt x="1" y="65"/>
                </a:lnTo>
                <a:lnTo>
                  <a:pt x="1" y="72"/>
                </a:lnTo>
                <a:lnTo>
                  <a:pt x="1" y="73"/>
                </a:lnTo>
                <a:lnTo>
                  <a:pt x="1" y="74"/>
                </a:lnTo>
                <a:lnTo>
                  <a:pt x="1" y="76"/>
                </a:lnTo>
                <a:lnTo>
                  <a:pt x="1" y="80"/>
                </a:lnTo>
                <a:lnTo>
                  <a:pt x="1" y="81"/>
                </a:lnTo>
                <a:lnTo>
                  <a:pt x="1" y="83"/>
                </a:lnTo>
                <a:lnTo>
                  <a:pt x="1" y="86"/>
                </a:lnTo>
                <a:lnTo>
                  <a:pt x="1" y="87"/>
                </a:lnTo>
                <a:lnTo>
                  <a:pt x="1" y="89"/>
                </a:lnTo>
                <a:lnTo>
                  <a:pt x="1" y="91"/>
                </a:lnTo>
                <a:lnTo>
                  <a:pt x="1" y="92"/>
                </a:lnTo>
                <a:lnTo>
                  <a:pt x="1" y="94"/>
                </a:lnTo>
                <a:lnTo>
                  <a:pt x="1" y="96"/>
                </a:lnTo>
                <a:lnTo>
                  <a:pt x="1" y="97"/>
                </a:lnTo>
                <a:lnTo>
                  <a:pt x="1" y="98"/>
                </a:lnTo>
                <a:lnTo>
                  <a:pt x="1" y="99"/>
                </a:lnTo>
                <a:lnTo>
                  <a:pt x="1" y="100"/>
                </a:lnTo>
                <a:lnTo>
                  <a:pt x="1" y="101"/>
                </a:lnTo>
                <a:lnTo>
                  <a:pt x="1" y="102"/>
                </a:lnTo>
                <a:lnTo>
                  <a:pt x="2" y="102"/>
                </a:lnTo>
                <a:lnTo>
                  <a:pt x="2" y="101"/>
                </a:lnTo>
                <a:lnTo>
                  <a:pt x="2" y="100"/>
                </a:lnTo>
                <a:lnTo>
                  <a:pt x="2" y="99"/>
                </a:lnTo>
                <a:lnTo>
                  <a:pt x="2" y="98"/>
                </a:lnTo>
                <a:lnTo>
                  <a:pt x="2" y="97"/>
                </a:lnTo>
                <a:lnTo>
                  <a:pt x="2" y="96"/>
                </a:lnTo>
                <a:lnTo>
                  <a:pt x="2" y="95"/>
                </a:lnTo>
                <a:lnTo>
                  <a:pt x="2" y="93"/>
                </a:lnTo>
                <a:lnTo>
                  <a:pt x="2" y="92"/>
                </a:lnTo>
                <a:lnTo>
                  <a:pt x="2" y="90"/>
                </a:lnTo>
                <a:lnTo>
                  <a:pt x="2" y="88"/>
                </a:lnTo>
                <a:lnTo>
                  <a:pt x="2" y="87"/>
                </a:lnTo>
                <a:lnTo>
                  <a:pt x="2" y="86"/>
                </a:lnTo>
                <a:lnTo>
                  <a:pt x="2" y="85"/>
                </a:lnTo>
                <a:lnTo>
                  <a:pt x="2" y="82"/>
                </a:lnTo>
                <a:lnTo>
                  <a:pt x="2" y="75"/>
                </a:lnTo>
                <a:lnTo>
                  <a:pt x="2" y="61"/>
                </a:lnTo>
                <a:lnTo>
                  <a:pt x="2" y="60"/>
                </a:lnTo>
                <a:lnTo>
                  <a:pt x="2" y="59"/>
                </a:lnTo>
                <a:lnTo>
                  <a:pt x="2" y="57"/>
                </a:lnTo>
                <a:lnTo>
                  <a:pt x="2" y="53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2"/>
                </a:lnTo>
                <a:lnTo>
                  <a:pt x="2" y="38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3" y="28"/>
                </a:lnTo>
                <a:lnTo>
                  <a:pt x="3" y="24"/>
                </a:lnTo>
                <a:lnTo>
                  <a:pt x="3" y="23"/>
                </a:lnTo>
                <a:lnTo>
                  <a:pt x="3" y="21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4" y="17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7"/>
                </a:lnTo>
                <a:lnTo>
                  <a:pt x="4" y="34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3"/>
                </a:lnTo>
                <a:lnTo>
                  <a:pt x="4" y="57"/>
                </a:lnTo>
                <a:lnTo>
                  <a:pt x="4" y="65"/>
                </a:lnTo>
                <a:lnTo>
                  <a:pt x="4" y="66"/>
                </a:lnTo>
                <a:lnTo>
                  <a:pt x="4" y="67"/>
                </a:lnTo>
                <a:lnTo>
                  <a:pt x="4" y="68"/>
                </a:lnTo>
                <a:lnTo>
                  <a:pt x="4" y="72"/>
                </a:lnTo>
                <a:lnTo>
                  <a:pt x="4" y="79"/>
                </a:lnTo>
                <a:lnTo>
                  <a:pt x="4" y="80"/>
                </a:lnTo>
                <a:lnTo>
                  <a:pt x="4" y="81"/>
                </a:lnTo>
                <a:lnTo>
                  <a:pt x="4" y="83"/>
                </a:lnTo>
                <a:lnTo>
                  <a:pt x="4" y="86"/>
                </a:lnTo>
                <a:lnTo>
                  <a:pt x="4" y="87"/>
                </a:lnTo>
                <a:lnTo>
                  <a:pt x="4" y="88"/>
                </a:lnTo>
                <a:lnTo>
                  <a:pt x="4" y="89"/>
                </a:lnTo>
                <a:lnTo>
                  <a:pt x="4" y="92"/>
                </a:lnTo>
                <a:lnTo>
                  <a:pt x="4" y="93"/>
                </a:lnTo>
                <a:lnTo>
                  <a:pt x="4" y="94"/>
                </a:lnTo>
                <a:lnTo>
                  <a:pt x="4" y="95"/>
                </a:lnTo>
                <a:lnTo>
                  <a:pt x="4" y="96"/>
                </a:lnTo>
                <a:lnTo>
                  <a:pt x="5" y="97"/>
                </a:lnTo>
                <a:lnTo>
                  <a:pt x="5" y="98"/>
                </a:lnTo>
                <a:lnTo>
                  <a:pt x="5" y="99"/>
                </a:lnTo>
                <a:lnTo>
                  <a:pt x="5" y="100"/>
                </a:lnTo>
                <a:lnTo>
                  <a:pt x="5" y="101"/>
                </a:lnTo>
                <a:lnTo>
                  <a:pt x="5" y="102"/>
                </a:lnTo>
                <a:lnTo>
                  <a:pt x="5" y="103"/>
                </a:lnTo>
                <a:lnTo>
                  <a:pt x="5" y="104"/>
                </a:lnTo>
                <a:lnTo>
                  <a:pt x="5" y="105"/>
                </a:lnTo>
                <a:lnTo>
                  <a:pt x="5" y="104"/>
                </a:lnTo>
                <a:lnTo>
                  <a:pt x="5" y="103"/>
                </a:lnTo>
                <a:lnTo>
                  <a:pt x="5" y="102"/>
                </a:lnTo>
                <a:lnTo>
                  <a:pt x="5" y="101"/>
                </a:lnTo>
                <a:lnTo>
                  <a:pt x="5" y="100"/>
                </a:lnTo>
                <a:lnTo>
                  <a:pt x="5" y="99"/>
                </a:lnTo>
                <a:lnTo>
                  <a:pt x="5" y="96"/>
                </a:lnTo>
                <a:lnTo>
                  <a:pt x="5" y="95"/>
                </a:lnTo>
                <a:lnTo>
                  <a:pt x="5" y="94"/>
                </a:lnTo>
                <a:lnTo>
                  <a:pt x="5" y="91"/>
                </a:lnTo>
                <a:lnTo>
                  <a:pt x="5" y="90"/>
                </a:lnTo>
                <a:lnTo>
                  <a:pt x="5" y="88"/>
                </a:lnTo>
                <a:lnTo>
                  <a:pt x="5" y="85"/>
                </a:lnTo>
                <a:lnTo>
                  <a:pt x="5" y="84"/>
                </a:lnTo>
                <a:lnTo>
                  <a:pt x="5" y="83"/>
                </a:lnTo>
                <a:lnTo>
                  <a:pt x="5" y="81"/>
                </a:lnTo>
                <a:lnTo>
                  <a:pt x="5" y="77"/>
                </a:lnTo>
                <a:lnTo>
                  <a:pt x="6" y="69"/>
                </a:lnTo>
                <a:lnTo>
                  <a:pt x="6" y="52"/>
                </a:lnTo>
                <a:lnTo>
                  <a:pt x="6" y="51"/>
                </a:lnTo>
                <a:lnTo>
                  <a:pt x="6" y="50"/>
                </a:lnTo>
                <a:lnTo>
                  <a:pt x="6" y="48"/>
                </a:lnTo>
                <a:lnTo>
                  <a:pt x="6" y="44"/>
                </a:lnTo>
                <a:lnTo>
                  <a:pt x="6" y="36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29"/>
                </a:lnTo>
                <a:lnTo>
                  <a:pt x="6" y="22"/>
                </a:lnTo>
                <a:lnTo>
                  <a:pt x="6" y="21"/>
                </a:lnTo>
                <a:lnTo>
                  <a:pt x="6" y="20"/>
                </a:lnTo>
                <a:lnTo>
                  <a:pt x="6" y="19"/>
                </a:lnTo>
                <a:lnTo>
                  <a:pt x="6" y="15"/>
                </a:lnTo>
                <a:lnTo>
                  <a:pt x="6" y="14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2"/>
                </a:lnTo>
                <a:lnTo>
                  <a:pt x="7" y="13"/>
                </a:lnTo>
                <a:lnTo>
                  <a:pt x="7" y="15"/>
                </a:lnTo>
                <a:lnTo>
                  <a:pt x="7" y="17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8"/>
                </a:lnTo>
                <a:lnTo>
                  <a:pt x="7" y="32"/>
                </a:lnTo>
                <a:lnTo>
                  <a:pt x="7" y="40"/>
                </a:lnTo>
                <a:lnTo>
                  <a:pt x="7" y="58"/>
                </a:lnTo>
                <a:lnTo>
                  <a:pt x="7" y="59"/>
                </a:lnTo>
                <a:lnTo>
                  <a:pt x="7" y="60"/>
                </a:lnTo>
                <a:lnTo>
                  <a:pt x="7" y="62"/>
                </a:lnTo>
                <a:lnTo>
                  <a:pt x="7" y="66"/>
                </a:lnTo>
                <a:lnTo>
                  <a:pt x="7" y="74"/>
                </a:lnTo>
                <a:lnTo>
                  <a:pt x="7" y="75"/>
                </a:lnTo>
                <a:lnTo>
                  <a:pt x="7" y="76"/>
                </a:lnTo>
                <a:lnTo>
                  <a:pt x="7" y="7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1007070" y="1584697"/>
            <a:ext cx="9525" cy="149225"/>
          </a:xfrm>
          <a:custGeom>
            <a:avLst/>
            <a:gdLst>
              <a:gd name="T0" fmla="*/ 1601391 w 8"/>
              <a:gd name="T1" fmla="*/ 173518031 h 112"/>
              <a:gd name="T2" fmla="*/ 1601391 w 8"/>
              <a:gd name="T3" fmla="*/ 184142318 h 112"/>
              <a:gd name="T4" fmla="*/ 1601391 w 8"/>
              <a:gd name="T5" fmla="*/ 191223843 h 112"/>
              <a:gd name="T6" fmla="*/ 1601391 w 8"/>
              <a:gd name="T7" fmla="*/ 192994558 h 112"/>
              <a:gd name="T8" fmla="*/ 1601391 w 8"/>
              <a:gd name="T9" fmla="*/ 194765272 h 112"/>
              <a:gd name="T10" fmla="*/ 1601391 w 8"/>
              <a:gd name="T11" fmla="*/ 194765272 h 112"/>
              <a:gd name="T12" fmla="*/ 1601391 w 8"/>
              <a:gd name="T13" fmla="*/ 194765272 h 112"/>
              <a:gd name="T14" fmla="*/ 1601391 w 8"/>
              <a:gd name="T15" fmla="*/ 194765272 h 112"/>
              <a:gd name="T16" fmla="*/ 1601391 w 8"/>
              <a:gd name="T17" fmla="*/ 192994558 h 112"/>
              <a:gd name="T18" fmla="*/ 1601391 w 8"/>
              <a:gd name="T19" fmla="*/ 187683747 h 112"/>
              <a:gd name="T20" fmla="*/ 1601391 w 8"/>
              <a:gd name="T21" fmla="*/ 177059460 h 112"/>
              <a:gd name="T22" fmla="*/ 3202781 w 8"/>
              <a:gd name="T23" fmla="*/ 162895076 h 112"/>
              <a:gd name="T24" fmla="*/ 3202781 w 8"/>
              <a:gd name="T25" fmla="*/ 115088449 h 112"/>
              <a:gd name="T26" fmla="*/ 3202781 w 8"/>
              <a:gd name="T27" fmla="*/ 53117438 h 112"/>
              <a:gd name="T28" fmla="*/ 3202781 w 8"/>
              <a:gd name="T29" fmla="*/ 26559385 h 112"/>
              <a:gd name="T30" fmla="*/ 4804172 w 8"/>
              <a:gd name="T31" fmla="*/ 12393669 h 112"/>
              <a:gd name="T32" fmla="*/ 4804172 w 8"/>
              <a:gd name="T33" fmla="*/ 7082858 h 112"/>
              <a:gd name="T34" fmla="*/ 4804172 w 8"/>
              <a:gd name="T35" fmla="*/ 3541429 h 112"/>
              <a:gd name="T36" fmla="*/ 4804172 w 8"/>
              <a:gd name="T37" fmla="*/ 3541429 h 112"/>
              <a:gd name="T38" fmla="*/ 4804172 w 8"/>
              <a:gd name="T39" fmla="*/ 1770715 h 112"/>
              <a:gd name="T40" fmla="*/ 4804172 w 8"/>
              <a:gd name="T41" fmla="*/ 3541429 h 112"/>
              <a:gd name="T42" fmla="*/ 4804172 w 8"/>
              <a:gd name="T43" fmla="*/ 3541429 h 112"/>
              <a:gd name="T44" fmla="*/ 4804172 w 8"/>
              <a:gd name="T45" fmla="*/ 5312144 h 112"/>
              <a:gd name="T46" fmla="*/ 4804172 w 8"/>
              <a:gd name="T47" fmla="*/ 10622955 h 112"/>
              <a:gd name="T48" fmla="*/ 4804172 w 8"/>
              <a:gd name="T49" fmla="*/ 19476527 h 112"/>
              <a:gd name="T50" fmla="*/ 4804172 w 8"/>
              <a:gd name="T51" fmla="*/ 35411625 h 112"/>
              <a:gd name="T52" fmla="*/ 6405563 w 8"/>
              <a:gd name="T53" fmla="*/ 67283154 h 112"/>
              <a:gd name="T54" fmla="*/ 6405563 w 8"/>
              <a:gd name="T55" fmla="*/ 138106405 h 112"/>
              <a:gd name="T56" fmla="*/ 6405563 w 8"/>
              <a:gd name="T57" fmla="*/ 164665790 h 112"/>
              <a:gd name="T58" fmla="*/ 6405563 w 8"/>
              <a:gd name="T59" fmla="*/ 180600889 h 112"/>
              <a:gd name="T60" fmla="*/ 6405563 w 8"/>
              <a:gd name="T61" fmla="*/ 187683747 h 112"/>
              <a:gd name="T62" fmla="*/ 6405563 w 8"/>
              <a:gd name="T63" fmla="*/ 192994558 h 112"/>
              <a:gd name="T64" fmla="*/ 6405563 w 8"/>
              <a:gd name="T65" fmla="*/ 196535987 h 112"/>
              <a:gd name="T66" fmla="*/ 8006953 w 8"/>
              <a:gd name="T67" fmla="*/ 198306701 h 112"/>
              <a:gd name="T68" fmla="*/ 8006953 w 8"/>
              <a:gd name="T69" fmla="*/ 198306701 h 112"/>
              <a:gd name="T70" fmla="*/ 8006953 w 8"/>
              <a:gd name="T71" fmla="*/ 198306701 h 112"/>
              <a:gd name="T72" fmla="*/ 8006953 w 8"/>
              <a:gd name="T73" fmla="*/ 198306701 h 112"/>
              <a:gd name="T74" fmla="*/ 8006953 w 8"/>
              <a:gd name="T75" fmla="*/ 194765272 h 112"/>
              <a:gd name="T76" fmla="*/ 8006953 w 8"/>
              <a:gd name="T77" fmla="*/ 192994558 h 112"/>
              <a:gd name="T78" fmla="*/ 8006953 w 8"/>
              <a:gd name="T79" fmla="*/ 182371603 h 112"/>
              <a:gd name="T80" fmla="*/ 8006953 w 8"/>
              <a:gd name="T81" fmla="*/ 159353647 h 112"/>
              <a:gd name="T82" fmla="*/ 8006953 w 8"/>
              <a:gd name="T83" fmla="*/ 118629878 h 112"/>
              <a:gd name="T84" fmla="*/ 8006953 w 8"/>
              <a:gd name="T85" fmla="*/ 69053869 h 112"/>
              <a:gd name="T86" fmla="*/ 9608344 w 8"/>
              <a:gd name="T87" fmla="*/ 47806627 h 112"/>
              <a:gd name="T88" fmla="*/ 9608344 w 8"/>
              <a:gd name="T89" fmla="*/ 26559385 h 112"/>
              <a:gd name="T90" fmla="*/ 9608344 w 8"/>
              <a:gd name="T91" fmla="*/ 12393669 h 112"/>
              <a:gd name="T92" fmla="*/ 9608344 w 8"/>
              <a:gd name="T93" fmla="*/ 7082858 h 112"/>
              <a:gd name="T94" fmla="*/ 9608344 w 8"/>
              <a:gd name="T95" fmla="*/ 3541429 h 112"/>
              <a:gd name="T96" fmla="*/ 9608344 w 8"/>
              <a:gd name="T97" fmla="*/ 1770715 h 112"/>
              <a:gd name="T98" fmla="*/ 9608344 w 8"/>
              <a:gd name="T99" fmla="*/ 0 h 112"/>
              <a:gd name="T100" fmla="*/ 9608344 w 8"/>
              <a:gd name="T101" fmla="*/ 0 h 112"/>
              <a:gd name="T102" fmla="*/ 9608344 w 8"/>
              <a:gd name="T103" fmla="*/ 1770715 h 112"/>
              <a:gd name="T104" fmla="*/ 9608344 w 8"/>
              <a:gd name="T105" fmla="*/ 1770715 h 112"/>
              <a:gd name="T106" fmla="*/ 9608344 w 8"/>
              <a:gd name="T107" fmla="*/ 7082858 h 112"/>
              <a:gd name="T108" fmla="*/ 9608344 w 8"/>
              <a:gd name="T109" fmla="*/ 14164384 h 112"/>
              <a:gd name="T110" fmla="*/ 11209734 w 8"/>
              <a:gd name="T111" fmla="*/ 26559385 h 112"/>
              <a:gd name="T112" fmla="*/ 11209734 w 8"/>
              <a:gd name="T113" fmla="*/ 60200296 h 112"/>
              <a:gd name="T114" fmla="*/ 11209734 w 8"/>
              <a:gd name="T115" fmla="*/ 106236209 h 112"/>
              <a:gd name="T116" fmla="*/ 11209734 w 8"/>
              <a:gd name="T117" fmla="*/ 139877120 h 112"/>
              <a:gd name="T118" fmla="*/ 11209734 w 8"/>
              <a:gd name="T119" fmla="*/ 164665790 h 112"/>
              <a:gd name="T120" fmla="*/ 12811125 w 8"/>
              <a:gd name="T121" fmla="*/ 180600889 h 112"/>
              <a:gd name="T122" fmla="*/ 12811125 w 8"/>
              <a:gd name="T123" fmla="*/ 191223843 h 1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12"/>
              <a:gd name="T188" fmla="*/ 8 w 8"/>
              <a:gd name="T189" fmla="*/ 112 h 1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12">
                <a:moveTo>
                  <a:pt x="0" y="81"/>
                </a:moveTo>
                <a:lnTo>
                  <a:pt x="1" y="84"/>
                </a:lnTo>
                <a:lnTo>
                  <a:pt x="1" y="91"/>
                </a:lnTo>
                <a:lnTo>
                  <a:pt x="1" y="92"/>
                </a:lnTo>
                <a:lnTo>
                  <a:pt x="1" y="93"/>
                </a:lnTo>
                <a:lnTo>
                  <a:pt x="1" y="94"/>
                </a:lnTo>
                <a:lnTo>
                  <a:pt x="1" y="98"/>
                </a:lnTo>
                <a:lnTo>
                  <a:pt x="1" y="99"/>
                </a:lnTo>
                <a:lnTo>
                  <a:pt x="1" y="100"/>
                </a:lnTo>
                <a:lnTo>
                  <a:pt x="1" y="103"/>
                </a:lnTo>
                <a:lnTo>
                  <a:pt x="1" y="104"/>
                </a:lnTo>
                <a:lnTo>
                  <a:pt x="1" y="105"/>
                </a:lnTo>
                <a:lnTo>
                  <a:pt x="1" y="106"/>
                </a:lnTo>
                <a:lnTo>
                  <a:pt x="1" y="107"/>
                </a:lnTo>
                <a:lnTo>
                  <a:pt x="1" y="108"/>
                </a:lnTo>
                <a:lnTo>
                  <a:pt x="1" y="109"/>
                </a:lnTo>
                <a:lnTo>
                  <a:pt x="1" y="110"/>
                </a:lnTo>
                <a:lnTo>
                  <a:pt x="1" y="109"/>
                </a:lnTo>
                <a:lnTo>
                  <a:pt x="1" y="108"/>
                </a:lnTo>
                <a:lnTo>
                  <a:pt x="1" y="107"/>
                </a:lnTo>
                <a:lnTo>
                  <a:pt x="1" y="106"/>
                </a:lnTo>
                <a:lnTo>
                  <a:pt x="1" y="105"/>
                </a:lnTo>
                <a:lnTo>
                  <a:pt x="1" y="104"/>
                </a:lnTo>
                <a:lnTo>
                  <a:pt x="1" y="103"/>
                </a:lnTo>
                <a:lnTo>
                  <a:pt x="1" y="100"/>
                </a:lnTo>
                <a:lnTo>
                  <a:pt x="1" y="99"/>
                </a:lnTo>
                <a:lnTo>
                  <a:pt x="1" y="98"/>
                </a:lnTo>
                <a:lnTo>
                  <a:pt x="2" y="95"/>
                </a:lnTo>
                <a:lnTo>
                  <a:pt x="2" y="94"/>
                </a:lnTo>
                <a:lnTo>
                  <a:pt x="2" y="93"/>
                </a:lnTo>
                <a:lnTo>
                  <a:pt x="2" y="92"/>
                </a:lnTo>
                <a:lnTo>
                  <a:pt x="2" y="89"/>
                </a:lnTo>
                <a:lnTo>
                  <a:pt x="2" y="82"/>
                </a:lnTo>
                <a:lnTo>
                  <a:pt x="2" y="81"/>
                </a:lnTo>
                <a:lnTo>
                  <a:pt x="2" y="80"/>
                </a:lnTo>
                <a:lnTo>
                  <a:pt x="2" y="78"/>
                </a:lnTo>
                <a:lnTo>
                  <a:pt x="2" y="73"/>
                </a:lnTo>
                <a:lnTo>
                  <a:pt x="2" y="65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2"/>
                </a:lnTo>
                <a:lnTo>
                  <a:pt x="2" y="38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3"/>
                </a:lnTo>
                <a:lnTo>
                  <a:pt x="2" y="17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3" y="26"/>
                </a:lnTo>
                <a:lnTo>
                  <a:pt x="3" y="33"/>
                </a:lnTo>
                <a:lnTo>
                  <a:pt x="3" y="34"/>
                </a:lnTo>
                <a:lnTo>
                  <a:pt x="3" y="35"/>
                </a:lnTo>
                <a:lnTo>
                  <a:pt x="4" y="38"/>
                </a:lnTo>
                <a:lnTo>
                  <a:pt x="4" y="42"/>
                </a:lnTo>
                <a:lnTo>
                  <a:pt x="4" y="51"/>
                </a:lnTo>
                <a:lnTo>
                  <a:pt x="4" y="70"/>
                </a:lnTo>
                <a:lnTo>
                  <a:pt x="4" y="71"/>
                </a:lnTo>
                <a:lnTo>
                  <a:pt x="4" y="72"/>
                </a:lnTo>
                <a:lnTo>
                  <a:pt x="4" y="74"/>
                </a:lnTo>
                <a:lnTo>
                  <a:pt x="4" y="78"/>
                </a:lnTo>
                <a:lnTo>
                  <a:pt x="4" y="86"/>
                </a:lnTo>
                <a:lnTo>
                  <a:pt x="4" y="87"/>
                </a:lnTo>
                <a:lnTo>
                  <a:pt x="4" y="88"/>
                </a:lnTo>
                <a:lnTo>
                  <a:pt x="4" y="89"/>
                </a:lnTo>
                <a:lnTo>
                  <a:pt x="4" y="93"/>
                </a:lnTo>
                <a:lnTo>
                  <a:pt x="4" y="94"/>
                </a:lnTo>
                <a:lnTo>
                  <a:pt x="4" y="96"/>
                </a:lnTo>
                <a:lnTo>
                  <a:pt x="4" y="99"/>
                </a:lnTo>
                <a:lnTo>
                  <a:pt x="4" y="100"/>
                </a:lnTo>
                <a:lnTo>
                  <a:pt x="4" y="102"/>
                </a:lnTo>
                <a:lnTo>
                  <a:pt x="4" y="103"/>
                </a:lnTo>
                <a:lnTo>
                  <a:pt x="4" y="104"/>
                </a:lnTo>
                <a:lnTo>
                  <a:pt x="4" y="105"/>
                </a:lnTo>
                <a:lnTo>
                  <a:pt x="4" y="106"/>
                </a:lnTo>
                <a:lnTo>
                  <a:pt x="4" y="107"/>
                </a:lnTo>
                <a:lnTo>
                  <a:pt x="4" y="108"/>
                </a:lnTo>
                <a:lnTo>
                  <a:pt x="4" y="109"/>
                </a:lnTo>
                <a:lnTo>
                  <a:pt x="4" y="110"/>
                </a:lnTo>
                <a:lnTo>
                  <a:pt x="4" y="111"/>
                </a:lnTo>
                <a:lnTo>
                  <a:pt x="4" y="112"/>
                </a:lnTo>
                <a:lnTo>
                  <a:pt x="5" y="112"/>
                </a:lnTo>
                <a:lnTo>
                  <a:pt x="5" y="111"/>
                </a:lnTo>
                <a:lnTo>
                  <a:pt x="5" y="110"/>
                </a:lnTo>
                <a:lnTo>
                  <a:pt x="5" y="109"/>
                </a:lnTo>
                <a:lnTo>
                  <a:pt x="5" y="108"/>
                </a:lnTo>
                <a:lnTo>
                  <a:pt x="5" y="107"/>
                </a:lnTo>
                <a:lnTo>
                  <a:pt x="5" y="106"/>
                </a:lnTo>
                <a:lnTo>
                  <a:pt x="5" y="105"/>
                </a:lnTo>
                <a:lnTo>
                  <a:pt x="5" y="103"/>
                </a:lnTo>
                <a:lnTo>
                  <a:pt x="5" y="102"/>
                </a:lnTo>
                <a:lnTo>
                  <a:pt x="5" y="100"/>
                </a:lnTo>
                <a:lnTo>
                  <a:pt x="5" y="98"/>
                </a:lnTo>
                <a:lnTo>
                  <a:pt x="5" y="91"/>
                </a:lnTo>
                <a:lnTo>
                  <a:pt x="5" y="90"/>
                </a:lnTo>
                <a:lnTo>
                  <a:pt x="5" y="88"/>
                </a:lnTo>
                <a:lnTo>
                  <a:pt x="5" y="84"/>
                </a:lnTo>
                <a:lnTo>
                  <a:pt x="5" y="76"/>
                </a:lnTo>
                <a:lnTo>
                  <a:pt x="5" y="75"/>
                </a:lnTo>
                <a:lnTo>
                  <a:pt x="5" y="74"/>
                </a:lnTo>
                <a:lnTo>
                  <a:pt x="5" y="72"/>
                </a:lnTo>
                <a:lnTo>
                  <a:pt x="5" y="67"/>
                </a:lnTo>
                <a:lnTo>
                  <a:pt x="5" y="58"/>
                </a:lnTo>
                <a:lnTo>
                  <a:pt x="5" y="57"/>
                </a:lnTo>
                <a:lnTo>
                  <a:pt x="5" y="55"/>
                </a:lnTo>
                <a:lnTo>
                  <a:pt x="5" y="53"/>
                </a:lnTo>
                <a:lnTo>
                  <a:pt x="5" y="48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5"/>
                </a:lnTo>
                <a:lnTo>
                  <a:pt x="6" y="31"/>
                </a:lnTo>
                <a:lnTo>
                  <a:pt x="6" y="30"/>
                </a:lnTo>
                <a:lnTo>
                  <a:pt x="6" y="28"/>
                </a:lnTo>
                <a:lnTo>
                  <a:pt x="6" y="27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19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7" y="13"/>
                </a:lnTo>
                <a:lnTo>
                  <a:pt x="7" y="14"/>
                </a:lnTo>
                <a:lnTo>
                  <a:pt x="7" y="15"/>
                </a:lnTo>
                <a:lnTo>
                  <a:pt x="7" y="16"/>
                </a:lnTo>
                <a:lnTo>
                  <a:pt x="7" y="19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30"/>
                </a:lnTo>
                <a:lnTo>
                  <a:pt x="7" y="34"/>
                </a:lnTo>
                <a:lnTo>
                  <a:pt x="7" y="42"/>
                </a:lnTo>
                <a:lnTo>
                  <a:pt x="7" y="43"/>
                </a:lnTo>
                <a:lnTo>
                  <a:pt x="7" y="44"/>
                </a:lnTo>
                <a:lnTo>
                  <a:pt x="7" y="45"/>
                </a:lnTo>
                <a:lnTo>
                  <a:pt x="7" y="47"/>
                </a:lnTo>
                <a:lnTo>
                  <a:pt x="7" y="51"/>
                </a:lnTo>
                <a:lnTo>
                  <a:pt x="7" y="60"/>
                </a:lnTo>
                <a:lnTo>
                  <a:pt x="7" y="61"/>
                </a:lnTo>
                <a:lnTo>
                  <a:pt x="7" y="62"/>
                </a:lnTo>
                <a:lnTo>
                  <a:pt x="7" y="64"/>
                </a:lnTo>
                <a:lnTo>
                  <a:pt x="7" y="68"/>
                </a:lnTo>
                <a:lnTo>
                  <a:pt x="7" y="77"/>
                </a:lnTo>
                <a:lnTo>
                  <a:pt x="7" y="78"/>
                </a:lnTo>
                <a:lnTo>
                  <a:pt x="7" y="79"/>
                </a:lnTo>
                <a:lnTo>
                  <a:pt x="7" y="81"/>
                </a:lnTo>
                <a:lnTo>
                  <a:pt x="7" y="85"/>
                </a:lnTo>
                <a:lnTo>
                  <a:pt x="7" y="86"/>
                </a:lnTo>
                <a:lnTo>
                  <a:pt x="7" y="87"/>
                </a:lnTo>
                <a:lnTo>
                  <a:pt x="7" y="89"/>
                </a:lnTo>
                <a:lnTo>
                  <a:pt x="7" y="93"/>
                </a:lnTo>
                <a:lnTo>
                  <a:pt x="7" y="94"/>
                </a:lnTo>
                <a:lnTo>
                  <a:pt x="7" y="96"/>
                </a:lnTo>
                <a:lnTo>
                  <a:pt x="7" y="99"/>
                </a:lnTo>
                <a:lnTo>
                  <a:pt x="7" y="100"/>
                </a:lnTo>
                <a:lnTo>
                  <a:pt x="7" y="101"/>
                </a:lnTo>
                <a:lnTo>
                  <a:pt x="8" y="102"/>
                </a:lnTo>
                <a:lnTo>
                  <a:pt x="8" y="105"/>
                </a:lnTo>
                <a:lnTo>
                  <a:pt x="8" y="106"/>
                </a:lnTo>
                <a:lnTo>
                  <a:pt x="8" y="107"/>
                </a:lnTo>
                <a:lnTo>
                  <a:pt x="8" y="108"/>
                </a:lnTo>
                <a:lnTo>
                  <a:pt x="8" y="10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1016595" y="1584697"/>
            <a:ext cx="9525" cy="150813"/>
          </a:xfrm>
          <a:custGeom>
            <a:avLst/>
            <a:gdLst>
              <a:gd name="T0" fmla="*/ 0 w 6"/>
              <a:gd name="T1" fmla="*/ 196869689 h 113"/>
              <a:gd name="T2" fmla="*/ 0 w 6"/>
              <a:gd name="T3" fmla="*/ 198643410 h 113"/>
              <a:gd name="T4" fmla="*/ 0 w 6"/>
              <a:gd name="T5" fmla="*/ 200417131 h 113"/>
              <a:gd name="T6" fmla="*/ 0 w 6"/>
              <a:gd name="T7" fmla="*/ 200417131 h 113"/>
              <a:gd name="T8" fmla="*/ 0 w 6"/>
              <a:gd name="T9" fmla="*/ 198643410 h 113"/>
              <a:gd name="T10" fmla="*/ 0 w 6"/>
              <a:gd name="T11" fmla="*/ 198643410 h 113"/>
              <a:gd name="T12" fmla="*/ 0 w 6"/>
              <a:gd name="T13" fmla="*/ 193322247 h 113"/>
              <a:gd name="T14" fmla="*/ 0 w 6"/>
              <a:gd name="T15" fmla="*/ 188002418 h 113"/>
              <a:gd name="T16" fmla="*/ 0 w 6"/>
              <a:gd name="T17" fmla="*/ 173812650 h 113"/>
              <a:gd name="T18" fmla="*/ 0 w 6"/>
              <a:gd name="T19" fmla="*/ 145435783 h 113"/>
              <a:gd name="T20" fmla="*/ 2135188 w 6"/>
              <a:gd name="T21" fmla="*/ 108190310 h 113"/>
              <a:gd name="T22" fmla="*/ 2135188 w 6"/>
              <a:gd name="T23" fmla="*/ 54981348 h 113"/>
              <a:gd name="T24" fmla="*/ 2135188 w 6"/>
              <a:gd name="T25" fmla="*/ 37245472 h 113"/>
              <a:gd name="T26" fmla="*/ 2135188 w 6"/>
              <a:gd name="T27" fmla="*/ 21283318 h 113"/>
              <a:gd name="T28" fmla="*/ 2135188 w 6"/>
              <a:gd name="T29" fmla="*/ 8868605 h 113"/>
              <a:gd name="T30" fmla="*/ 2135188 w 6"/>
              <a:gd name="T31" fmla="*/ 3547442 h 113"/>
              <a:gd name="T32" fmla="*/ 4270375 w 6"/>
              <a:gd name="T33" fmla="*/ 1773721 h 113"/>
              <a:gd name="T34" fmla="*/ 4270375 w 6"/>
              <a:gd name="T35" fmla="*/ 0 h 113"/>
              <a:gd name="T36" fmla="*/ 4270375 w 6"/>
              <a:gd name="T37" fmla="*/ 0 h 113"/>
              <a:gd name="T38" fmla="*/ 4270375 w 6"/>
              <a:gd name="T39" fmla="*/ 0 h 113"/>
              <a:gd name="T40" fmla="*/ 4270375 w 6"/>
              <a:gd name="T41" fmla="*/ 1773721 h 113"/>
              <a:gd name="T42" fmla="*/ 4270375 w 6"/>
              <a:gd name="T43" fmla="*/ 3547442 h 113"/>
              <a:gd name="T44" fmla="*/ 4270375 w 6"/>
              <a:gd name="T45" fmla="*/ 7094884 h 113"/>
              <a:gd name="T46" fmla="*/ 4270375 w 6"/>
              <a:gd name="T47" fmla="*/ 15962155 h 113"/>
              <a:gd name="T48" fmla="*/ 4270375 w 6"/>
              <a:gd name="T49" fmla="*/ 35471751 h 113"/>
              <a:gd name="T50" fmla="*/ 4270375 w 6"/>
              <a:gd name="T51" fmla="*/ 97547984 h 113"/>
              <a:gd name="T52" fmla="*/ 4270375 w 6"/>
              <a:gd name="T53" fmla="*/ 133019735 h 113"/>
              <a:gd name="T54" fmla="*/ 6405563 w 6"/>
              <a:gd name="T55" fmla="*/ 168492821 h 113"/>
              <a:gd name="T56" fmla="*/ 6405563 w 6"/>
              <a:gd name="T57" fmla="*/ 184454976 h 113"/>
              <a:gd name="T58" fmla="*/ 6405563 w 6"/>
              <a:gd name="T59" fmla="*/ 191548526 h 113"/>
              <a:gd name="T60" fmla="*/ 6405563 w 6"/>
              <a:gd name="T61" fmla="*/ 196869689 h 113"/>
              <a:gd name="T62" fmla="*/ 6405563 w 6"/>
              <a:gd name="T63" fmla="*/ 198643410 h 113"/>
              <a:gd name="T64" fmla="*/ 6405563 w 6"/>
              <a:gd name="T65" fmla="*/ 198643410 h 113"/>
              <a:gd name="T66" fmla="*/ 6405563 w 6"/>
              <a:gd name="T67" fmla="*/ 200417131 h 113"/>
              <a:gd name="T68" fmla="*/ 6405563 w 6"/>
              <a:gd name="T69" fmla="*/ 198643410 h 113"/>
              <a:gd name="T70" fmla="*/ 6405563 w 6"/>
              <a:gd name="T71" fmla="*/ 198643410 h 113"/>
              <a:gd name="T72" fmla="*/ 6405563 w 6"/>
              <a:gd name="T73" fmla="*/ 196869689 h 113"/>
              <a:gd name="T74" fmla="*/ 6405563 w 6"/>
              <a:gd name="T75" fmla="*/ 191548526 h 113"/>
              <a:gd name="T76" fmla="*/ 6405563 w 6"/>
              <a:gd name="T77" fmla="*/ 180907534 h 113"/>
              <a:gd name="T78" fmla="*/ 8540750 w 6"/>
              <a:gd name="T79" fmla="*/ 152529332 h 113"/>
              <a:gd name="T80" fmla="*/ 8540750 w 6"/>
              <a:gd name="T81" fmla="*/ 81585829 h 113"/>
              <a:gd name="T82" fmla="*/ 8540750 w 6"/>
              <a:gd name="T83" fmla="*/ 39019194 h 113"/>
              <a:gd name="T84" fmla="*/ 10675938 w 6"/>
              <a:gd name="T85" fmla="*/ 23057039 h 113"/>
              <a:gd name="T86" fmla="*/ 10675938 w 6"/>
              <a:gd name="T87" fmla="*/ 10640992 h 113"/>
              <a:gd name="T88" fmla="*/ 10675938 w 6"/>
              <a:gd name="T89" fmla="*/ 5321163 h 113"/>
              <a:gd name="T90" fmla="*/ 10675938 w 6"/>
              <a:gd name="T91" fmla="*/ 3547442 h 113"/>
              <a:gd name="T92" fmla="*/ 10675938 w 6"/>
              <a:gd name="T93" fmla="*/ 1773721 h 113"/>
              <a:gd name="T94" fmla="*/ 10675938 w 6"/>
              <a:gd name="T95" fmla="*/ 1773721 h 113"/>
              <a:gd name="T96" fmla="*/ 10675938 w 6"/>
              <a:gd name="T97" fmla="*/ 1773721 h 113"/>
              <a:gd name="T98" fmla="*/ 10675938 w 6"/>
              <a:gd name="T99" fmla="*/ 1773721 h 113"/>
              <a:gd name="T100" fmla="*/ 10675938 w 6"/>
              <a:gd name="T101" fmla="*/ 5321163 h 113"/>
              <a:gd name="T102" fmla="*/ 10675938 w 6"/>
              <a:gd name="T103" fmla="*/ 10640992 h 113"/>
              <a:gd name="T104" fmla="*/ 10675938 w 6"/>
              <a:gd name="T105" fmla="*/ 26604481 h 113"/>
              <a:gd name="T106" fmla="*/ 10675938 w 6"/>
              <a:gd name="T107" fmla="*/ 51433906 h 113"/>
              <a:gd name="T108" fmla="*/ 12811125 w 6"/>
              <a:gd name="T109" fmla="*/ 117057581 h 113"/>
              <a:gd name="T110" fmla="*/ 12811125 w 6"/>
              <a:gd name="T111" fmla="*/ 156076774 h 113"/>
              <a:gd name="T112" fmla="*/ 12811125 w 6"/>
              <a:gd name="T113" fmla="*/ 179133813 h 113"/>
              <a:gd name="T114" fmla="*/ 12811125 w 6"/>
              <a:gd name="T115" fmla="*/ 189776139 h 113"/>
              <a:gd name="T116" fmla="*/ 12811125 w 6"/>
              <a:gd name="T117" fmla="*/ 193322247 h 113"/>
              <a:gd name="T118" fmla="*/ 12811125 w 6"/>
              <a:gd name="T119" fmla="*/ 196869689 h 113"/>
              <a:gd name="T120" fmla="*/ 12811125 w 6"/>
              <a:gd name="T121" fmla="*/ 196869689 h 113"/>
              <a:gd name="T122" fmla="*/ 12811125 w 6"/>
              <a:gd name="T123" fmla="*/ 198643410 h 1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113"/>
              <a:gd name="T188" fmla="*/ 6 w 6"/>
              <a:gd name="T189" fmla="*/ 113 h 1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113">
                <a:moveTo>
                  <a:pt x="0" y="109"/>
                </a:moveTo>
                <a:lnTo>
                  <a:pt x="0" y="110"/>
                </a:lnTo>
                <a:lnTo>
                  <a:pt x="0" y="111"/>
                </a:lnTo>
                <a:lnTo>
                  <a:pt x="0" y="112"/>
                </a:lnTo>
                <a:lnTo>
                  <a:pt x="0" y="113"/>
                </a:lnTo>
                <a:lnTo>
                  <a:pt x="0" y="112"/>
                </a:lnTo>
                <a:lnTo>
                  <a:pt x="0" y="111"/>
                </a:lnTo>
                <a:lnTo>
                  <a:pt x="0" y="110"/>
                </a:lnTo>
                <a:lnTo>
                  <a:pt x="0" y="109"/>
                </a:lnTo>
                <a:lnTo>
                  <a:pt x="0" y="108"/>
                </a:lnTo>
                <a:lnTo>
                  <a:pt x="0" y="107"/>
                </a:lnTo>
                <a:lnTo>
                  <a:pt x="0" y="106"/>
                </a:lnTo>
                <a:lnTo>
                  <a:pt x="0" y="105"/>
                </a:lnTo>
                <a:lnTo>
                  <a:pt x="0" y="103"/>
                </a:lnTo>
                <a:lnTo>
                  <a:pt x="0" y="102"/>
                </a:lnTo>
                <a:lnTo>
                  <a:pt x="0" y="101"/>
                </a:lnTo>
                <a:lnTo>
                  <a:pt x="0" y="98"/>
                </a:lnTo>
                <a:lnTo>
                  <a:pt x="0" y="97"/>
                </a:lnTo>
                <a:lnTo>
                  <a:pt x="0" y="96"/>
                </a:lnTo>
                <a:lnTo>
                  <a:pt x="0" y="94"/>
                </a:lnTo>
                <a:lnTo>
                  <a:pt x="0" y="90"/>
                </a:lnTo>
                <a:lnTo>
                  <a:pt x="0" y="83"/>
                </a:lnTo>
                <a:lnTo>
                  <a:pt x="0" y="82"/>
                </a:lnTo>
                <a:lnTo>
                  <a:pt x="0" y="80"/>
                </a:lnTo>
                <a:lnTo>
                  <a:pt x="1" y="78"/>
                </a:lnTo>
                <a:lnTo>
                  <a:pt x="1" y="74"/>
                </a:lnTo>
                <a:lnTo>
                  <a:pt x="1" y="65"/>
                </a:lnTo>
                <a:lnTo>
                  <a:pt x="1" y="64"/>
                </a:lnTo>
                <a:lnTo>
                  <a:pt x="1" y="63"/>
                </a:lnTo>
                <a:lnTo>
                  <a:pt x="1" y="61"/>
                </a:lnTo>
                <a:lnTo>
                  <a:pt x="1" y="56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3"/>
                </a:lnTo>
                <a:lnTo>
                  <a:pt x="1" y="39"/>
                </a:lnTo>
                <a:lnTo>
                  <a:pt x="1" y="31"/>
                </a:lnTo>
                <a:lnTo>
                  <a:pt x="1" y="30"/>
                </a:lnTo>
                <a:lnTo>
                  <a:pt x="1" y="29"/>
                </a:lnTo>
                <a:lnTo>
                  <a:pt x="1" y="27"/>
                </a:lnTo>
                <a:lnTo>
                  <a:pt x="1" y="23"/>
                </a:lnTo>
                <a:lnTo>
                  <a:pt x="1" y="22"/>
                </a:lnTo>
                <a:lnTo>
                  <a:pt x="1" y="21"/>
                </a:lnTo>
                <a:lnTo>
                  <a:pt x="1" y="19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20"/>
                </a:lnTo>
                <a:lnTo>
                  <a:pt x="2" y="21"/>
                </a:lnTo>
                <a:lnTo>
                  <a:pt x="2" y="22"/>
                </a:lnTo>
                <a:lnTo>
                  <a:pt x="2" y="23"/>
                </a:lnTo>
                <a:lnTo>
                  <a:pt x="2" y="27"/>
                </a:lnTo>
                <a:lnTo>
                  <a:pt x="2" y="36"/>
                </a:lnTo>
                <a:lnTo>
                  <a:pt x="2" y="54"/>
                </a:lnTo>
                <a:lnTo>
                  <a:pt x="2" y="55"/>
                </a:lnTo>
                <a:lnTo>
                  <a:pt x="2" y="56"/>
                </a:lnTo>
                <a:lnTo>
                  <a:pt x="2" y="58"/>
                </a:lnTo>
                <a:lnTo>
                  <a:pt x="2" y="63"/>
                </a:lnTo>
                <a:lnTo>
                  <a:pt x="2" y="71"/>
                </a:lnTo>
                <a:lnTo>
                  <a:pt x="2" y="72"/>
                </a:lnTo>
                <a:lnTo>
                  <a:pt x="2" y="74"/>
                </a:lnTo>
                <a:lnTo>
                  <a:pt x="2" y="75"/>
                </a:lnTo>
                <a:lnTo>
                  <a:pt x="3" y="79"/>
                </a:lnTo>
                <a:lnTo>
                  <a:pt x="3" y="87"/>
                </a:lnTo>
                <a:lnTo>
                  <a:pt x="3" y="88"/>
                </a:lnTo>
                <a:lnTo>
                  <a:pt x="3" y="89"/>
                </a:lnTo>
                <a:lnTo>
                  <a:pt x="3" y="91"/>
                </a:lnTo>
                <a:lnTo>
                  <a:pt x="3" y="95"/>
                </a:lnTo>
                <a:lnTo>
                  <a:pt x="3" y="96"/>
                </a:lnTo>
                <a:lnTo>
                  <a:pt x="3" y="98"/>
                </a:lnTo>
                <a:lnTo>
                  <a:pt x="3" y="101"/>
                </a:lnTo>
                <a:lnTo>
                  <a:pt x="3" y="102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11"/>
                </a:lnTo>
                <a:lnTo>
                  <a:pt x="3" y="112"/>
                </a:lnTo>
                <a:lnTo>
                  <a:pt x="3" y="113"/>
                </a:lnTo>
                <a:lnTo>
                  <a:pt x="3" y="112"/>
                </a:lnTo>
                <a:lnTo>
                  <a:pt x="3" y="111"/>
                </a:lnTo>
                <a:lnTo>
                  <a:pt x="3" y="110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2"/>
                </a:lnTo>
                <a:lnTo>
                  <a:pt x="4" y="101"/>
                </a:lnTo>
                <a:lnTo>
                  <a:pt x="4" y="100"/>
                </a:lnTo>
                <a:lnTo>
                  <a:pt x="4" y="97"/>
                </a:lnTo>
                <a:lnTo>
                  <a:pt x="4" y="90"/>
                </a:lnTo>
                <a:lnTo>
                  <a:pt x="4" y="89"/>
                </a:lnTo>
                <a:lnTo>
                  <a:pt x="4" y="88"/>
                </a:lnTo>
                <a:lnTo>
                  <a:pt x="4" y="86"/>
                </a:lnTo>
                <a:lnTo>
                  <a:pt x="4" y="82"/>
                </a:lnTo>
                <a:lnTo>
                  <a:pt x="4" y="74"/>
                </a:lnTo>
                <a:lnTo>
                  <a:pt x="4" y="55"/>
                </a:lnTo>
                <a:lnTo>
                  <a:pt x="4" y="54"/>
                </a:lnTo>
                <a:lnTo>
                  <a:pt x="4" y="53"/>
                </a:lnTo>
                <a:lnTo>
                  <a:pt x="4" y="51"/>
                </a:lnTo>
                <a:lnTo>
                  <a:pt x="4" y="46"/>
                </a:lnTo>
                <a:lnTo>
                  <a:pt x="4" y="38"/>
                </a:lnTo>
                <a:lnTo>
                  <a:pt x="4" y="37"/>
                </a:lnTo>
                <a:lnTo>
                  <a:pt x="4" y="36"/>
                </a:lnTo>
                <a:lnTo>
                  <a:pt x="4" y="34"/>
                </a:lnTo>
                <a:lnTo>
                  <a:pt x="4" y="30"/>
                </a:lnTo>
                <a:lnTo>
                  <a:pt x="4" y="23"/>
                </a:lnTo>
                <a:lnTo>
                  <a:pt x="4" y="22"/>
                </a:lnTo>
                <a:lnTo>
                  <a:pt x="4" y="21"/>
                </a:lnTo>
                <a:lnTo>
                  <a:pt x="4" y="19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5" y="13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5"/>
                </a:lnTo>
                <a:lnTo>
                  <a:pt x="5" y="16"/>
                </a:lnTo>
                <a:lnTo>
                  <a:pt x="5" y="18"/>
                </a:lnTo>
                <a:lnTo>
                  <a:pt x="5" y="21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2"/>
                </a:lnTo>
                <a:lnTo>
                  <a:pt x="6" y="36"/>
                </a:lnTo>
                <a:lnTo>
                  <a:pt x="6" y="45"/>
                </a:lnTo>
                <a:lnTo>
                  <a:pt x="6" y="64"/>
                </a:lnTo>
                <a:lnTo>
                  <a:pt x="6" y="65"/>
                </a:lnTo>
                <a:lnTo>
                  <a:pt x="6" y="66"/>
                </a:lnTo>
                <a:lnTo>
                  <a:pt x="6" y="68"/>
                </a:lnTo>
                <a:lnTo>
                  <a:pt x="6" y="72"/>
                </a:lnTo>
                <a:lnTo>
                  <a:pt x="6" y="80"/>
                </a:lnTo>
                <a:lnTo>
                  <a:pt x="6" y="81"/>
                </a:lnTo>
                <a:lnTo>
                  <a:pt x="6" y="82"/>
                </a:lnTo>
                <a:lnTo>
                  <a:pt x="6" y="84"/>
                </a:lnTo>
                <a:lnTo>
                  <a:pt x="6" y="88"/>
                </a:lnTo>
                <a:lnTo>
                  <a:pt x="6" y="94"/>
                </a:lnTo>
                <a:lnTo>
                  <a:pt x="6" y="95"/>
                </a:lnTo>
                <a:lnTo>
                  <a:pt x="6" y="96"/>
                </a:lnTo>
                <a:lnTo>
                  <a:pt x="6" y="97"/>
                </a:lnTo>
                <a:lnTo>
                  <a:pt x="6" y="100"/>
                </a:lnTo>
                <a:lnTo>
                  <a:pt x="6" y="101"/>
                </a:lnTo>
                <a:lnTo>
                  <a:pt x="6" y="102"/>
                </a:lnTo>
                <a:lnTo>
                  <a:pt x="6" y="105"/>
                </a:lnTo>
                <a:lnTo>
                  <a:pt x="6" y="106"/>
                </a:lnTo>
                <a:lnTo>
                  <a:pt x="6" y="107"/>
                </a:lnTo>
                <a:lnTo>
                  <a:pt x="6" y="108"/>
                </a:lnTo>
                <a:lnTo>
                  <a:pt x="6" y="109"/>
                </a:lnTo>
                <a:lnTo>
                  <a:pt x="6" y="110"/>
                </a:lnTo>
                <a:lnTo>
                  <a:pt x="6" y="111"/>
                </a:lnTo>
                <a:lnTo>
                  <a:pt x="6" y="11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1026120" y="1587872"/>
            <a:ext cx="7938" cy="146050"/>
          </a:xfrm>
          <a:custGeom>
            <a:avLst/>
            <a:gdLst>
              <a:gd name="T0" fmla="*/ 0 w 7"/>
              <a:gd name="T1" fmla="*/ 192322623 h 110"/>
              <a:gd name="T2" fmla="*/ 1525230 w 7"/>
              <a:gd name="T3" fmla="*/ 192322623 h 110"/>
              <a:gd name="T4" fmla="*/ 1525230 w 7"/>
              <a:gd name="T5" fmla="*/ 188793524 h 110"/>
              <a:gd name="T6" fmla="*/ 1525230 w 7"/>
              <a:gd name="T7" fmla="*/ 181736654 h 110"/>
              <a:gd name="T8" fmla="*/ 1525230 w 7"/>
              <a:gd name="T9" fmla="*/ 165855708 h 110"/>
              <a:gd name="T10" fmla="*/ 1525230 w 7"/>
              <a:gd name="T11" fmla="*/ 139390120 h 110"/>
              <a:gd name="T12" fmla="*/ 1525230 w 7"/>
              <a:gd name="T13" fmla="*/ 74105770 h 110"/>
              <a:gd name="T14" fmla="*/ 3050460 w 7"/>
              <a:gd name="T15" fmla="*/ 37052885 h 110"/>
              <a:gd name="T16" fmla="*/ 3050460 w 7"/>
              <a:gd name="T17" fmla="*/ 19408717 h 110"/>
              <a:gd name="T18" fmla="*/ 3050460 w 7"/>
              <a:gd name="T19" fmla="*/ 8822748 h 110"/>
              <a:gd name="T20" fmla="*/ 3050460 w 7"/>
              <a:gd name="T21" fmla="*/ 3529099 h 110"/>
              <a:gd name="T22" fmla="*/ 3050460 w 7"/>
              <a:gd name="T23" fmla="*/ 1764550 h 110"/>
              <a:gd name="T24" fmla="*/ 3050460 w 7"/>
              <a:gd name="T25" fmla="*/ 0 h 110"/>
              <a:gd name="T26" fmla="*/ 3050460 w 7"/>
              <a:gd name="T27" fmla="*/ 0 h 110"/>
              <a:gd name="T28" fmla="*/ 3050460 w 7"/>
              <a:gd name="T29" fmla="*/ 1764550 h 110"/>
              <a:gd name="T30" fmla="*/ 3050460 w 7"/>
              <a:gd name="T31" fmla="*/ 1764550 h 110"/>
              <a:gd name="T32" fmla="*/ 3050460 w 7"/>
              <a:gd name="T33" fmla="*/ 3529099 h 110"/>
              <a:gd name="T34" fmla="*/ 3050460 w 7"/>
              <a:gd name="T35" fmla="*/ 14115069 h 110"/>
              <a:gd name="T36" fmla="*/ 4575690 w 7"/>
              <a:gd name="T37" fmla="*/ 24702366 h 110"/>
              <a:gd name="T38" fmla="*/ 4575690 w 7"/>
              <a:gd name="T39" fmla="*/ 58226152 h 110"/>
              <a:gd name="T40" fmla="*/ 4575690 w 7"/>
              <a:gd name="T41" fmla="*/ 89985388 h 110"/>
              <a:gd name="T42" fmla="*/ 4575690 w 7"/>
              <a:gd name="T43" fmla="*/ 127038273 h 110"/>
              <a:gd name="T44" fmla="*/ 4575690 w 7"/>
              <a:gd name="T45" fmla="*/ 149976090 h 110"/>
              <a:gd name="T46" fmla="*/ 6100920 w 7"/>
              <a:gd name="T47" fmla="*/ 171149356 h 110"/>
              <a:gd name="T48" fmla="*/ 6100920 w 7"/>
              <a:gd name="T49" fmla="*/ 178207555 h 110"/>
              <a:gd name="T50" fmla="*/ 6100920 w 7"/>
              <a:gd name="T51" fmla="*/ 185264425 h 110"/>
              <a:gd name="T52" fmla="*/ 6100920 w 7"/>
              <a:gd name="T53" fmla="*/ 187028975 h 110"/>
              <a:gd name="T54" fmla="*/ 6100920 w 7"/>
              <a:gd name="T55" fmla="*/ 188793524 h 110"/>
              <a:gd name="T56" fmla="*/ 6100920 w 7"/>
              <a:gd name="T57" fmla="*/ 188793524 h 110"/>
              <a:gd name="T58" fmla="*/ 6100920 w 7"/>
              <a:gd name="T59" fmla="*/ 188793524 h 110"/>
              <a:gd name="T60" fmla="*/ 6100920 w 7"/>
              <a:gd name="T61" fmla="*/ 188793524 h 110"/>
              <a:gd name="T62" fmla="*/ 6100920 w 7"/>
              <a:gd name="T63" fmla="*/ 187028975 h 110"/>
              <a:gd name="T64" fmla="*/ 6100920 w 7"/>
              <a:gd name="T65" fmla="*/ 183501203 h 110"/>
              <a:gd name="T66" fmla="*/ 6100920 w 7"/>
              <a:gd name="T67" fmla="*/ 176443005 h 110"/>
              <a:gd name="T68" fmla="*/ 6100920 w 7"/>
              <a:gd name="T69" fmla="*/ 149976090 h 110"/>
              <a:gd name="T70" fmla="*/ 7626150 w 7"/>
              <a:gd name="T71" fmla="*/ 121745952 h 110"/>
              <a:gd name="T72" fmla="*/ 7626150 w 7"/>
              <a:gd name="T73" fmla="*/ 88220839 h 110"/>
              <a:gd name="T74" fmla="*/ 7626150 w 7"/>
              <a:gd name="T75" fmla="*/ 52932503 h 110"/>
              <a:gd name="T76" fmla="*/ 7626150 w 7"/>
              <a:gd name="T77" fmla="*/ 35288335 h 110"/>
              <a:gd name="T78" fmla="*/ 7626150 w 7"/>
              <a:gd name="T79" fmla="*/ 19408717 h 110"/>
              <a:gd name="T80" fmla="*/ 7626150 w 7"/>
              <a:gd name="T81" fmla="*/ 12350519 h 110"/>
              <a:gd name="T82" fmla="*/ 7626150 w 7"/>
              <a:gd name="T83" fmla="*/ 7058198 h 110"/>
              <a:gd name="T84" fmla="*/ 7626150 w 7"/>
              <a:gd name="T85" fmla="*/ 5293649 h 110"/>
              <a:gd name="T86" fmla="*/ 7626150 w 7"/>
              <a:gd name="T87" fmla="*/ 5293649 h 110"/>
              <a:gd name="T88" fmla="*/ 7626150 w 7"/>
              <a:gd name="T89" fmla="*/ 5293649 h 110"/>
              <a:gd name="T90" fmla="*/ 7626150 w 7"/>
              <a:gd name="T91" fmla="*/ 5293649 h 110"/>
              <a:gd name="T92" fmla="*/ 9151380 w 7"/>
              <a:gd name="T93" fmla="*/ 5293649 h 110"/>
              <a:gd name="T94" fmla="*/ 9151380 w 7"/>
              <a:gd name="T95" fmla="*/ 8822748 h 110"/>
              <a:gd name="T96" fmla="*/ 9151380 w 7"/>
              <a:gd name="T97" fmla="*/ 14115069 h 110"/>
              <a:gd name="T98" fmla="*/ 9151380 w 7"/>
              <a:gd name="T99" fmla="*/ 22937816 h 110"/>
              <a:gd name="T100" fmla="*/ 9151380 w 7"/>
              <a:gd name="T101" fmla="*/ 51167954 h 110"/>
              <a:gd name="T102" fmla="*/ 9151380 w 7"/>
              <a:gd name="T103" fmla="*/ 81163968 h 110"/>
              <a:gd name="T104" fmla="*/ 9151380 w 7"/>
              <a:gd name="T105" fmla="*/ 119981403 h 110"/>
              <a:gd name="T106" fmla="*/ 10676610 w 7"/>
              <a:gd name="T107" fmla="*/ 146446990 h 110"/>
              <a:gd name="T108" fmla="*/ 10676610 w 7"/>
              <a:gd name="T109" fmla="*/ 162327936 h 110"/>
              <a:gd name="T110" fmla="*/ 10676610 w 7"/>
              <a:gd name="T111" fmla="*/ 174678455 h 110"/>
              <a:gd name="T112" fmla="*/ 10676610 w 7"/>
              <a:gd name="T113" fmla="*/ 179972104 h 110"/>
              <a:gd name="T114" fmla="*/ 10676610 w 7"/>
              <a:gd name="T115" fmla="*/ 181736654 h 110"/>
              <a:gd name="T116" fmla="*/ 10676610 w 7"/>
              <a:gd name="T117" fmla="*/ 183501203 h 110"/>
              <a:gd name="T118" fmla="*/ 10676610 w 7"/>
              <a:gd name="T119" fmla="*/ 185264425 h 110"/>
              <a:gd name="T120" fmla="*/ 10676610 w 7"/>
              <a:gd name="T121" fmla="*/ 185264425 h 110"/>
              <a:gd name="T122" fmla="*/ 10676610 w 7"/>
              <a:gd name="T123" fmla="*/ 183501203 h 1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10"/>
              <a:gd name="T188" fmla="*/ 7 w 7"/>
              <a:gd name="T189" fmla="*/ 110 h 1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10">
                <a:moveTo>
                  <a:pt x="0" y="110"/>
                </a:moveTo>
                <a:lnTo>
                  <a:pt x="0" y="110"/>
                </a:lnTo>
                <a:lnTo>
                  <a:pt x="0" y="109"/>
                </a:lnTo>
                <a:lnTo>
                  <a:pt x="1" y="109"/>
                </a:lnTo>
                <a:lnTo>
                  <a:pt x="1" y="108"/>
                </a:lnTo>
                <a:lnTo>
                  <a:pt x="1" y="107"/>
                </a:lnTo>
                <a:lnTo>
                  <a:pt x="1" y="106"/>
                </a:lnTo>
                <a:lnTo>
                  <a:pt x="1" y="105"/>
                </a:lnTo>
                <a:lnTo>
                  <a:pt x="1" y="104"/>
                </a:lnTo>
                <a:lnTo>
                  <a:pt x="1" y="103"/>
                </a:lnTo>
                <a:lnTo>
                  <a:pt x="1" y="101"/>
                </a:lnTo>
                <a:lnTo>
                  <a:pt x="1" y="99"/>
                </a:lnTo>
                <a:lnTo>
                  <a:pt x="1" y="98"/>
                </a:lnTo>
                <a:lnTo>
                  <a:pt x="1" y="96"/>
                </a:lnTo>
                <a:lnTo>
                  <a:pt x="1" y="94"/>
                </a:lnTo>
                <a:lnTo>
                  <a:pt x="1" y="93"/>
                </a:lnTo>
                <a:lnTo>
                  <a:pt x="1" y="92"/>
                </a:lnTo>
                <a:lnTo>
                  <a:pt x="1" y="91"/>
                </a:lnTo>
                <a:lnTo>
                  <a:pt x="1" y="87"/>
                </a:lnTo>
                <a:lnTo>
                  <a:pt x="1" y="80"/>
                </a:lnTo>
                <a:lnTo>
                  <a:pt x="1" y="79"/>
                </a:lnTo>
                <a:lnTo>
                  <a:pt x="1" y="78"/>
                </a:lnTo>
                <a:lnTo>
                  <a:pt x="1" y="76"/>
                </a:lnTo>
                <a:lnTo>
                  <a:pt x="1" y="72"/>
                </a:lnTo>
                <a:lnTo>
                  <a:pt x="1" y="63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1" y="40"/>
                </a:lnTo>
                <a:lnTo>
                  <a:pt x="1" y="36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1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3" y="13"/>
                </a:lnTo>
                <a:lnTo>
                  <a:pt x="3" y="14"/>
                </a:lnTo>
                <a:lnTo>
                  <a:pt x="3" y="16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3" y="22"/>
                </a:lnTo>
                <a:lnTo>
                  <a:pt x="3" y="25"/>
                </a:lnTo>
                <a:lnTo>
                  <a:pt x="3" y="33"/>
                </a:lnTo>
                <a:lnTo>
                  <a:pt x="3" y="34"/>
                </a:lnTo>
                <a:lnTo>
                  <a:pt x="3" y="35"/>
                </a:lnTo>
                <a:lnTo>
                  <a:pt x="3" y="37"/>
                </a:lnTo>
                <a:lnTo>
                  <a:pt x="3" y="41"/>
                </a:lnTo>
                <a:lnTo>
                  <a:pt x="3" y="50"/>
                </a:lnTo>
                <a:lnTo>
                  <a:pt x="3" y="51"/>
                </a:lnTo>
                <a:lnTo>
                  <a:pt x="3" y="52"/>
                </a:lnTo>
                <a:lnTo>
                  <a:pt x="3" y="55"/>
                </a:lnTo>
                <a:lnTo>
                  <a:pt x="3" y="59"/>
                </a:lnTo>
                <a:lnTo>
                  <a:pt x="3" y="68"/>
                </a:lnTo>
                <a:lnTo>
                  <a:pt x="3" y="69"/>
                </a:lnTo>
                <a:lnTo>
                  <a:pt x="3" y="70"/>
                </a:lnTo>
                <a:lnTo>
                  <a:pt x="3" y="72"/>
                </a:lnTo>
                <a:lnTo>
                  <a:pt x="3" y="77"/>
                </a:lnTo>
                <a:lnTo>
                  <a:pt x="3" y="78"/>
                </a:lnTo>
                <a:lnTo>
                  <a:pt x="3" y="80"/>
                </a:lnTo>
                <a:lnTo>
                  <a:pt x="3" y="84"/>
                </a:lnTo>
                <a:lnTo>
                  <a:pt x="3" y="85"/>
                </a:lnTo>
                <a:lnTo>
                  <a:pt x="3" y="86"/>
                </a:lnTo>
                <a:lnTo>
                  <a:pt x="3" y="88"/>
                </a:lnTo>
                <a:lnTo>
                  <a:pt x="3" y="91"/>
                </a:lnTo>
                <a:lnTo>
                  <a:pt x="3" y="92"/>
                </a:lnTo>
                <a:lnTo>
                  <a:pt x="3" y="93"/>
                </a:lnTo>
                <a:lnTo>
                  <a:pt x="3" y="94"/>
                </a:lnTo>
                <a:lnTo>
                  <a:pt x="4" y="97"/>
                </a:lnTo>
                <a:lnTo>
                  <a:pt x="4" y="98"/>
                </a:lnTo>
                <a:lnTo>
                  <a:pt x="4" y="99"/>
                </a:lnTo>
                <a:lnTo>
                  <a:pt x="4" y="100"/>
                </a:lnTo>
                <a:lnTo>
                  <a:pt x="4" y="101"/>
                </a:lnTo>
                <a:lnTo>
                  <a:pt x="4" y="102"/>
                </a:lnTo>
                <a:lnTo>
                  <a:pt x="4" y="103"/>
                </a:lnTo>
                <a:lnTo>
                  <a:pt x="4" y="104"/>
                </a:lnTo>
                <a:lnTo>
                  <a:pt x="4" y="105"/>
                </a:lnTo>
                <a:lnTo>
                  <a:pt x="4" y="106"/>
                </a:lnTo>
                <a:lnTo>
                  <a:pt x="4" y="107"/>
                </a:lnTo>
                <a:lnTo>
                  <a:pt x="4" y="106"/>
                </a:lnTo>
                <a:lnTo>
                  <a:pt x="4" y="105"/>
                </a:lnTo>
                <a:lnTo>
                  <a:pt x="4" y="104"/>
                </a:lnTo>
                <a:lnTo>
                  <a:pt x="4" y="103"/>
                </a:lnTo>
                <a:lnTo>
                  <a:pt x="4" y="102"/>
                </a:lnTo>
                <a:lnTo>
                  <a:pt x="4" y="101"/>
                </a:lnTo>
                <a:lnTo>
                  <a:pt x="4" y="100"/>
                </a:lnTo>
                <a:lnTo>
                  <a:pt x="4" y="99"/>
                </a:lnTo>
                <a:lnTo>
                  <a:pt x="4" y="97"/>
                </a:lnTo>
                <a:lnTo>
                  <a:pt x="4" y="96"/>
                </a:lnTo>
                <a:lnTo>
                  <a:pt x="4" y="95"/>
                </a:lnTo>
                <a:lnTo>
                  <a:pt x="4" y="94"/>
                </a:lnTo>
                <a:lnTo>
                  <a:pt x="4" y="91"/>
                </a:lnTo>
                <a:lnTo>
                  <a:pt x="4" y="85"/>
                </a:lnTo>
                <a:lnTo>
                  <a:pt x="4" y="84"/>
                </a:lnTo>
                <a:lnTo>
                  <a:pt x="4" y="83"/>
                </a:lnTo>
                <a:lnTo>
                  <a:pt x="4" y="81"/>
                </a:lnTo>
                <a:lnTo>
                  <a:pt x="5" y="78"/>
                </a:lnTo>
                <a:lnTo>
                  <a:pt x="5" y="70"/>
                </a:lnTo>
                <a:lnTo>
                  <a:pt x="5" y="69"/>
                </a:lnTo>
                <a:lnTo>
                  <a:pt x="5" y="68"/>
                </a:lnTo>
                <a:lnTo>
                  <a:pt x="5" y="66"/>
                </a:lnTo>
                <a:lnTo>
                  <a:pt x="5" y="62"/>
                </a:lnTo>
                <a:lnTo>
                  <a:pt x="5" y="54"/>
                </a:lnTo>
                <a:lnTo>
                  <a:pt x="5" y="53"/>
                </a:lnTo>
                <a:lnTo>
                  <a:pt x="5" y="52"/>
                </a:lnTo>
                <a:lnTo>
                  <a:pt x="5" y="50"/>
                </a:lnTo>
                <a:lnTo>
                  <a:pt x="5" y="46"/>
                </a:lnTo>
                <a:lnTo>
                  <a:pt x="5" y="38"/>
                </a:lnTo>
                <a:lnTo>
                  <a:pt x="5" y="37"/>
                </a:lnTo>
                <a:lnTo>
                  <a:pt x="5" y="36"/>
                </a:lnTo>
                <a:lnTo>
                  <a:pt x="5" y="34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6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3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6" y="18"/>
                </a:lnTo>
                <a:lnTo>
                  <a:pt x="6" y="21"/>
                </a:lnTo>
                <a:lnTo>
                  <a:pt x="6" y="28"/>
                </a:lnTo>
                <a:lnTo>
                  <a:pt x="6" y="29"/>
                </a:lnTo>
                <a:lnTo>
                  <a:pt x="6" y="30"/>
                </a:lnTo>
                <a:lnTo>
                  <a:pt x="6" y="32"/>
                </a:lnTo>
                <a:lnTo>
                  <a:pt x="6" y="36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8"/>
                </a:lnTo>
                <a:lnTo>
                  <a:pt x="6" y="52"/>
                </a:lnTo>
                <a:lnTo>
                  <a:pt x="6" y="60"/>
                </a:lnTo>
                <a:lnTo>
                  <a:pt x="6" y="61"/>
                </a:lnTo>
                <a:lnTo>
                  <a:pt x="6" y="62"/>
                </a:lnTo>
                <a:lnTo>
                  <a:pt x="6" y="64"/>
                </a:lnTo>
                <a:lnTo>
                  <a:pt x="6" y="68"/>
                </a:lnTo>
                <a:lnTo>
                  <a:pt x="7" y="75"/>
                </a:lnTo>
                <a:lnTo>
                  <a:pt x="7" y="76"/>
                </a:lnTo>
                <a:lnTo>
                  <a:pt x="7" y="77"/>
                </a:lnTo>
                <a:lnTo>
                  <a:pt x="7" y="79"/>
                </a:lnTo>
                <a:lnTo>
                  <a:pt x="7" y="82"/>
                </a:lnTo>
                <a:lnTo>
                  <a:pt x="7" y="83"/>
                </a:lnTo>
                <a:lnTo>
                  <a:pt x="7" y="84"/>
                </a:lnTo>
                <a:lnTo>
                  <a:pt x="7" y="86"/>
                </a:lnTo>
                <a:lnTo>
                  <a:pt x="7" y="89"/>
                </a:lnTo>
                <a:lnTo>
                  <a:pt x="7" y="90"/>
                </a:lnTo>
                <a:lnTo>
                  <a:pt x="7" y="92"/>
                </a:lnTo>
                <a:lnTo>
                  <a:pt x="7" y="93"/>
                </a:lnTo>
                <a:lnTo>
                  <a:pt x="7" y="95"/>
                </a:lnTo>
                <a:lnTo>
                  <a:pt x="7" y="96"/>
                </a:lnTo>
                <a:lnTo>
                  <a:pt x="7" y="97"/>
                </a:lnTo>
                <a:lnTo>
                  <a:pt x="7" y="99"/>
                </a:lnTo>
                <a:lnTo>
                  <a:pt x="7" y="100"/>
                </a:lnTo>
                <a:lnTo>
                  <a:pt x="7" y="101"/>
                </a:lnTo>
                <a:lnTo>
                  <a:pt x="7" y="102"/>
                </a:lnTo>
                <a:lnTo>
                  <a:pt x="7" y="103"/>
                </a:lnTo>
                <a:lnTo>
                  <a:pt x="7" y="104"/>
                </a:lnTo>
                <a:lnTo>
                  <a:pt x="7" y="105"/>
                </a:lnTo>
                <a:lnTo>
                  <a:pt x="7" y="10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1034058" y="1595810"/>
            <a:ext cx="11112" cy="130175"/>
          </a:xfrm>
          <a:custGeom>
            <a:avLst/>
            <a:gdLst>
              <a:gd name="T0" fmla="*/ 0 w 8"/>
              <a:gd name="T1" fmla="*/ 171225288 h 98"/>
              <a:gd name="T2" fmla="*/ 0 w 8"/>
              <a:gd name="T3" fmla="*/ 165929291 h 98"/>
              <a:gd name="T4" fmla="*/ 1868205 w 8"/>
              <a:gd name="T5" fmla="*/ 155338624 h 98"/>
              <a:gd name="T6" fmla="*/ 1868205 w 8"/>
              <a:gd name="T7" fmla="*/ 139451961 h 98"/>
              <a:gd name="T8" fmla="*/ 1868205 w 8"/>
              <a:gd name="T9" fmla="*/ 79434645 h 98"/>
              <a:gd name="T10" fmla="*/ 1868205 w 8"/>
              <a:gd name="T11" fmla="*/ 40599989 h 98"/>
              <a:gd name="T12" fmla="*/ 1868205 w 8"/>
              <a:gd name="T13" fmla="*/ 24713325 h 98"/>
              <a:gd name="T14" fmla="*/ 3736410 w 8"/>
              <a:gd name="T15" fmla="*/ 12355998 h 98"/>
              <a:gd name="T16" fmla="*/ 3736410 w 8"/>
              <a:gd name="T17" fmla="*/ 7061330 h 98"/>
              <a:gd name="T18" fmla="*/ 3736410 w 8"/>
              <a:gd name="T19" fmla="*/ 1765332 h 98"/>
              <a:gd name="T20" fmla="*/ 3736410 w 8"/>
              <a:gd name="T21" fmla="*/ 0 h 98"/>
              <a:gd name="T22" fmla="*/ 3736410 w 8"/>
              <a:gd name="T23" fmla="*/ 0 h 98"/>
              <a:gd name="T24" fmla="*/ 3736410 w 8"/>
              <a:gd name="T25" fmla="*/ 0 h 98"/>
              <a:gd name="T26" fmla="*/ 3736410 w 8"/>
              <a:gd name="T27" fmla="*/ 0 h 98"/>
              <a:gd name="T28" fmla="*/ 3736410 w 8"/>
              <a:gd name="T29" fmla="*/ 0 h 98"/>
              <a:gd name="T30" fmla="*/ 3736410 w 8"/>
              <a:gd name="T31" fmla="*/ 3530665 h 98"/>
              <a:gd name="T32" fmla="*/ 3736410 w 8"/>
              <a:gd name="T33" fmla="*/ 7061330 h 98"/>
              <a:gd name="T34" fmla="*/ 3736410 w 8"/>
              <a:gd name="T35" fmla="*/ 17651996 h 98"/>
              <a:gd name="T36" fmla="*/ 5604615 w 8"/>
              <a:gd name="T37" fmla="*/ 56486652 h 98"/>
              <a:gd name="T38" fmla="*/ 5604615 w 8"/>
              <a:gd name="T39" fmla="*/ 109442639 h 98"/>
              <a:gd name="T40" fmla="*/ 5604615 w 8"/>
              <a:gd name="T41" fmla="*/ 135921296 h 98"/>
              <a:gd name="T42" fmla="*/ 5604615 w 8"/>
              <a:gd name="T43" fmla="*/ 153573292 h 98"/>
              <a:gd name="T44" fmla="*/ 5604615 w 8"/>
              <a:gd name="T45" fmla="*/ 160634622 h 98"/>
              <a:gd name="T46" fmla="*/ 5604615 w 8"/>
              <a:gd name="T47" fmla="*/ 164163958 h 98"/>
              <a:gd name="T48" fmla="*/ 5604615 w 8"/>
              <a:gd name="T49" fmla="*/ 167694623 h 98"/>
              <a:gd name="T50" fmla="*/ 5604615 w 8"/>
              <a:gd name="T51" fmla="*/ 167694623 h 98"/>
              <a:gd name="T52" fmla="*/ 5604615 w 8"/>
              <a:gd name="T53" fmla="*/ 167694623 h 98"/>
              <a:gd name="T54" fmla="*/ 7472820 w 8"/>
              <a:gd name="T55" fmla="*/ 167694623 h 98"/>
              <a:gd name="T56" fmla="*/ 7472820 w 8"/>
              <a:gd name="T57" fmla="*/ 165929291 h 98"/>
              <a:gd name="T58" fmla="*/ 7472820 w 8"/>
              <a:gd name="T59" fmla="*/ 164163958 h 98"/>
              <a:gd name="T60" fmla="*/ 7472820 w 8"/>
              <a:gd name="T61" fmla="*/ 158869289 h 98"/>
              <a:gd name="T62" fmla="*/ 7472820 w 8"/>
              <a:gd name="T63" fmla="*/ 153573292 h 98"/>
              <a:gd name="T64" fmla="*/ 7472820 w 8"/>
              <a:gd name="T65" fmla="*/ 130625299 h 98"/>
              <a:gd name="T66" fmla="*/ 7472820 w 8"/>
              <a:gd name="T67" fmla="*/ 77669312 h 98"/>
              <a:gd name="T68" fmla="*/ 9341025 w 8"/>
              <a:gd name="T69" fmla="*/ 49425322 h 98"/>
              <a:gd name="T70" fmla="*/ 9341025 w 8"/>
              <a:gd name="T71" fmla="*/ 24713325 h 98"/>
              <a:gd name="T72" fmla="*/ 9341025 w 8"/>
              <a:gd name="T73" fmla="*/ 14121331 h 98"/>
              <a:gd name="T74" fmla="*/ 9341025 w 8"/>
              <a:gd name="T75" fmla="*/ 10590666 h 98"/>
              <a:gd name="T76" fmla="*/ 9341025 w 8"/>
              <a:gd name="T77" fmla="*/ 8826662 h 98"/>
              <a:gd name="T78" fmla="*/ 9341025 w 8"/>
              <a:gd name="T79" fmla="*/ 7061330 h 98"/>
              <a:gd name="T80" fmla="*/ 9341025 w 8"/>
              <a:gd name="T81" fmla="*/ 7061330 h 98"/>
              <a:gd name="T82" fmla="*/ 9341025 w 8"/>
              <a:gd name="T83" fmla="*/ 7061330 h 98"/>
              <a:gd name="T84" fmla="*/ 9341025 w 8"/>
              <a:gd name="T85" fmla="*/ 7061330 h 98"/>
              <a:gd name="T86" fmla="*/ 9341025 w 8"/>
              <a:gd name="T87" fmla="*/ 8826662 h 98"/>
              <a:gd name="T88" fmla="*/ 9341025 w 8"/>
              <a:gd name="T89" fmla="*/ 12355998 h 98"/>
              <a:gd name="T90" fmla="*/ 11209230 w 8"/>
              <a:gd name="T91" fmla="*/ 21182660 h 98"/>
              <a:gd name="T92" fmla="*/ 11209230 w 8"/>
              <a:gd name="T93" fmla="*/ 35303991 h 98"/>
              <a:gd name="T94" fmla="*/ 11209230 w 8"/>
              <a:gd name="T95" fmla="*/ 97086640 h 98"/>
              <a:gd name="T96" fmla="*/ 11209230 w 8"/>
              <a:gd name="T97" fmla="*/ 121799966 h 98"/>
              <a:gd name="T98" fmla="*/ 13077435 w 8"/>
              <a:gd name="T99" fmla="*/ 144746630 h 98"/>
              <a:gd name="T100" fmla="*/ 13077435 w 8"/>
              <a:gd name="T101" fmla="*/ 150042627 h 98"/>
              <a:gd name="T102" fmla="*/ 13077435 w 8"/>
              <a:gd name="T103" fmla="*/ 157103957 h 98"/>
              <a:gd name="T104" fmla="*/ 13077435 w 8"/>
              <a:gd name="T105" fmla="*/ 158869289 h 98"/>
              <a:gd name="T106" fmla="*/ 13077435 w 8"/>
              <a:gd name="T107" fmla="*/ 160634622 h 98"/>
              <a:gd name="T108" fmla="*/ 13077435 w 8"/>
              <a:gd name="T109" fmla="*/ 160634622 h 98"/>
              <a:gd name="T110" fmla="*/ 13077435 w 8"/>
              <a:gd name="T111" fmla="*/ 160634622 h 98"/>
              <a:gd name="T112" fmla="*/ 13077435 w 8"/>
              <a:gd name="T113" fmla="*/ 160634622 h 98"/>
              <a:gd name="T114" fmla="*/ 13077435 w 8"/>
              <a:gd name="T115" fmla="*/ 158869289 h 98"/>
              <a:gd name="T116" fmla="*/ 13077435 w 8"/>
              <a:gd name="T117" fmla="*/ 155338624 h 98"/>
              <a:gd name="T118" fmla="*/ 13077435 w 8"/>
              <a:gd name="T119" fmla="*/ 142982626 h 98"/>
              <a:gd name="T120" fmla="*/ 13077435 w 8"/>
              <a:gd name="T121" fmla="*/ 134155964 h 98"/>
              <a:gd name="T122" fmla="*/ 14945640 w 8"/>
              <a:gd name="T123" fmla="*/ 104147970 h 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98"/>
              <a:gd name="T188" fmla="*/ 8 w 8"/>
              <a:gd name="T189" fmla="*/ 98 h 9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98">
                <a:moveTo>
                  <a:pt x="0" y="98"/>
                </a:moveTo>
                <a:lnTo>
                  <a:pt x="0" y="98"/>
                </a:lnTo>
                <a:lnTo>
                  <a:pt x="0" y="97"/>
                </a:lnTo>
                <a:lnTo>
                  <a:pt x="0" y="96"/>
                </a:lnTo>
                <a:lnTo>
                  <a:pt x="0" y="95"/>
                </a:lnTo>
                <a:lnTo>
                  <a:pt x="0" y="94"/>
                </a:lnTo>
                <a:lnTo>
                  <a:pt x="0" y="93"/>
                </a:lnTo>
                <a:lnTo>
                  <a:pt x="0" y="92"/>
                </a:lnTo>
                <a:lnTo>
                  <a:pt x="0" y="91"/>
                </a:lnTo>
                <a:lnTo>
                  <a:pt x="1" y="88"/>
                </a:lnTo>
                <a:lnTo>
                  <a:pt x="1" y="87"/>
                </a:lnTo>
                <a:lnTo>
                  <a:pt x="1" y="85"/>
                </a:lnTo>
                <a:lnTo>
                  <a:pt x="1" y="82"/>
                </a:lnTo>
                <a:lnTo>
                  <a:pt x="1" y="81"/>
                </a:lnTo>
                <a:lnTo>
                  <a:pt x="1" y="79"/>
                </a:lnTo>
                <a:lnTo>
                  <a:pt x="1" y="76"/>
                </a:lnTo>
                <a:lnTo>
                  <a:pt x="1" y="69"/>
                </a:lnTo>
                <a:lnTo>
                  <a:pt x="1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5"/>
                </a:lnTo>
                <a:lnTo>
                  <a:pt x="1" y="38"/>
                </a:lnTo>
                <a:lnTo>
                  <a:pt x="1" y="37"/>
                </a:lnTo>
                <a:lnTo>
                  <a:pt x="1" y="36"/>
                </a:lnTo>
                <a:lnTo>
                  <a:pt x="1" y="34"/>
                </a:lnTo>
                <a:lnTo>
                  <a:pt x="1" y="30"/>
                </a:lnTo>
                <a:lnTo>
                  <a:pt x="1" y="24"/>
                </a:lnTo>
                <a:lnTo>
                  <a:pt x="1" y="23"/>
                </a:lnTo>
                <a:lnTo>
                  <a:pt x="1" y="22"/>
                </a:lnTo>
                <a:lnTo>
                  <a:pt x="1" y="20"/>
                </a:lnTo>
                <a:lnTo>
                  <a:pt x="1" y="17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2"/>
                </a:lnTo>
                <a:lnTo>
                  <a:pt x="2" y="18"/>
                </a:lnTo>
                <a:lnTo>
                  <a:pt x="2" y="19"/>
                </a:lnTo>
                <a:lnTo>
                  <a:pt x="2" y="21"/>
                </a:lnTo>
                <a:lnTo>
                  <a:pt x="3" y="24"/>
                </a:lnTo>
                <a:lnTo>
                  <a:pt x="3" y="32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1"/>
                </a:lnTo>
                <a:lnTo>
                  <a:pt x="3" y="55"/>
                </a:lnTo>
                <a:lnTo>
                  <a:pt x="3" y="62"/>
                </a:lnTo>
                <a:lnTo>
                  <a:pt x="3" y="63"/>
                </a:lnTo>
                <a:lnTo>
                  <a:pt x="3" y="64"/>
                </a:lnTo>
                <a:lnTo>
                  <a:pt x="3" y="65"/>
                </a:lnTo>
                <a:lnTo>
                  <a:pt x="3" y="69"/>
                </a:lnTo>
                <a:lnTo>
                  <a:pt x="3" y="75"/>
                </a:lnTo>
                <a:lnTo>
                  <a:pt x="3" y="76"/>
                </a:lnTo>
                <a:lnTo>
                  <a:pt x="3" y="77"/>
                </a:lnTo>
                <a:lnTo>
                  <a:pt x="3" y="78"/>
                </a:lnTo>
                <a:lnTo>
                  <a:pt x="3" y="81"/>
                </a:lnTo>
                <a:lnTo>
                  <a:pt x="3" y="82"/>
                </a:lnTo>
                <a:lnTo>
                  <a:pt x="3" y="83"/>
                </a:lnTo>
                <a:lnTo>
                  <a:pt x="3" y="84"/>
                </a:lnTo>
                <a:lnTo>
                  <a:pt x="3" y="86"/>
                </a:lnTo>
                <a:lnTo>
                  <a:pt x="3" y="87"/>
                </a:lnTo>
                <a:lnTo>
                  <a:pt x="3" y="89"/>
                </a:lnTo>
                <a:lnTo>
                  <a:pt x="3" y="90"/>
                </a:lnTo>
                <a:lnTo>
                  <a:pt x="3" y="91"/>
                </a:lnTo>
                <a:lnTo>
                  <a:pt x="3" y="92"/>
                </a:lnTo>
                <a:lnTo>
                  <a:pt x="3" y="93"/>
                </a:lnTo>
                <a:lnTo>
                  <a:pt x="3" y="94"/>
                </a:lnTo>
                <a:lnTo>
                  <a:pt x="3" y="95"/>
                </a:lnTo>
                <a:lnTo>
                  <a:pt x="4" y="95"/>
                </a:lnTo>
                <a:lnTo>
                  <a:pt x="4" y="94"/>
                </a:lnTo>
                <a:lnTo>
                  <a:pt x="4" y="93"/>
                </a:lnTo>
                <a:lnTo>
                  <a:pt x="4" y="92"/>
                </a:lnTo>
                <a:lnTo>
                  <a:pt x="4" y="91"/>
                </a:lnTo>
                <a:lnTo>
                  <a:pt x="4" y="90"/>
                </a:lnTo>
                <a:lnTo>
                  <a:pt x="4" y="89"/>
                </a:lnTo>
                <a:lnTo>
                  <a:pt x="4" y="88"/>
                </a:lnTo>
                <a:lnTo>
                  <a:pt x="4" y="87"/>
                </a:lnTo>
                <a:lnTo>
                  <a:pt x="4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4" y="80"/>
                </a:lnTo>
                <a:lnTo>
                  <a:pt x="4" y="74"/>
                </a:lnTo>
                <a:lnTo>
                  <a:pt x="4" y="73"/>
                </a:lnTo>
                <a:lnTo>
                  <a:pt x="4" y="72"/>
                </a:lnTo>
                <a:lnTo>
                  <a:pt x="4" y="71"/>
                </a:lnTo>
                <a:lnTo>
                  <a:pt x="4" y="67"/>
                </a:lnTo>
                <a:lnTo>
                  <a:pt x="4" y="60"/>
                </a:lnTo>
                <a:lnTo>
                  <a:pt x="4" y="44"/>
                </a:lnTo>
                <a:lnTo>
                  <a:pt x="4" y="43"/>
                </a:lnTo>
                <a:lnTo>
                  <a:pt x="4" y="41"/>
                </a:lnTo>
                <a:lnTo>
                  <a:pt x="4" y="38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4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6" y="18"/>
                </a:lnTo>
                <a:lnTo>
                  <a:pt x="6" y="20"/>
                </a:lnTo>
                <a:lnTo>
                  <a:pt x="6" y="26"/>
                </a:lnTo>
                <a:lnTo>
                  <a:pt x="6" y="27"/>
                </a:lnTo>
                <a:lnTo>
                  <a:pt x="6" y="28"/>
                </a:lnTo>
                <a:lnTo>
                  <a:pt x="6" y="29"/>
                </a:lnTo>
                <a:lnTo>
                  <a:pt x="6" y="33"/>
                </a:lnTo>
                <a:lnTo>
                  <a:pt x="6" y="40"/>
                </a:lnTo>
                <a:lnTo>
                  <a:pt x="6" y="55"/>
                </a:lnTo>
                <a:lnTo>
                  <a:pt x="6" y="56"/>
                </a:lnTo>
                <a:lnTo>
                  <a:pt x="6" y="57"/>
                </a:lnTo>
                <a:lnTo>
                  <a:pt x="6" y="58"/>
                </a:lnTo>
                <a:lnTo>
                  <a:pt x="6" y="62"/>
                </a:lnTo>
                <a:lnTo>
                  <a:pt x="6" y="68"/>
                </a:lnTo>
                <a:lnTo>
                  <a:pt x="6" y="69"/>
                </a:lnTo>
                <a:lnTo>
                  <a:pt x="6" y="70"/>
                </a:lnTo>
                <a:lnTo>
                  <a:pt x="6" y="71"/>
                </a:lnTo>
                <a:lnTo>
                  <a:pt x="6" y="74"/>
                </a:lnTo>
                <a:lnTo>
                  <a:pt x="7" y="80"/>
                </a:lnTo>
                <a:lnTo>
                  <a:pt x="7" y="81"/>
                </a:lnTo>
                <a:lnTo>
                  <a:pt x="7" y="82"/>
                </a:lnTo>
                <a:lnTo>
                  <a:pt x="7" y="83"/>
                </a:lnTo>
                <a:lnTo>
                  <a:pt x="7" y="84"/>
                </a:lnTo>
                <a:lnTo>
                  <a:pt x="7" y="85"/>
                </a:lnTo>
                <a:lnTo>
                  <a:pt x="7" y="87"/>
                </a:lnTo>
                <a:lnTo>
                  <a:pt x="7" y="88"/>
                </a:lnTo>
                <a:lnTo>
                  <a:pt x="7" y="89"/>
                </a:lnTo>
                <a:lnTo>
                  <a:pt x="7" y="90"/>
                </a:lnTo>
                <a:lnTo>
                  <a:pt x="7" y="91"/>
                </a:lnTo>
                <a:lnTo>
                  <a:pt x="7" y="90"/>
                </a:lnTo>
                <a:lnTo>
                  <a:pt x="7" y="89"/>
                </a:lnTo>
                <a:lnTo>
                  <a:pt x="7" y="88"/>
                </a:lnTo>
                <a:lnTo>
                  <a:pt x="7" y="87"/>
                </a:lnTo>
                <a:lnTo>
                  <a:pt x="7" y="85"/>
                </a:lnTo>
                <a:lnTo>
                  <a:pt x="7" y="84"/>
                </a:lnTo>
                <a:lnTo>
                  <a:pt x="7" y="83"/>
                </a:lnTo>
                <a:lnTo>
                  <a:pt x="7" y="81"/>
                </a:lnTo>
                <a:lnTo>
                  <a:pt x="7" y="80"/>
                </a:lnTo>
                <a:lnTo>
                  <a:pt x="7" y="79"/>
                </a:lnTo>
                <a:lnTo>
                  <a:pt x="7" y="77"/>
                </a:lnTo>
                <a:lnTo>
                  <a:pt x="7" y="76"/>
                </a:lnTo>
                <a:lnTo>
                  <a:pt x="7" y="74"/>
                </a:lnTo>
                <a:lnTo>
                  <a:pt x="7" y="71"/>
                </a:lnTo>
                <a:lnTo>
                  <a:pt x="8" y="66"/>
                </a:lnTo>
                <a:lnTo>
                  <a:pt x="8" y="65"/>
                </a:lnTo>
                <a:lnTo>
                  <a:pt x="8" y="64"/>
                </a:lnTo>
                <a:lnTo>
                  <a:pt x="8" y="62"/>
                </a:lnTo>
                <a:lnTo>
                  <a:pt x="8" y="59"/>
                </a:lnTo>
                <a:lnTo>
                  <a:pt x="8" y="52"/>
                </a:lnTo>
                <a:lnTo>
                  <a:pt x="8" y="51"/>
                </a:lnTo>
                <a:lnTo>
                  <a:pt x="8" y="5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1045170" y="1606922"/>
            <a:ext cx="9525" cy="104775"/>
          </a:xfrm>
          <a:custGeom>
            <a:avLst/>
            <a:gdLst>
              <a:gd name="T0" fmla="*/ 0 w 7"/>
              <a:gd name="T1" fmla="*/ 47587744 h 79"/>
              <a:gd name="T2" fmla="*/ 0 w 7"/>
              <a:gd name="T3" fmla="*/ 29961671 h 79"/>
              <a:gd name="T4" fmla="*/ 0 w 7"/>
              <a:gd name="T5" fmla="*/ 14099532 h 79"/>
              <a:gd name="T6" fmla="*/ 0 w 7"/>
              <a:gd name="T7" fmla="*/ 7050429 h 79"/>
              <a:gd name="T8" fmla="*/ 0 w 7"/>
              <a:gd name="T9" fmla="*/ 3525215 h 79"/>
              <a:gd name="T10" fmla="*/ 0 w 7"/>
              <a:gd name="T11" fmla="*/ 1762607 h 79"/>
              <a:gd name="T12" fmla="*/ 0 w 7"/>
              <a:gd name="T13" fmla="*/ 0 h 79"/>
              <a:gd name="T14" fmla="*/ 0 w 7"/>
              <a:gd name="T15" fmla="*/ 0 h 79"/>
              <a:gd name="T16" fmla="*/ 0 w 7"/>
              <a:gd name="T17" fmla="*/ 0 h 79"/>
              <a:gd name="T18" fmla="*/ 1830161 w 7"/>
              <a:gd name="T19" fmla="*/ 0 h 79"/>
              <a:gd name="T20" fmla="*/ 1830161 w 7"/>
              <a:gd name="T21" fmla="*/ 1762607 h 79"/>
              <a:gd name="T22" fmla="*/ 1830161 w 7"/>
              <a:gd name="T23" fmla="*/ 3525215 h 79"/>
              <a:gd name="T24" fmla="*/ 1830161 w 7"/>
              <a:gd name="T25" fmla="*/ 8813036 h 79"/>
              <a:gd name="T26" fmla="*/ 1830161 w 7"/>
              <a:gd name="T27" fmla="*/ 29961671 h 79"/>
              <a:gd name="T28" fmla="*/ 1830161 w 7"/>
              <a:gd name="T29" fmla="*/ 51111632 h 79"/>
              <a:gd name="T30" fmla="*/ 1830161 w 7"/>
              <a:gd name="T31" fmla="*/ 77549415 h 79"/>
              <a:gd name="T32" fmla="*/ 3660321 w 7"/>
              <a:gd name="T33" fmla="*/ 103987198 h 79"/>
              <a:gd name="T34" fmla="*/ 3660321 w 7"/>
              <a:gd name="T35" fmla="*/ 116324123 h 79"/>
              <a:gd name="T36" fmla="*/ 3660321 w 7"/>
              <a:gd name="T37" fmla="*/ 128662374 h 79"/>
              <a:gd name="T38" fmla="*/ 3660321 w 7"/>
              <a:gd name="T39" fmla="*/ 133948869 h 79"/>
              <a:gd name="T40" fmla="*/ 3660321 w 7"/>
              <a:gd name="T41" fmla="*/ 137474084 h 79"/>
              <a:gd name="T42" fmla="*/ 3660321 w 7"/>
              <a:gd name="T43" fmla="*/ 137474084 h 79"/>
              <a:gd name="T44" fmla="*/ 3660321 w 7"/>
              <a:gd name="T45" fmla="*/ 139236691 h 79"/>
              <a:gd name="T46" fmla="*/ 3660321 w 7"/>
              <a:gd name="T47" fmla="*/ 139236691 h 79"/>
              <a:gd name="T48" fmla="*/ 3660321 w 7"/>
              <a:gd name="T49" fmla="*/ 139236691 h 79"/>
              <a:gd name="T50" fmla="*/ 3660321 w 7"/>
              <a:gd name="T51" fmla="*/ 137474084 h 79"/>
              <a:gd name="T52" fmla="*/ 3660321 w 7"/>
              <a:gd name="T53" fmla="*/ 135711477 h 79"/>
              <a:gd name="T54" fmla="*/ 3660321 w 7"/>
              <a:gd name="T55" fmla="*/ 132186262 h 79"/>
              <a:gd name="T56" fmla="*/ 5490482 w 7"/>
              <a:gd name="T57" fmla="*/ 125137159 h 79"/>
              <a:gd name="T58" fmla="*/ 5490482 w 7"/>
              <a:gd name="T59" fmla="*/ 103987198 h 79"/>
              <a:gd name="T60" fmla="*/ 5490482 w 7"/>
              <a:gd name="T61" fmla="*/ 82837237 h 79"/>
              <a:gd name="T62" fmla="*/ 5490482 w 7"/>
              <a:gd name="T63" fmla="*/ 54636847 h 79"/>
              <a:gd name="T64" fmla="*/ 5490482 w 7"/>
              <a:gd name="T65" fmla="*/ 33486886 h 79"/>
              <a:gd name="T66" fmla="*/ 7320643 w 7"/>
              <a:gd name="T67" fmla="*/ 22912568 h 79"/>
              <a:gd name="T68" fmla="*/ 7320643 w 7"/>
              <a:gd name="T69" fmla="*/ 14099532 h 79"/>
              <a:gd name="T70" fmla="*/ 7320643 w 7"/>
              <a:gd name="T71" fmla="*/ 10574317 h 79"/>
              <a:gd name="T72" fmla="*/ 7320643 w 7"/>
              <a:gd name="T73" fmla="*/ 8813036 h 79"/>
              <a:gd name="T74" fmla="*/ 7320643 w 7"/>
              <a:gd name="T75" fmla="*/ 7050429 h 79"/>
              <a:gd name="T76" fmla="*/ 7320643 w 7"/>
              <a:gd name="T77" fmla="*/ 7050429 h 79"/>
              <a:gd name="T78" fmla="*/ 7320643 w 7"/>
              <a:gd name="T79" fmla="*/ 7050429 h 79"/>
              <a:gd name="T80" fmla="*/ 7320643 w 7"/>
              <a:gd name="T81" fmla="*/ 7050429 h 79"/>
              <a:gd name="T82" fmla="*/ 7320643 w 7"/>
              <a:gd name="T83" fmla="*/ 8813036 h 79"/>
              <a:gd name="T84" fmla="*/ 7320643 w 7"/>
              <a:gd name="T85" fmla="*/ 10574317 h 79"/>
              <a:gd name="T86" fmla="*/ 7320643 w 7"/>
              <a:gd name="T87" fmla="*/ 14099532 h 79"/>
              <a:gd name="T88" fmla="*/ 7320643 w 7"/>
              <a:gd name="T89" fmla="*/ 26437783 h 79"/>
              <a:gd name="T90" fmla="*/ 9150804 w 7"/>
              <a:gd name="T91" fmla="*/ 63449883 h 79"/>
              <a:gd name="T92" fmla="*/ 9150804 w 7"/>
              <a:gd name="T93" fmla="*/ 86362452 h 79"/>
              <a:gd name="T94" fmla="*/ 9150804 w 7"/>
              <a:gd name="T95" fmla="*/ 107512413 h 79"/>
              <a:gd name="T96" fmla="*/ 9150804 w 7"/>
              <a:gd name="T97" fmla="*/ 118086730 h 79"/>
              <a:gd name="T98" fmla="*/ 9150804 w 7"/>
              <a:gd name="T99" fmla="*/ 123374552 h 79"/>
              <a:gd name="T100" fmla="*/ 9150804 w 7"/>
              <a:gd name="T101" fmla="*/ 126899766 h 79"/>
              <a:gd name="T102" fmla="*/ 9150804 w 7"/>
              <a:gd name="T103" fmla="*/ 130423655 h 79"/>
              <a:gd name="T104" fmla="*/ 9150804 w 7"/>
              <a:gd name="T105" fmla="*/ 130423655 h 79"/>
              <a:gd name="T106" fmla="*/ 9150804 w 7"/>
              <a:gd name="T107" fmla="*/ 130423655 h 79"/>
              <a:gd name="T108" fmla="*/ 10980964 w 7"/>
              <a:gd name="T109" fmla="*/ 130423655 h 79"/>
              <a:gd name="T110" fmla="*/ 10980964 w 7"/>
              <a:gd name="T111" fmla="*/ 130423655 h 79"/>
              <a:gd name="T112" fmla="*/ 10980964 w 7"/>
              <a:gd name="T113" fmla="*/ 130423655 h 79"/>
              <a:gd name="T114" fmla="*/ 10980964 w 7"/>
              <a:gd name="T115" fmla="*/ 128662374 h 79"/>
              <a:gd name="T116" fmla="*/ 10980964 w 7"/>
              <a:gd name="T117" fmla="*/ 123374552 h 79"/>
              <a:gd name="T118" fmla="*/ 10980964 w 7"/>
              <a:gd name="T119" fmla="*/ 116324123 h 79"/>
              <a:gd name="T120" fmla="*/ 10980964 w 7"/>
              <a:gd name="T121" fmla="*/ 95174162 h 79"/>
              <a:gd name="T122" fmla="*/ 12811125 w 7"/>
              <a:gd name="T123" fmla="*/ 58162061 h 7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9"/>
              <a:gd name="T188" fmla="*/ 7 w 7"/>
              <a:gd name="T189" fmla="*/ 79 h 7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9">
                <a:moveTo>
                  <a:pt x="0" y="42"/>
                </a:moveTo>
                <a:lnTo>
                  <a:pt x="0" y="40"/>
                </a:lnTo>
                <a:lnTo>
                  <a:pt x="0" y="37"/>
                </a:lnTo>
                <a:lnTo>
                  <a:pt x="0" y="30"/>
                </a:lnTo>
                <a:lnTo>
                  <a:pt x="0" y="29"/>
                </a:lnTo>
                <a:lnTo>
                  <a:pt x="0" y="28"/>
                </a:lnTo>
                <a:lnTo>
                  <a:pt x="0" y="27"/>
                </a:ln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18"/>
                </a:lnTo>
                <a:lnTo>
                  <a:pt x="0" y="17"/>
                </a:lnTo>
                <a:lnTo>
                  <a:pt x="0" y="16"/>
                </a:lnTo>
                <a:lnTo>
                  <a:pt x="0" y="15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2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3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4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4"/>
                </a:lnTo>
                <a:lnTo>
                  <a:pt x="1" y="46"/>
                </a:lnTo>
                <a:lnTo>
                  <a:pt x="2" y="52"/>
                </a:lnTo>
                <a:lnTo>
                  <a:pt x="2" y="53"/>
                </a:lnTo>
                <a:lnTo>
                  <a:pt x="2" y="54"/>
                </a:lnTo>
                <a:lnTo>
                  <a:pt x="2" y="55"/>
                </a:lnTo>
                <a:lnTo>
                  <a:pt x="2" y="58"/>
                </a:lnTo>
                <a:lnTo>
                  <a:pt x="2" y="59"/>
                </a:lnTo>
                <a:lnTo>
                  <a:pt x="2" y="60"/>
                </a:lnTo>
                <a:lnTo>
                  <a:pt x="2" y="61"/>
                </a:lnTo>
                <a:lnTo>
                  <a:pt x="2" y="64"/>
                </a:lnTo>
                <a:lnTo>
                  <a:pt x="2" y="65"/>
                </a:lnTo>
                <a:lnTo>
                  <a:pt x="2" y="66"/>
                </a:lnTo>
                <a:lnTo>
                  <a:pt x="2" y="69"/>
                </a:lnTo>
                <a:lnTo>
                  <a:pt x="2" y="70"/>
                </a:lnTo>
                <a:lnTo>
                  <a:pt x="2" y="71"/>
                </a:lnTo>
                <a:lnTo>
                  <a:pt x="2" y="73"/>
                </a:lnTo>
                <a:lnTo>
                  <a:pt x="2" y="74"/>
                </a:lnTo>
                <a:lnTo>
                  <a:pt x="2" y="75"/>
                </a:lnTo>
                <a:lnTo>
                  <a:pt x="2" y="76"/>
                </a:lnTo>
                <a:lnTo>
                  <a:pt x="2" y="77"/>
                </a:lnTo>
                <a:lnTo>
                  <a:pt x="2" y="78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2" y="76"/>
                </a:lnTo>
                <a:lnTo>
                  <a:pt x="2" y="75"/>
                </a:lnTo>
                <a:lnTo>
                  <a:pt x="2" y="74"/>
                </a:lnTo>
                <a:lnTo>
                  <a:pt x="3" y="73"/>
                </a:lnTo>
                <a:lnTo>
                  <a:pt x="3" y="72"/>
                </a:lnTo>
                <a:lnTo>
                  <a:pt x="3" y="71"/>
                </a:lnTo>
                <a:lnTo>
                  <a:pt x="3" y="69"/>
                </a:lnTo>
                <a:lnTo>
                  <a:pt x="3" y="68"/>
                </a:lnTo>
                <a:lnTo>
                  <a:pt x="3" y="67"/>
                </a:lnTo>
                <a:lnTo>
                  <a:pt x="3" y="65"/>
                </a:lnTo>
                <a:lnTo>
                  <a:pt x="3" y="60"/>
                </a:lnTo>
                <a:lnTo>
                  <a:pt x="3" y="59"/>
                </a:lnTo>
                <a:lnTo>
                  <a:pt x="3" y="58"/>
                </a:lnTo>
                <a:lnTo>
                  <a:pt x="3" y="57"/>
                </a:lnTo>
                <a:lnTo>
                  <a:pt x="3" y="54"/>
                </a:lnTo>
                <a:lnTo>
                  <a:pt x="3" y="48"/>
                </a:lnTo>
                <a:lnTo>
                  <a:pt x="3" y="47"/>
                </a:lnTo>
                <a:lnTo>
                  <a:pt x="3" y="45"/>
                </a:lnTo>
                <a:lnTo>
                  <a:pt x="3" y="42"/>
                </a:lnTo>
                <a:lnTo>
                  <a:pt x="3" y="36"/>
                </a:lnTo>
                <a:lnTo>
                  <a:pt x="3" y="35"/>
                </a:lnTo>
                <a:lnTo>
                  <a:pt x="3" y="34"/>
                </a:lnTo>
                <a:lnTo>
                  <a:pt x="3" y="31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0"/>
                </a:lnTo>
                <a:lnTo>
                  <a:pt x="3" y="19"/>
                </a:lnTo>
                <a:lnTo>
                  <a:pt x="3" y="18"/>
                </a:lnTo>
                <a:lnTo>
                  <a:pt x="4" y="15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9"/>
                </a:lnTo>
                <a:lnTo>
                  <a:pt x="4" y="24"/>
                </a:lnTo>
                <a:lnTo>
                  <a:pt x="5" y="35"/>
                </a:lnTo>
                <a:lnTo>
                  <a:pt x="5" y="36"/>
                </a:lnTo>
                <a:lnTo>
                  <a:pt x="5" y="38"/>
                </a:lnTo>
                <a:lnTo>
                  <a:pt x="5" y="40"/>
                </a:lnTo>
                <a:lnTo>
                  <a:pt x="5" y="46"/>
                </a:lnTo>
                <a:lnTo>
                  <a:pt x="5" y="47"/>
                </a:lnTo>
                <a:lnTo>
                  <a:pt x="5" y="49"/>
                </a:lnTo>
                <a:lnTo>
                  <a:pt x="5" y="51"/>
                </a:lnTo>
                <a:lnTo>
                  <a:pt x="5" y="56"/>
                </a:lnTo>
                <a:lnTo>
                  <a:pt x="5" y="57"/>
                </a:lnTo>
                <a:lnTo>
                  <a:pt x="5" y="59"/>
                </a:lnTo>
                <a:lnTo>
                  <a:pt x="5" y="61"/>
                </a:lnTo>
                <a:lnTo>
                  <a:pt x="5" y="62"/>
                </a:lnTo>
                <a:lnTo>
                  <a:pt x="5" y="63"/>
                </a:lnTo>
                <a:lnTo>
                  <a:pt x="5" y="65"/>
                </a:lnTo>
                <a:lnTo>
                  <a:pt x="5" y="66"/>
                </a:lnTo>
                <a:lnTo>
                  <a:pt x="5" y="67"/>
                </a:lnTo>
                <a:lnTo>
                  <a:pt x="5" y="68"/>
                </a:lnTo>
                <a:lnTo>
                  <a:pt x="5" y="69"/>
                </a:lnTo>
                <a:lnTo>
                  <a:pt x="5" y="70"/>
                </a:lnTo>
                <a:lnTo>
                  <a:pt x="5" y="71"/>
                </a:lnTo>
                <a:lnTo>
                  <a:pt x="5" y="72"/>
                </a:lnTo>
                <a:lnTo>
                  <a:pt x="5" y="73"/>
                </a:lnTo>
                <a:lnTo>
                  <a:pt x="5" y="74"/>
                </a:lnTo>
                <a:lnTo>
                  <a:pt x="6" y="74"/>
                </a:lnTo>
                <a:lnTo>
                  <a:pt x="6" y="73"/>
                </a:lnTo>
                <a:lnTo>
                  <a:pt x="6" y="72"/>
                </a:lnTo>
                <a:lnTo>
                  <a:pt x="6" y="71"/>
                </a:lnTo>
                <a:lnTo>
                  <a:pt x="6" y="70"/>
                </a:lnTo>
                <a:lnTo>
                  <a:pt x="6" y="69"/>
                </a:lnTo>
                <a:lnTo>
                  <a:pt x="6" y="68"/>
                </a:lnTo>
                <a:lnTo>
                  <a:pt x="6" y="67"/>
                </a:lnTo>
                <a:lnTo>
                  <a:pt x="6" y="66"/>
                </a:lnTo>
                <a:lnTo>
                  <a:pt x="6" y="65"/>
                </a:lnTo>
                <a:lnTo>
                  <a:pt x="6" y="63"/>
                </a:lnTo>
                <a:lnTo>
                  <a:pt x="6" y="62"/>
                </a:lnTo>
                <a:lnTo>
                  <a:pt x="6" y="61"/>
                </a:lnTo>
                <a:lnTo>
                  <a:pt x="6" y="59"/>
                </a:lnTo>
                <a:lnTo>
                  <a:pt x="6" y="5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38"/>
                </a:lnTo>
                <a:lnTo>
                  <a:pt x="6" y="33"/>
                </a:lnTo>
                <a:lnTo>
                  <a:pt x="7" y="33"/>
                </a:lnTo>
                <a:lnTo>
                  <a:pt x="7" y="32"/>
                </a:lnTo>
                <a:lnTo>
                  <a:pt x="7" y="31"/>
                </a:lnTo>
                <a:lnTo>
                  <a:pt x="7" y="2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1054695" y="1618035"/>
            <a:ext cx="9525" cy="80962"/>
          </a:xfrm>
          <a:custGeom>
            <a:avLst/>
            <a:gdLst>
              <a:gd name="T0" fmla="*/ 0 w 7"/>
              <a:gd name="T1" fmla="*/ 19088750 h 62"/>
              <a:gd name="T2" fmla="*/ 0 w 7"/>
              <a:gd name="T3" fmla="*/ 10412758 h 62"/>
              <a:gd name="T4" fmla="*/ 0 w 7"/>
              <a:gd name="T5" fmla="*/ 5206379 h 62"/>
              <a:gd name="T6" fmla="*/ 0 w 7"/>
              <a:gd name="T7" fmla="*/ 3470919 h 62"/>
              <a:gd name="T8" fmla="*/ 0 w 7"/>
              <a:gd name="T9" fmla="*/ 1735460 h 62"/>
              <a:gd name="T10" fmla="*/ 0 w 7"/>
              <a:gd name="T11" fmla="*/ 1735460 h 62"/>
              <a:gd name="T12" fmla="*/ 0 w 7"/>
              <a:gd name="T13" fmla="*/ 0 h 62"/>
              <a:gd name="T14" fmla="*/ 0 w 7"/>
              <a:gd name="T15" fmla="*/ 1735460 h 62"/>
              <a:gd name="T16" fmla="*/ 0 w 7"/>
              <a:gd name="T17" fmla="*/ 1735460 h 62"/>
              <a:gd name="T18" fmla="*/ 0 w 7"/>
              <a:gd name="T19" fmla="*/ 3470919 h 62"/>
              <a:gd name="T20" fmla="*/ 0 w 7"/>
              <a:gd name="T21" fmla="*/ 5206379 h 62"/>
              <a:gd name="T22" fmla="*/ 1830161 w 7"/>
              <a:gd name="T23" fmla="*/ 12146912 h 62"/>
              <a:gd name="T24" fmla="*/ 1830161 w 7"/>
              <a:gd name="T25" fmla="*/ 27766048 h 62"/>
              <a:gd name="T26" fmla="*/ 1830161 w 7"/>
              <a:gd name="T27" fmla="*/ 65943549 h 62"/>
              <a:gd name="T28" fmla="*/ 1830161 w 7"/>
              <a:gd name="T29" fmla="*/ 88503219 h 62"/>
              <a:gd name="T30" fmla="*/ 3660321 w 7"/>
              <a:gd name="T31" fmla="*/ 97179211 h 62"/>
              <a:gd name="T32" fmla="*/ 3660321 w 7"/>
              <a:gd name="T33" fmla="*/ 102385590 h 62"/>
              <a:gd name="T34" fmla="*/ 3660321 w 7"/>
              <a:gd name="T35" fmla="*/ 104121050 h 62"/>
              <a:gd name="T36" fmla="*/ 3660321 w 7"/>
              <a:gd name="T37" fmla="*/ 107591969 h 62"/>
              <a:gd name="T38" fmla="*/ 3660321 w 7"/>
              <a:gd name="T39" fmla="*/ 107591969 h 62"/>
              <a:gd name="T40" fmla="*/ 3660321 w 7"/>
              <a:gd name="T41" fmla="*/ 107591969 h 62"/>
              <a:gd name="T42" fmla="*/ 3660321 w 7"/>
              <a:gd name="T43" fmla="*/ 107591969 h 62"/>
              <a:gd name="T44" fmla="*/ 3660321 w 7"/>
              <a:gd name="T45" fmla="*/ 107591969 h 62"/>
              <a:gd name="T46" fmla="*/ 3660321 w 7"/>
              <a:gd name="T47" fmla="*/ 105856509 h 62"/>
              <a:gd name="T48" fmla="*/ 3660321 w 7"/>
              <a:gd name="T49" fmla="*/ 104121050 h 62"/>
              <a:gd name="T50" fmla="*/ 3660321 w 7"/>
              <a:gd name="T51" fmla="*/ 100650130 h 62"/>
              <a:gd name="T52" fmla="*/ 3660321 w 7"/>
              <a:gd name="T53" fmla="*/ 93709597 h 62"/>
              <a:gd name="T54" fmla="*/ 5490482 w 7"/>
              <a:gd name="T55" fmla="*/ 69414468 h 62"/>
              <a:gd name="T56" fmla="*/ 5490482 w 7"/>
              <a:gd name="T57" fmla="*/ 36442041 h 62"/>
              <a:gd name="T58" fmla="*/ 5490482 w 7"/>
              <a:gd name="T59" fmla="*/ 22559670 h 62"/>
              <a:gd name="T60" fmla="*/ 5490482 w 7"/>
              <a:gd name="T61" fmla="*/ 13882371 h 62"/>
              <a:gd name="T62" fmla="*/ 5490482 w 7"/>
              <a:gd name="T63" fmla="*/ 10412758 h 62"/>
              <a:gd name="T64" fmla="*/ 5490482 w 7"/>
              <a:gd name="T65" fmla="*/ 10412758 h 62"/>
              <a:gd name="T66" fmla="*/ 5490482 w 7"/>
              <a:gd name="T67" fmla="*/ 8677298 h 62"/>
              <a:gd name="T68" fmla="*/ 5490482 w 7"/>
              <a:gd name="T69" fmla="*/ 8677298 h 62"/>
              <a:gd name="T70" fmla="*/ 7320643 w 7"/>
              <a:gd name="T71" fmla="*/ 8677298 h 62"/>
              <a:gd name="T72" fmla="*/ 7320643 w 7"/>
              <a:gd name="T73" fmla="*/ 8677298 h 62"/>
              <a:gd name="T74" fmla="*/ 7320643 w 7"/>
              <a:gd name="T75" fmla="*/ 10412758 h 62"/>
              <a:gd name="T76" fmla="*/ 7320643 w 7"/>
              <a:gd name="T77" fmla="*/ 12146912 h 62"/>
              <a:gd name="T78" fmla="*/ 7320643 w 7"/>
              <a:gd name="T79" fmla="*/ 15617831 h 62"/>
              <a:gd name="T80" fmla="*/ 7320643 w 7"/>
              <a:gd name="T81" fmla="*/ 22559670 h 62"/>
              <a:gd name="T82" fmla="*/ 7320643 w 7"/>
              <a:gd name="T83" fmla="*/ 38177501 h 62"/>
              <a:gd name="T84" fmla="*/ 9150804 w 7"/>
              <a:gd name="T85" fmla="*/ 64208089 h 62"/>
              <a:gd name="T86" fmla="*/ 9150804 w 7"/>
              <a:gd name="T87" fmla="*/ 74620847 h 62"/>
              <a:gd name="T88" fmla="*/ 9150804 w 7"/>
              <a:gd name="T89" fmla="*/ 85032299 h 62"/>
              <a:gd name="T90" fmla="*/ 9150804 w 7"/>
              <a:gd name="T91" fmla="*/ 91974138 h 62"/>
              <a:gd name="T92" fmla="*/ 9150804 w 7"/>
              <a:gd name="T93" fmla="*/ 95445057 h 62"/>
              <a:gd name="T94" fmla="*/ 9150804 w 7"/>
              <a:gd name="T95" fmla="*/ 97179211 h 62"/>
              <a:gd name="T96" fmla="*/ 9150804 w 7"/>
              <a:gd name="T97" fmla="*/ 98914671 h 62"/>
              <a:gd name="T98" fmla="*/ 9150804 w 7"/>
              <a:gd name="T99" fmla="*/ 100650130 h 62"/>
              <a:gd name="T100" fmla="*/ 9150804 w 7"/>
              <a:gd name="T101" fmla="*/ 100650130 h 62"/>
              <a:gd name="T102" fmla="*/ 9150804 w 7"/>
              <a:gd name="T103" fmla="*/ 100650130 h 62"/>
              <a:gd name="T104" fmla="*/ 9150804 w 7"/>
              <a:gd name="T105" fmla="*/ 100650130 h 62"/>
              <a:gd name="T106" fmla="*/ 9150804 w 7"/>
              <a:gd name="T107" fmla="*/ 98914671 h 62"/>
              <a:gd name="T108" fmla="*/ 9150804 w 7"/>
              <a:gd name="T109" fmla="*/ 97179211 h 62"/>
              <a:gd name="T110" fmla="*/ 10980964 w 7"/>
              <a:gd name="T111" fmla="*/ 91974138 h 62"/>
              <a:gd name="T112" fmla="*/ 10980964 w 7"/>
              <a:gd name="T113" fmla="*/ 79825920 h 62"/>
              <a:gd name="T114" fmla="*/ 10980964 w 7"/>
              <a:gd name="T115" fmla="*/ 59001710 h 62"/>
              <a:gd name="T116" fmla="*/ 10980964 w 7"/>
              <a:gd name="T117" fmla="*/ 45119339 h 62"/>
              <a:gd name="T118" fmla="*/ 10980964 w 7"/>
              <a:gd name="T119" fmla="*/ 32971122 h 62"/>
              <a:gd name="T120" fmla="*/ 12811125 w 7"/>
              <a:gd name="T121" fmla="*/ 26030589 h 62"/>
              <a:gd name="T122" fmla="*/ 12811125 w 7"/>
              <a:gd name="T123" fmla="*/ 20824210 h 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62"/>
              <a:gd name="T188" fmla="*/ 7 w 7"/>
              <a:gd name="T189" fmla="*/ 62 h 6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62">
                <a:moveTo>
                  <a:pt x="0" y="20"/>
                </a:moveTo>
                <a:lnTo>
                  <a:pt x="0" y="16"/>
                </a:lnTo>
                <a:lnTo>
                  <a:pt x="0" y="15"/>
                </a:lnTo>
                <a:lnTo>
                  <a:pt x="0" y="13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4"/>
                </a:lnTo>
                <a:lnTo>
                  <a:pt x="1" y="5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1" y="23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8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7"/>
                </a:lnTo>
                <a:lnTo>
                  <a:pt x="1" y="51"/>
                </a:lnTo>
                <a:lnTo>
                  <a:pt x="1" y="52"/>
                </a:lnTo>
                <a:lnTo>
                  <a:pt x="2" y="52"/>
                </a:lnTo>
                <a:lnTo>
                  <a:pt x="2" y="54"/>
                </a:lnTo>
                <a:lnTo>
                  <a:pt x="2" y="55"/>
                </a:lnTo>
                <a:lnTo>
                  <a:pt x="2" y="56"/>
                </a:lnTo>
                <a:lnTo>
                  <a:pt x="2" y="57"/>
                </a:lnTo>
                <a:lnTo>
                  <a:pt x="2" y="58"/>
                </a:lnTo>
                <a:lnTo>
                  <a:pt x="2" y="59"/>
                </a:lnTo>
                <a:lnTo>
                  <a:pt x="2" y="60"/>
                </a:lnTo>
                <a:lnTo>
                  <a:pt x="2" y="61"/>
                </a:lnTo>
                <a:lnTo>
                  <a:pt x="2" y="62"/>
                </a:lnTo>
                <a:lnTo>
                  <a:pt x="2" y="61"/>
                </a:lnTo>
                <a:lnTo>
                  <a:pt x="2" y="60"/>
                </a:lnTo>
                <a:lnTo>
                  <a:pt x="2" y="59"/>
                </a:lnTo>
                <a:lnTo>
                  <a:pt x="2" y="58"/>
                </a:lnTo>
                <a:lnTo>
                  <a:pt x="2" y="57"/>
                </a:lnTo>
                <a:lnTo>
                  <a:pt x="2" y="55"/>
                </a:lnTo>
                <a:lnTo>
                  <a:pt x="2" y="54"/>
                </a:lnTo>
                <a:lnTo>
                  <a:pt x="2" y="52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4"/>
                </a:lnTo>
                <a:lnTo>
                  <a:pt x="3" y="40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5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7"/>
                </a:lnTo>
                <a:lnTo>
                  <a:pt x="3" y="13"/>
                </a:lnTo>
                <a:lnTo>
                  <a:pt x="3" y="12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4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3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6"/>
                </a:lnTo>
                <a:lnTo>
                  <a:pt x="5" y="47"/>
                </a:lnTo>
                <a:lnTo>
                  <a:pt x="5" y="49"/>
                </a:lnTo>
                <a:lnTo>
                  <a:pt x="5" y="50"/>
                </a:lnTo>
                <a:lnTo>
                  <a:pt x="5" y="52"/>
                </a:lnTo>
                <a:lnTo>
                  <a:pt x="5" y="53"/>
                </a:lnTo>
                <a:lnTo>
                  <a:pt x="5" y="54"/>
                </a:lnTo>
                <a:lnTo>
                  <a:pt x="5" y="55"/>
                </a:lnTo>
                <a:lnTo>
                  <a:pt x="5" y="56"/>
                </a:lnTo>
                <a:lnTo>
                  <a:pt x="5" y="57"/>
                </a:lnTo>
                <a:lnTo>
                  <a:pt x="5" y="58"/>
                </a:lnTo>
                <a:lnTo>
                  <a:pt x="5" y="57"/>
                </a:lnTo>
                <a:lnTo>
                  <a:pt x="5" y="56"/>
                </a:lnTo>
                <a:lnTo>
                  <a:pt x="5" y="55"/>
                </a:lnTo>
                <a:lnTo>
                  <a:pt x="6" y="55"/>
                </a:lnTo>
                <a:lnTo>
                  <a:pt x="6" y="54"/>
                </a:lnTo>
                <a:lnTo>
                  <a:pt x="6" y="53"/>
                </a:lnTo>
                <a:lnTo>
                  <a:pt x="6" y="52"/>
                </a:lnTo>
                <a:lnTo>
                  <a:pt x="6" y="51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7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6" y="30"/>
                </a:lnTo>
                <a:lnTo>
                  <a:pt x="6" y="26"/>
                </a:lnTo>
                <a:lnTo>
                  <a:pt x="6" y="25"/>
                </a:lnTo>
                <a:lnTo>
                  <a:pt x="6" y="24"/>
                </a:lnTo>
                <a:lnTo>
                  <a:pt x="6" y="22"/>
                </a:lnTo>
                <a:lnTo>
                  <a:pt x="6" y="21"/>
                </a:lnTo>
                <a:lnTo>
                  <a:pt x="6" y="19"/>
                </a:lnTo>
                <a:lnTo>
                  <a:pt x="6" y="18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1064220" y="1629147"/>
            <a:ext cx="7938" cy="60325"/>
          </a:xfrm>
          <a:custGeom>
            <a:avLst/>
            <a:gdLst>
              <a:gd name="T0" fmla="*/ 0 w 6"/>
              <a:gd name="T1" fmla="*/ 1781598 h 45"/>
              <a:gd name="T2" fmla="*/ 0 w 6"/>
              <a:gd name="T3" fmla="*/ 0 h 45"/>
              <a:gd name="T4" fmla="*/ 0 w 6"/>
              <a:gd name="T5" fmla="*/ 0 h 45"/>
              <a:gd name="T6" fmla="*/ 0 w 6"/>
              <a:gd name="T7" fmla="*/ 0 h 45"/>
              <a:gd name="T8" fmla="*/ 0 w 6"/>
              <a:gd name="T9" fmla="*/ 0 h 45"/>
              <a:gd name="T10" fmla="*/ 0 w 6"/>
              <a:gd name="T11" fmla="*/ 0 h 45"/>
              <a:gd name="T12" fmla="*/ 0 w 6"/>
              <a:gd name="T13" fmla="*/ 1781598 h 45"/>
              <a:gd name="T14" fmla="*/ 0 w 6"/>
              <a:gd name="T15" fmla="*/ 3563197 h 45"/>
              <a:gd name="T16" fmla="*/ 0 w 6"/>
              <a:gd name="T17" fmla="*/ 7126393 h 45"/>
              <a:gd name="T18" fmla="*/ 0 w 6"/>
              <a:gd name="T19" fmla="*/ 19596241 h 45"/>
              <a:gd name="T20" fmla="*/ 1779435 w 6"/>
              <a:gd name="T21" fmla="*/ 32066089 h 45"/>
              <a:gd name="T22" fmla="*/ 1779435 w 6"/>
              <a:gd name="T23" fmla="*/ 49882072 h 45"/>
              <a:gd name="T24" fmla="*/ 1779435 w 6"/>
              <a:gd name="T25" fmla="*/ 62351920 h 45"/>
              <a:gd name="T26" fmla="*/ 1779435 w 6"/>
              <a:gd name="T27" fmla="*/ 71258571 h 45"/>
              <a:gd name="T28" fmla="*/ 1779435 w 6"/>
              <a:gd name="T29" fmla="*/ 74821768 h 45"/>
              <a:gd name="T30" fmla="*/ 1779435 w 6"/>
              <a:gd name="T31" fmla="*/ 78384964 h 45"/>
              <a:gd name="T32" fmla="*/ 1779435 w 6"/>
              <a:gd name="T33" fmla="*/ 78384964 h 45"/>
              <a:gd name="T34" fmla="*/ 1779435 w 6"/>
              <a:gd name="T35" fmla="*/ 80166563 h 45"/>
              <a:gd name="T36" fmla="*/ 3558870 w 6"/>
              <a:gd name="T37" fmla="*/ 80166563 h 45"/>
              <a:gd name="T38" fmla="*/ 3558870 w 6"/>
              <a:gd name="T39" fmla="*/ 80166563 h 45"/>
              <a:gd name="T40" fmla="*/ 3558870 w 6"/>
              <a:gd name="T41" fmla="*/ 80166563 h 45"/>
              <a:gd name="T42" fmla="*/ 3558870 w 6"/>
              <a:gd name="T43" fmla="*/ 78384964 h 45"/>
              <a:gd name="T44" fmla="*/ 3558870 w 6"/>
              <a:gd name="T45" fmla="*/ 76603366 h 45"/>
              <a:gd name="T46" fmla="*/ 3558870 w 6"/>
              <a:gd name="T47" fmla="*/ 73040169 h 45"/>
              <a:gd name="T48" fmla="*/ 3558870 w 6"/>
              <a:gd name="T49" fmla="*/ 69478313 h 45"/>
              <a:gd name="T50" fmla="*/ 3558870 w 6"/>
              <a:gd name="T51" fmla="*/ 55225527 h 45"/>
              <a:gd name="T52" fmla="*/ 3558870 w 6"/>
              <a:gd name="T53" fmla="*/ 37410884 h 45"/>
              <a:gd name="T54" fmla="*/ 5338305 w 6"/>
              <a:gd name="T55" fmla="*/ 24941036 h 45"/>
              <a:gd name="T56" fmla="*/ 5338305 w 6"/>
              <a:gd name="T57" fmla="*/ 17814643 h 45"/>
              <a:gd name="T58" fmla="*/ 5338305 w 6"/>
              <a:gd name="T59" fmla="*/ 14251446 h 45"/>
              <a:gd name="T60" fmla="*/ 5338305 w 6"/>
              <a:gd name="T61" fmla="*/ 8907992 h 45"/>
              <a:gd name="T62" fmla="*/ 5338305 w 6"/>
              <a:gd name="T63" fmla="*/ 7126393 h 45"/>
              <a:gd name="T64" fmla="*/ 5338305 w 6"/>
              <a:gd name="T65" fmla="*/ 7126393 h 45"/>
              <a:gd name="T66" fmla="*/ 5338305 w 6"/>
              <a:gd name="T67" fmla="*/ 7126393 h 45"/>
              <a:gd name="T68" fmla="*/ 5338305 w 6"/>
              <a:gd name="T69" fmla="*/ 7126393 h 45"/>
              <a:gd name="T70" fmla="*/ 5338305 w 6"/>
              <a:gd name="T71" fmla="*/ 7126393 h 45"/>
              <a:gd name="T72" fmla="*/ 5338305 w 6"/>
              <a:gd name="T73" fmla="*/ 7126393 h 45"/>
              <a:gd name="T74" fmla="*/ 5338305 w 6"/>
              <a:gd name="T75" fmla="*/ 8907992 h 45"/>
              <a:gd name="T76" fmla="*/ 7117740 w 6"/>
              <a:gd name="T77" fmla="*/ 10688249 h 45"/>
              <a:gd name="T78" fmla="*/ 7117740 w 6"/>
              <a:gd name="T79" fmla="*/ 14251446 h 45"/>
              <a:gd name="T80" fmla="*/ 7117740 w 6"/>
              <a:gd name="T81" fmla="*/ 21377839 h 45"/>
              <a:gd name="T82" fmla="*/ 7117740 w 6"/>
              <a:gd name="T83" fmla="*/ 48100474 h 45"/>
              <a:gd name="T84" fmla="*/ 7117740 w 6"/>
              <a:gd name="T85" fmla="*/ 57007125 h 45"/>
              <a:gd name="T86" fmla="*/ 8897175 w 6"/>
              <a:gd name="T87" fmla="*/ 65915117 h 45"/>
              <a:gd name="T88" fmla="*/ 8897175 w 6"/>
              <a:gd name="T89" fmla="*/ 67696715 h 45"/>
              <a:gd name="T90" fmla="*/ 8897175 w 6"/>
              <a:gd name="T91" fmla="*/ 71258571 h 45"/>
              <a:gd name="T92" fmla="*/ 8897175 w 6"/>
              <a:gd name="T93" fmla="*/ 71258571 h 45"/>
              <a:gd name="T94" fmla="*/ 8897175 w 6"/>
              <a:gd name="T95" fmla="*/ 73040169 h 45"/>
              <a:gd name="T96" fmla="*/ 8897175 w 6"/>
              <a:gd name="T97" fmla="*/ 73040169 h 45"/>
              <a:gd name="T98" fmla="*/ 8897175 w 6"/>
              <a:gd name="T99" fmla="*/ 73040169 h 45"/>
              <a:gd name="T100" fmla="*/ 8897175 w 6"/>
              <a:gd name="T101" fmla="*/ 73040169 h 45"/>
              <a:gd name="T102" fmla="*/ 8897175 w 6"/>
              <a:gd name="T103" fmla="*/ 73040169 h 45"/>
              <a:gd name="T104" fmla="*/ 8897175 w 6"/>
              <a:gd name="T105" fmla="*/ 71258571 h 45"/>
              <a:gd name="T106" fmla="*/ 8897175 w 6"/>
              <a:gd name="T107" fmla="*/ 69478313 h 45"/>
              <a:gd name="T108" fmla="*/ 8897175 w 6"/>
              <a:gd name="T109" fmla="*/ 64133518 h 45"/>
              <a:gd name="T110" fmla="*/ 10676610 w 6"/>
              <a:gd name="T111" fmla="*/ 42755679 h 45"/>
              <a:gd name="T112" fmla="*/ 10676610 w 6"/>
              <a:gd name="T113" fmla="*/ 32066089 h 45"/>
              <a:gd name="T114" fmla="*/ 10676610 w 6"/>
              <a:gd name="T115" fmla="*/ 23159438 h 45"/>
              <a:gd name="T116" fmla="*/ 10676610 w 6"/>
              <a:gd name="T117" fmla="*/ 17814643 h 45"/>
              <a:gd name="T118" fmla="*/ 10676610 w 6"/>
              <a:gd name="T119" fmla="*/ 16033044 h 45"/>
              <a:gd name="T120" fmla="*/ 10676610 w 6"/>
              <a:gd name="T121" fmla="*/ 14251446 h 45"/>
              <a:gd name="T122" fmla="*/ 10676610 w 6"/>
              <a:gd name="T123" fmla="*/ 14251446 h 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45"/>
              <a:gd name="T188" fmla="*/ 6 w 6"/>
              <a:gd name="T189" fmla="*/ 45 h 4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45">
                <a:moveTo>
                  <a:pt x="0" y="2"/>
                </a:move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8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1" y="38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9"/>
                </a:lnTo>
                <a:lnTo>
                  <a:pt x="2" y="38"/>
                </a:lnTo>
                <a:lnTo>
                  <a:pt x="2" y="37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31"/>
                </a:lnTo>
                <a:lnTo>
                  <a:pt x="2" y="27"/>
                </a:lnTo>
                <a:lnTo>
                  <a:pt x="2" y="26"/>
                </a:lnTo>
                <a:lnTo>
                  <a:pt x="2" y="24"/>
                </a:lnTo>
                <a:lnTo>
                  <a:pt x="2" y="21"/>
                </a:lnTo>
                <a:lnTo>
                  <a:pt x="2" y="20"/>
                </a:lnTo>
                <a:lnTo>
                  <a:pt x="3" y="20"/>
                </a:lnTo>
                <a:lnTo>
                  <a:pt x="3" y="18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5"/>
                </a:lnTo>
                <a:lnTo>
                  <a:pt x="4" y="21"/>
                </a:lnTo>
                <a:lnTo>
                  <a:pt x="4" y="22"/>
                </a:lnTo>
                <a:lnTo>
                  <a:pt x="4" y="24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2"/>
                </a:lnTo>
                <a:lnTo>
                  <a:pt x="4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6"/>
                </a:lnTo>
                <a:lnTo>
                  <a:pt x="5" y="34"/>
                </a:lnTo>
                <a:lnTo>
                  <a:pt x="5" y="33"/>
                </a:lnTo>
                <a:lnTo>
                  <a:pt x="5" y="32"/>
                </a:lnTo>
                <a:lnTo>
                  <a:pt x="5" y="29"/>
                </a:lnTo>
                <a:lnTo>
                  <a:pt x="6" y="24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19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1072158" y="1638672"/>
            <a:ext cx="9525" cy="41275"/>
          </a:xfrm>
          <a:custGeom>
            <a:avLst/>
            <a:gdLst>
              <a:gd name="T0" fmla="*/ 1830161 w 7"/>
              <a:gd name="T1" fmla="*/ 0 h 31"/>
              <a:gd name="T2" fmla="*/ 1830161 w 7"/>
              <a:gd name="T3" fmla="*/ 0 h 31"/>
              <a:gd name="T4" fmla="*/ 1830161 w 7"/>
              <a:gd name="T5" fmla="*/ 1769499 h 31"/>
              <a:gd name="T6" fmla="*/ 1830161 w 7"/>
              <a:gd name="T7" fmla="*/ 1769499 h 31"/>
              <a:gd name="T8" fmla="*/ 1830161 w 7"/>
              <a:gd name="T9" fmla="*/ 1769499 h 31"/>
              <a:gd name="T10" fmla="*/ 1830161 w 7"/>
              <a:gd name="T11" fmla="*/ 3538998 h 31"/>
              <a:gd name="T12" fmla="*/ 1830161 w 7"/>
              <a:gd name="T13" fmla="*/ 7077997 h 31"/>
              <a:gd name="T14" fmla="*/ 1830161 w 7"/>
              <a:gd name="T15" fmla="*/ 17693660 h 31"/>
              <a:gd name="T16" fmla="*/ 3660321 w 7"/>
              <a:gd name="T17" fmla="*/ 38926319 h 31"/>
              <a:gd name="T18" fmla="*/ 3660321 w 7"/>
              <a:gd name="T19" fmla="*/ 46002985 h 31"/>
              <a:gd name="T20" fmla="*/ 3660321 w 7"/>
              <a:gd name="T21" fmla="*/ 51311482 h 31"/>
              <a:gd name="T22" fmla="*/ 3660321 w 7"/>
              <a:gd name="T23" fmla="*/ 53080981 h 31"/>
              <a:gd name="T24" fmla="*/ 3660321 w 7"/>
              <a:gd name="T25" fmla="*/ 53080981 h 31"/>
              <a:gd name="T26" fmla="*/ 3660321 w 7"/>
              <a:gd name="T27" fmla="*/ 53080981 h 31"/>
              <a:gd name="T28" fmla="*/ 3660321 w 7"/>
              <a:gd name="T29" fmla="*/ 54850481 h 31"/>
              <a:gd name="T30" fmla="*/ 3660321 w 7"/>
              <a:gd name="T31" fmla="*/ 54850481 h 31"/>
              <a:gd name="T32" fmla="*/ 3660321 w 7"/>
              <a:gd name="T33" fmla="*/ 54850481 h 31"/>
              <a:gd name="T34" fmla="*/ 3660321 w 7"/>
              <a:gd name="T35" fmla="*/ 53080981 h 31"/>
              <a:gd name="T36" fmla="*/ 3660321 w 7"/>
              <a:gd name="T37" fmla="*/ 53080981 h 31"/>
              <a:gd name="T38" fmla="*/ 5490482 w 7"/>
              <a:gd name="T39" fmla="*/ 51311482 h 31"/>
              <a:gd name="T40" fmla="*/ 5490482 w 7"/>
              <a:gd name="T41" fmla="*/ 47772484 h 31"/>
              <a:gd name="T42" fmla="*/ 5490482 w 7"/>
              <a:gd name="T43" fmla="*/ 40695819 h 31"/>
              <a:gd name="T44" fmla="*/ 5490482 w 7"/>
              <a:gd name="T45" fmla="*/ 24771657 h 31"/>
              <a:gd name="T46" fmla="*/ 7320643 w 7"/>
              <a:gd name="T47" fmla="*/ 14154662 h 31"/>
              <a:gd name="T48" fmla="*/ 7320643 w 7"/>
              <a:gd name="T49" fmla="*/ 10615664 h 31"/>
              <a:gd name="T50" fmla="*/ 7320643 w 7"/>
              <a:gd name="T51" fmla="*/ 8847496 h 31"/>
              <a:gd name="T52" fmla="*/ 7320643 w 7"/>
              <a:gd name="T53" fmla="*/ 7077997 h 31"/>
              <a:gd name="T54" fmla="*/ 7320643 w 7"/>
              <a:gd name="T55" fmla="*/ 7077997 h 31"/>
              <a:gd name="T56" fmla="*/ 7320643 w 7"/>
              <a:gd name="T57" fmla="*/ 7077997 h 31"/>
              <a:gd name="T58" fmla="*/ 7320643 w 7"/>
              <a:gd name="T59" fmla="*/ 7077997 h 31"/>
              <a:gd name="T60" fmla="*/ 7320643 w 7"/>
              <a:gd name="T61" fmla="*/ 5308498 h 31"/>
              <a:gd name="T62" fmla="*/ 7320643 w 7"/>
              <a:gd name="T63" fmla="*/ 7077997 h 31"/>
              <a:gd name="T64" fmla="*/ 7320643 w 7"/>
              <a:gd name="T65" fmla="*/ 7077997 h 31"/>
              <a:gd name="T66" fmla="*/ 7320643 w 7"/>
              <a:gd name="T67" fmla="*/ 7077997 h 31"/>
              <a:gd name="T68" fmla="*/ 7320643 w 7"/>
              <a:gd name="T69" fmla="*/ 8847496 h 31"/>
              <a:gd name="T70" fmla="*/ 7320643 w 7"/>
              <a:gd name="T71" fmla="*/ 14154662 h 31"/>
              <a:gd name="T72" fmla="*/ 9150804 w 7"/>
              <a:gd name="T73" fmla="*/ 21232659 h 31"/>
              <a:gd name="T74" fmla="*/ 9150804 w 7"/>
              <a:gd name="T75" fmla="*/ 30078823 h 31"/>
              <a:gd name="T76" fmla="*/ 9150804 w 7"/>
              <a:gd name="T77" fmla="*/ 37156820 h 31"/>
              <a:gd name="T78" fmla="*/ 9150804 w 7"/>
              <a:gd name="T79" fmla="*/ 42465318 h 31"/>
              <a:gd name="T80" fmla="*/ 9150804 w 7"/>
              <a:gd name="T81" fmla="*/ 46002985 h 31"/>
              <a:gd name="T82" fmla="*/ 9150804 w 7"/>
              <a:gd name="T83" fmla="*/ 47772484 h 31"/>
              <a:gd name="T84" fmla="*/ 9150804 w 7"/>
              <a:gd name="T85" fmla="*/ 47772484 h 31"/>
              <a:gd name="T86" fmla="*/ 9150804 w 7"/>
              <a:gd name="T87" fmla="*/ 49541983 h 31"/>
              <a:gd name="T88" fmla="*/ 10980964 w 7"/>
              <a:gd name="T89" fmla="*/ 49541983 h 31"/>
              <a:gd name="T90" fmla="*/ 10980964 w 7"/>
              <a:gd name="T91" fmla="*/ 49541983 h 31"/>
              <a:gd name="T92" fmla="*/ 10980964 w 7"/>
              <a:gd name="T93" fmla="*/ 49541983 h 31"/>
              <a:gd name="T94" fmla="*/ 10980964 w 7"/>
              <a:gd name="T95" fmla="*/ 49541983 h 31"/>
              <a:gd name="T96" fmla="*/ 10980964 w 7"/>
              <a:gd name="T97" fmla="*/ 49541983 h 31"/>
              <a:gd name="T98" fmla="*/ 10980964 w 7"/>
              <a:gd name="T99" fmla="*/ 47772484 h 31"/>
              <a:gd name="T100" fmla="*/ 10980964 w 7"/>
              <a:gd name="T101" fmla="*/ 46002985 h 31"/>
              <a:gd name="T102" fmla="*/ 10980964 w 7"/>
              <a:gd name="T103" fmla="*/ 40695819 h 31"/>
              <a:gd name="T104" fmla="*/ 10980964 w 7"/>
              <a:gd name="T105" fmla="*/ 33617822 h 31"/>
              <a:gd name="T106" fmla="*/ 12811125 w 7"/>
              <a:gd name="T107" fmla="*/ 23002158 h 31"/>
              <a:gd name="T108" fmla="*/ 12811125 w 7"/>
              <a:gd name="T109" fmla="*/ 19463160 h 31"/>
              <a:gd name="T110" fmla="*/ 12811125 w 7"/>
              <a:gd name="T111" fmla="*/ 15924161 h 31"/>
              <a:gd name="T112" fmla="*/ 12811125 w 7"/>
              <a:gd name="T113" fmla="*/ 12385163 h 31"/>
              <a:gd name="T114" fmla="*/ 12811125 w 7"/>
              <a:gd name="T115" fmla="*/ 12385163 h 31"/>
              <a:gd name="T116" fmla="*/ 12811125 w 7"/>
              <a:gd name="T117" fmla="*/ 10615664 h 31"/>
              <a:gd name="T118" fmla="*/ 12811125 w 7"/>
              <a:gd name="T119" fmla="*/ 10615664 h 31"/>
              <a:gd name="T120" fmla="*/ 12811125 w 7"/>
              <a:gd name="T121" fmla="*/ 10615664 h 31"/>
              <a:gd name="T122" fmla="*/ 12811125 w 7"/>
              <a:gd name="T123" fmla="*/ 10615664 h 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1"/>
              <a:gd name="T188" fmla="*/ 7 w 7"/>
              <a:gd name="T189" fmla="*/ 31 h 3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1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2"/>
                </a:lnTo>
                <a:lnTo>
                  <a:pt x="1" y="17"/>
                </a:lnTo>
                <a:lnTo>
                  <a:pt x="1" y="18"/>
                </a:lnTo>
                <a:lnTo>
                  <a:pt x="2" y="18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0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6"/>
                </a:lnTo>
                <a:lnTo>
                  <a:pt x="3" y="25"/>
                </a:lnTo>
                <a:lnTo>
                  <a:pt x="3" y="23"/>
                </a:lnTo>
                <a:lnTo>
                  <a:pt x="3" y="22"/>
                </a:lnTo>
                <a:lnTo>
                  <a:pt x="3" y="21"/>
                </a:lnTo>
                <a:lnTo>
                  <a:pt x="3" y="19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0"/>
                </a:lnTo>
                <a:lnTo>
                  <a:pt x="3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5" y="12"/>
                </a:lnTo>
                <a:lnTo>
                  <a:pt x="5" y="13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5" y="19"/>
                </a:lnTo>
                <a:lnTo>
                  <a:pt x="5" y="20"/>
                </a:lnTo>
                <a:lnTo>
                  <a:pt x="5" y="21"/>
                </a:lnTo>
                <a:lnTo>
                  <a:pt x="5" y="22"/>
                </a:lnTo>
                <a:lnTo>
                  <a:pt x="5" y="23"/>
                </a:lnTo>
                <a:lnTo>
                  <a:pt x="5" y="24"/>
                </a:lnTo>
                <a:lnTo>
                  <a:pt x="5" y="25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6" y="28"/>
                </a:lnTo>
                <a:lnTo>
                  <a:pt x="6" y="27"/>
                </a:lnTo>
                <a:lnTo>
                  <a:pt x="6" y="26"/>
                </a:lnTo>
                <a:lnTo>
                  <a:pt x="6" y="25"/>
                </a:lnTo>
                <a:lnTo>
                  <a:pt x="6" y="24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20"/>
                </a:lnTo>
                <a:lnTo>
                  <a:pt x="6" y="19"/>
                </a:lnTo>
                <a:lnTo>
                  <a:pt x="6" y="18"/>
                </a:lnTo>
                <a:lnTo>
                  <a:pt x="6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1081683" y="1646610"/>
            <a:ext cx="9525" cy="25400"/>
          </a:xfrm>
          <a:custGeom>
            <a:avLst/>
            <a:gdLst>
              <a:gd name="T0" fmla="*/ 0 w 7"/>
              <a:gd name="T1" fmla="*/ 0 h 19"/>
              <a:gd name="T2" fmla="*/ 0 w 7"/>
              <a:gd name="T3" fmla="*/ 0 h 19"/>
              <a:gd name="T4" fmla="*/ 1830161 w 7"/>
              <a:gd name="T5" fmla="*/ 1776663 h 19"/>
              <a:gd name="T6" fmla="*/ 1830161 w 7"/>
              <a:gd name="T7" fmla="*/ 5329989 h 19"/>
              <a:gd name="T8" fmla="*/ 1830161 w 7"/>
              <a:gd name="T9" fmla="*/ 8881979 h 19"/>
              <a:gd name="T10" fmla="*/ 1830161 w 7"/>
              <a:gd name="T11" fmla="*/ 15988632 h 19"/>
              <a:gd name="T12" fmla="*/ 1830161 w 7"/>
              <a:gd name="T13" fmla="*/ 24871947 h 19"/>
              <a:gd name="T14" fmla="*/ 1830161 w 7"/>
              <a:gd name="T15" fmla="*/ 28423937 h 19"/>
              <a:gd name="T16" fmla="*/ 1830161 w 7"/>
              <a:gd name="T17" fmla="*/ 30200600 h 19"/>
              <a:gd name="T18" fmla="*/ 3660321 w 7"/>
              <a:gd name="T19" fmla="*/ 33753926 h 19"/>
              <a:gd name="T20" fmla="*/ 3660321 w 7"/>
              <a:gd name="T21" fmla="*/ 33753926 h 19"/>
              <a:gd name="T22" fmla="*/ 3660321 w 7"/>
              <a:gd name="T23" fmla="*/ 33753926 h 19"/>
              <a:gd name="T24" fmla="*/ 3660321 w 7"/>
              <a:gd name="T25" fmla="*/ 33753926 h 19"/>
              <a:gd name="T26" fmla="*/ 3660321 w 7"/>
              <a:gd name="T27" fmla="*/ 33753926 h 19"/>
              <a:gd name="T28" fmla="*/ 3660321 w 7"/>
              <a:gd name="T29" fmla="*/ 33753926 h 19"/>
              <a:gd name="T30" fmla="*/ 3660321 w 7"/>
              <a:gd name="T31" fmla="*/ 33753926 h 19"/>
              <a:gd name="T32" fmla="*/ 3660321 w 7"/>
              <a:gd name="T33" fmla="*/ 33753926 h 19"/>
              <a:gd name="T34" fmla="*/ 3660321 w 7"/>
              <a:gd name="T35" fmla="*/ 33753926 h 19"/>
              <a:gd name="T36" fmla="*/ 3660321 w 7"/>
              <a:gd name="T37" fmla="*/ 31977263 h 19"/>
              <a:gd name="T38" fmla="*/ 3660321 w 7"/>
              <a:gd name="T39" fmla="*/ 28423937 h 19"/>
              <a:gd name="T40" fmla="*/ 5490482 w 7"/>
              <a:gd name="T41" fmla="*/ 15988632 h 19"/>
              <a:gd name="T42" fmla="*/ 5490482 w 7"/>
              <a:gd name="T43" fmla="*/ 10658642 h 19"/>
              <a:gd name="T44" fmla="*/ 5490482 w 7"/>
              <a:gd name="T45" fmla="*/ 7106653 h 19"/>
              <a:gd name="T46" fmla="*/ 5490482 w 7"/>
              <a:gd name="T47" fmla="*/ 7106653 h 19"/>
              <a:gd name="T48" fmla="*/ 5490482 w 7"/>
              <a:gd name="T49" fmla="*/ 5329989 h 19"/>
              <a:gd name="T50" fmla="*/ 5490482 w 7"/>
              <a:gd name="T51" fmla="*/ 5329989 h 19"/>
              <a:gd name="T52" fmla="*/ 5490482 w 7"/>
              <a:gd name="T53" fmla="*/ 5329989 h 19"/>
              <a:gd name="T54" fmla="*/ 7320643 w 7"/>
              <a:gd name="T55" fmla="*/ 3553326 h 19"/>
              <a:gd name="T56" fmla="*/ 7320643 w 7"/>
              <a:gd name="T57" fmla="*/ 3553326 h 19"/>
              <a:gd name="T58" fmla="*/ 7320643 w 7"/>
              <a:gd name="T59" fmla="*/ 3553326 h 19"/>
              <a:gd name="T60" fmla="*/ 7320643 w 7"/>
              <a:gd name="T61" fmla="*/ 5329989 h 19"/>
              <a:gd name="T62" fmla="*/ 7320643 w 7"/>
              <a:gd name="T63" fmla="*/ 5329989 h 19"/>
              <a:gd name="T64" fmla="*/ 7320643 w 7"/>
              <a:gd name="T65" fmla="*/ 5329989 h 19"/>
              <a:gd name="T66" fmla="*/ 7320643 w 7"/>
              <a:gd name="T67" fmla="*/ 8881979 h 19"/>
              <a:gd name="T68" fmla="*/ 7320643 w 7"/>
              <a:gd name="T69" fmla="*/ 17765295 h 19"/>
              <a:gd name="T70" fmla="*/ 9150804 w 7"/>
              <a:gd name="T71" fmla="*/ 23095284 h 19"/>
              <a:gd name="T72" fmla="*/ 9150804 w 7"/>
              <a:gd name="T73" fmla="*/ 26647274 h 19"/>
              <a:gd name="T74" fmla="*/ 9150804 w 7"/>
              <a:gd name="T75" fmla="*/ 28423937 h 19"/>
              <a:gd name="T76" fmla="*/ 9150804 w 7"/>
              <a:gd name="T77" fmla="*/ 30200600 h 19"/>
              <a:gd name="T78" fmla="*/ 9150804 w 7"/>
              <a:gd name="T79" fmla="*/ 30200600 h 19"/>
              <a:gd name="T80" fmla="*/ 9150804 w 7"/>
              <a:gd name="T81" fmla="*/ 30200600 h 19"/>
              <a:gd name="T82" fmla="*/ 9150804 w 7"/>
              <a:gd name="T83" fmla="*/ 30200600 h 19"/>
              <a:gd name="T84" fmla="*/ 9150804 w 7"/>
              <a:gd name="T85" fmla="*/ 30200600 h 19"/>
              <a:gd name="T86" fmla="*/ 9150804 w 7"/>
              <a:gd name="T87" fmla="*/ 30200600 h 19"/>
              <a:gd name="T88" fmla="*/ 9150804 w 7"/>
              <a:gd name="T89" fmla="*/ 30200600 h 19"/>
              <a:gd name="T90" fmla="*/ 9150804 w 7"/>
              <a:gd name="T91" fmla="*/ 30200600 h 19"/>
              <a:gd name="T92" fmla="*/ 10980964 w 7"/>
              <a:gd name="T93" fmla="*/ 30200600 h 19"/>
              <a:gd name="T94" fmla="*/ 10980964 w 7"/>
              <a:gd name="T95" fmla="*/ 28423937 h 19"/>
              <a:gd name="T96" fmla="*/ 10980964 w 7"/>
              <a:gd name="T97" fmla="*/ 24871947 h 19"/>
              <a:gd name="T98" fmla="*/ 10980964 w 7"/>
              <a:gd name="T99" fmla="*/ 15988632 h 19"/>
              <a:gd name="T100" fmla="*/ 10980964 w 7"/>
              <a:gd name="T101" fmla="*/ 10658642 h 19"/>
              <a:gd name="T102" fmla="*/ 12811125 w 7"/>
              <a:gd name="T103" fmla="*/ 8881979 h 19"/>
              <a:gd name="T104" fmla="*/ 12811125 w 7"/>
              <a:gd name="T105" fmla="*/ 8881979 h 19"/>
              <a:gd name="T106" fmla="*/ 12811125 w 7"/>
              <a:gd name="T107" fmla="*/ 8881979 h 19"/>
              <a:gd name="T108" fmla="*/ 12811125 w 7"/>
              <a:gd name="T109" fmla="*/ 7106653 h 19"/>
              <a:gd name="T110" fmla="*/ 12811125 w 7"/>
              <a:gd name="T111" fmla="*/ 7106653 h 19"/>
              <a:gd name="T112" fmla="*/ 12811125 w 7"/>
              <a:gd name="T113" fmla="*/ 7106653 h 19"/>
              <a:gd name="T114" fmla="*/ 12811125 w 7"/>
              <a:gd name="T115" fmla="*/ 7106653 h 19"/>
              <a:gd name="T116" fmla="*/ 12811125 w 7"/>
              <a:gd name="T117" fmla="*/ 7106653 h 19"/>
              <a:gd name="T118" fmla="*/ 12811125 w 7"/>
              <a:gd name="T119" fmla="*/ 8881979 h 19"/>
              <a:gd name="T120" fmla="*/ 12811125 w 7"/>
              <a:gd name="T121" fmla="*/ 8881979 h 19"/>
              <a:gd name="T122" fmla="*/ 12811125 w 7"/>
              <a:gd name="T123" fmla="*/ 10658642 h 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9"/>
              <a:gd name="T188" fmla="*/ 7 w 7"/>
              <a:gd name="T189" fmla="*/ 19 h 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9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2" y="18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5" y="11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6" y="17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7" y="5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1091208" y="1654547"/>
            <a:ext cx="11112" cy="12700"/>
          </a:xfrm>
          <a:custGeom>
            <a:avLst/>
            <a:gdLst>
              <a:gd name="T0" fmla="*/ 1868205 w 8"/>
              <a:gd name="T1" fmla="*/ 3375660 h 10"/>
              <a:gd name="T2" fmla="*/ 1868205 w 8"/>
              <a:gd name="T3" fmla="*/ 10125710 h 10"/>
              <a:gd name="T4" fmla="*/ 1868205 w 8"/>
              <a:gd name="T5" fmla="*/ 13501370 h 10"/>
              <a:gd name="T6" fmla="*/ 1868205 w 8"/>
              <a:gd name="T7" fmla="*/ 15189200 h 10"/>
              <a:gd name="T8" fmla="*/ 1868205 w 8"/>
              <a:gd name="T9" fmla="*/ 15189200 h 10"/>
              <a:gd name="T10" fmla="*/ 1868205 w 8"/>
              <a:gd name="T11" fmla="*/ 15189200 h 10"/>
              <a:gd name="T12" fmla="*/ 3736410 w 8"/>
              <a:gd name="T13" fmla="*/ 16877030 h 10"/>
              <a:gd name="T14" fmla="*/ 3736410 w 8"/>
              <a:gd name="T15" fmla="*/ 16877030 h 10"/>
              <a:gd name="T16" fmla="*/ 3736410 w 8"/>
              <a:gd name="T17" fmla="*/ 16877030 h 10"/>
              <a:gd name="T18" fmla="*/ 3736410 w 8"/>
              <a:gd name="T19" fmla="*/ 16877030 h 10"/>
              <a:gd name="T20" fmla="*/ 3736410 w 8"/>
              <a:gd name="T21" fmla="*/ 16877030 h 10"/>
              <a:gd name="T22" fmla="*/ 3736410 w 8"/>
              <a:gd name="T23" fmla="*/ 15189200 h 10"/>
              <a:gd name="T24" fmla="*/ 3736410 w 8"/>
              <a:gd name="T25" fmla="*/ 15189200 h 10"/>
              <a:gd name="T26" fmla="*/ 3736410 w 8"/>
              <a:gd name="T27" fmla="*/ 13501370 h 10"/>
              <a:gd name="T28" fmla="*/ 3736410 w 8"/>
              <a:gd name="T29" fmla="*/ 11813540 h 10"/>
              <a:gd name="T30" fmla="*/ 3736410 w 8"/>
              <a:gd name="T31" fmla="*/ 8439150 h 10"/>
              <a:gd name="T32" fmla="*/ 5604615 w 8"/>
              <a:gd name="T33" fmla="*/ 5063490 h 10"/>
              <a:gd name="T34" fmla="*/ 5604615 w 8"/>
              <a:gd name="T35" fmla="*/ 3375660 h 10"/>
              <a:gd name="T36" fmla="*/ 5604615 w 8"/>
              <a:gd name="T37" fmla="*/ 1687830 h 10"/>
              <a:gd name="T38" fmla="*/ 5604615 w 8"/>
              <a:gd name="T39" fmla="*/ 0 h 10"/>
              <a:gd name="T40" fmla="*/ 5604615 w 8"/>
              <a:gd name="T41" fmla="*/ 0 h 10"/>
              <a:gd name="T42" fmla="*/ 5604615 w 8"/>
              <a:gd name="T43" fmla="*/ 0 h 10"/>
              <a:gd name="T44" fmla="*/ 5604615 w 8"/>
              <a:gd name="T45" fmla="*/ 0 h 10"/>
              <a:gd name="T46" fmla="*/ 5604615 w 8"/>
              <a:gd name="T47" fmla="*/ 0 h 10"/>
              <a:gd name="T48" fmla="*/ 5604615 w 8"/>
              <a:gd name="T49" fmla="*/ 0 h 10"/>
              <a:gd name="T50" fmla="*/ 5604615 w 8"/>
              <a:gd name="T51" fmla="*/ 0 h 10"/>
              <a:gd name="T52" fmla="*/ 5604615 w 8"/>
              <a:gd name="T53" fmla="*/ 0 h 10"/>
              <a:gd name="T54" fmla="*/ 7472820 w 8"/>
              <a:gd name="T55" fmla="*/ 0 h 10"/>
              <a:gd name="T56" fmla="*/ 7472820 w 8"/>
              <a:gd name="T57" fmla="*/ 1687830 h 10"/>
              <a:gd name="T58" fmla="*/ 7472820 w 8"/>
              <a:gd name="T59" fmla="*/ 3375660 h 10"/>
              <a:gd name="T60" fmla="*/ 7472820 w 8"/>
              <a:gd name="T61" fmla="*/ 5063490 h 10"/>
              <a:gd name="T62" fmla="*/ 7472820 w 8"/>
              <a:gd name="T63" fmla="*/ 8439150 h 10"/>
              <a:gd name="T64" fmla="*/ 7472820 w 8"/>
              <a:gd name="T65" fmla="*/ 10125710 h 10"/>
              <a:gd name="T66" fmla="*/ 7472820 w 8"/>
              <a:gd name="T67" fmla="*/ 11813540 h 10"/>
              <a:gd name="T68" fmla="*/ 9341025 w 8"/>
              <a:gd name="T69" fmla="*/ 13501370 h 10"/>
              <a:gd name="T70" fmla="*/ 9341025 w 8"/>
              <a:gd name="T71" fmla="*/ 13501370 h 10"/>
              <a:gd name="T72" fmla="*/ 9341025 w 8"/>
              <a:gd name="T73" fmla="*/ 13501370 h 10"/>
              <a:gd name="T74" fmla="*/ 9341025 w 8"/>
              <a:gd name="T75" fmla="*/ 13501370 h 10"/>
              <a:gd name="T76" fmla="*/ 9341025 w 8"/>
              <a:gd name="T77" fmla="*/ 13501370 h 10"/>
              <a:gd name="T78" fmla="*/ 9341025 w 8"/>
              <a:gd name="T79" fmla="*/ 13501370 h 10"/>
              <a:gd name="T80" fmla="*/ 9341025 w 8"/>
              <a:gd name="T81" fmla="*/ 13501370 h 10"/>
              <a:gd name="T82" fmla="*/ 9341025 w 8"/>
              <a:gd name="T83" fmla="*/ 13501370 h 10"/>
              <a:gd name="T84" fmla="*/ 9341025 w 8"/>
              <a:gd name="T85" fmla="*/ 13501370 h 10"/>
              <a:gd name="T86" fmla="*/ 9341025 w 8"/>
              <a:gd name="T87" fmla="*/ 13501370 h 10"/>
              <a:gd name="T88" fmla="*/ 9341025 w 8"/>
              <a:gd name="T89" fmla="*/ 13501370 h 10"/>
              <a:gd name="T90" fmla="*/ 9341025 w 8"/>
              <a:gd name="T91" fmla="*/ 10125710 h 10"/>
              <a:gd name="T92" fmla="*/ 11209230 w 8"/>
              <a:gd name="T93" fmla="*/ 6751320 h 10"/>
              <a:gd name="T94" fmla="*/ 11209230 w 8"/>
              <a:gd name="T95" fmla="*/ 5063490 h 10"/>
              <a:gd name="T96" fmla="*/ 11209230 w 8"/>
              <a:gd name="T97" fmla="*/ 3375660 h 10"/>
              <a:gd name="T98" fmla="*/ 11209230 w 8"/>
              <a:gd name="T99" fmla="*/ 3375660 h 10"/>
              <a:gd name="T100" fmla="*/ 11209230 w 8"/>
              <a:gd name="T101" fmla="*/ 1687830 h 10"/>
              <a:gd name="T102" fmla="*/ 11209230 w 8"/>
              <a:gd name="T103" fmla="*/ 1687830 h 10"/>
              <a:gd name="T104" fmla="*/ 13077435 w 8"/>
              <a:gd name="T105" fmla="*/ 1687830 h 10"/>
              <a:gd name="T106" fmla="*/ 13077435 w 8"/>
              <a:gd name="T107" fmla="*/ 1687830 h 10"/>
              <a:gd name="T108" fmla="*/ 13077435 w 8"/>
              <a:gd name="T109" fmla="*/ 1687830 h 10"/>
              <a:gd name="T110" fmla="*/ 13077435 w 8"/>
              <a:gd name="T111" fmla="*/ 1687830 h 10"/>
              <a:gd name="T112" fmla="*/ 13077435 w 8"/>
              <a:gd name="T113" fmla="*/ 1687830 h 10"/>
              <a:gd name="T114" fmla="*/ 13077435 w 8"/>
              <a:gd name="T115" fmla="*/ 1687830 h 10"/>
              <a:gd name="T116" fmla="*/ 13077435 w 8"/>
              <a:gd name="T117" fmla="*/ 1687830 h 10"/>
              <a:gd name="T118" fmla="*/ 13077435 w 8"/>
              <a:gd name="T119" fmla="*/ 3375660 h 10"/>
              <a:gd name="T120" fmla="*/ 13077435 w 8"/>
              <a:gd name="T121" fmla="*/ 6751320 h 10"/>
              <a:gd name="T122" fmla="*/ 14945640 w 8"/>
              <a:gd name="T123" fmla="*/ 8439150 h 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0"/>
              <a:gd name="T188" fmla="*/ 8 w 8"/>
              <a:gd name="T189" fmla="*/ 10 h 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1" y="2"/>
                </a:lnTo>
                <a:lnTo>
                  <a:pt x="1" y="3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8" y="5"/>
                </a:lnTo>
                <a:lnTo>
                  <a:pt x="8" y="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1102320" y="1657722"/>
            <a:ext cx="9525" cy="6350"/>
          </a:xfrm>
          <a:custGeom>
            <a:avLst/>
            <a:gdLst>
              <a:gd name="T0" fmla="*/ 0 w 7"/>
              <a:gd name="T1" fmla="*/ 6751320 h 5"/>
              <a:gd name="T2" fmla="*/ 0 w 7"/>
              <a:gd name="T3" fmla="*/ 8439150 h 5"/>
              <a:gd name="T4" fmla="*/ 0 w 7"/>
              <a:gd name="T5" fmla="*/ 8439150 h 5"/>
              <a:gd name="T6" fmla="*/ 0 w 7"/>
              <a:gd name="T7" fmla="*/ 8439150 h 5"/>
              <a:gd name="T8" fmla="*/ 0 w 7"/>
              <a:gd name="T9" fmla="*/ 8439150 h 5"/>
              <a:gd name="T10" fmla="*/ 0 w 7"/>
              <a:gd name="T11" fmla="*/ 8439150 h 5"/>
              <a:gd name="T12" fmla="*/ 0 w 7"/>
              <a:gd name="T13" fmla="*/ 8439150 h 5"/>
              <a:gd name="T14" fmla="*/ 0 w 7"/>
              <a:gd name="T15" fmla="*/ 8439150 h 5"/>
              <a:gd name="T16" fmla="*/ 0 w 7"/>
              <a:gd name="T17" fmla="*/ 8439150 h 5"/>
              <a:gd name="T18" fmla="*/ 1830161 w 7"/>
              <a:gd name="T19" fmla="*/ 8439150 h 5"/>
              <a:gd name="T20" fmla="*/ 1830161 w 7"/>
              <a:gd name="T21" fmla="*/ 8439150 h 5"/>
              <a:gd name="T22" fmla="*/ 1830161 w 7"/>
              <a:gd name="T23" fmla="*/ 8439150 h 5"/>
              <a:gd name="T24" fmla="*/ 1830161 w 7"/>
              <a:gd name="T25" fmla="*/ 6751320 h 5"/>
              <a:gd name="T26" fmla="*/ 1830161 w 7"/>
              <a:gd name="T27" fmla="*/ 3375660 h 5"/>
              <a:gd name="T28" fmla="*/ 1830161 w 7"/>
              <a:gd name="T29" fmla="*/ 1687830 h 5"/>
              <a:gd name="T30" fmla="*/ 3660321 w 7"/>
              <a:gd name="T31" fmla="*/ 0 h 5"/>
              <a:gd name="T32" fmla="*/ 3660321 w 7"/>
              <a:gd name="T33" fmla="*/ 0 h 5"/>
              <a:gd name="T34" fmla="*/ 3660321 w 7"/>
              <a:gd name="T35" fmla="*/ 0 h 5"/>
              <a:gd name="T36" fmla="*/ 3660321 w 7"/>
              <a:gd name="T37" fmla="*/ 0 h 5"/>
              <a:gd name="T38" fmla="*/ 3660321 w 7"/>
              <a:gd name="T39" fmla="*/ 0 h 5"/>
              <a:gd name="T40" fmla="*/ 3660321 w 7"/>
              <a:gd name="T41" fmla="*/ 0 h 5"/>
              <a:gd name="T42" fmla="*/ 3660321 w 7"/>
              <a:gd name="T43" fmla="*/ 0 h 5"/>
              <a:gd name="T44" fmla="*/ 3660321 w 7"/>
              <a:gd name="T45" fmla="*/ 0 h 5"/>
              <a:gd name="T46" fmla="*/ 3660321 w 7"/>
              <a:gd name="T47" fmla="*/ 0 h 5"/>
              <a:gd name="T48" fmla="*/ 3660321 w 7"/>
              <a:gd name="T49" fmla="*/ 0 h 5"/>
              <a:gd name="T50" fmla="*/ 3660321 w 7"/>
              <a:gd name="T51" fmla="*/ 0 h 5"/>
              <a:gd name="T52" fmla="*/ 3660321 w 7"/>
              <a:gd name="T53" fmla="*/ 1687830 h 5"/>
              <a:gd name="T54" fmla="*/ 5490482 w 7"/>
              <a:gd name="T55" fmla="*/ 3375660 h 5"/>
              <a:gd name="T56" fmla="*/ 5490482 w 7"/>
              <a:gd name="T57" fmla="*/ 5063490 h 5"/>
              <a:gd name="T58" fmla="*/ 5490482 w 7"/>
              <a:gd name="T59" fmla="*/ 6751320 h 5"/>
              <a:gd name="T60" fmla="*/ 5490482 w 7"/>
              <a:gd name="T61" fmla="*/ 6751320 h 5"/>
              <a:gd name="T62" fmla="*/ 5490482 w 7"/>
              <a:gd name="T63" fmla="*/ 6751320 h 5"/>
              <a:gd name="T64" fmla="*/ 7320643 w 7"/>
              <a:gd name="T65" fmla="*/ 6751320 h 5"/>
              <a:gd name="T66" fmla="*/ 7320643 w 7"/>
              <a:gd name="T67" fmla="*/ 6751320 h 5"/>
              <a:gd name="T68" fmla="*/ 7320643 w 7"/>
              <a:gd name="T69" fmla="*/ 8439150 h 5"/>
              <a:gd name="T70" fmla="*/ 7320643 w 7"/>
              <a:gd name="T71" fmla="*/ 8439150 h 5"/>
              <a:gd name="T72" fmla="*/ 7320643 w 7"/>
              <a:gd name="T73" fmla="*/ 6751320 h 5"/>
              <a:gd name="T74" fmla="*/ 7320643 w 7"/>
              <a:gd name="T75" fmla="*/ 6751320 h 5"/>
              <a:gd name="T76" fmla="*/ 7320643 w 7"/>
              <a:gd name="T77" fmla="*/ 6751320 h 5"/>
              <a:gd name="T78" fmla="*/ 7320643 w 7"/>
              <a:gd name="T79" fmla="*/ 6751320 h 5"/>
              <a:gd name="T80" fmla="*/ 7320643 w 7"/>
              <a:gd name="T81" fmla="*/ 6751320 h 5"/>
              <a:gd name="T82" fmla="*/ 7320643 w 7"/>
              <a:gd name="T83" fmla="*/ 5063490 h 5"/>
              <a:gd name="T84" fmla="*/ 9150804 w 7"/>
              <a:gd name="T85" fmla="*/ 3375660 h 5"/>
              <a:gd name="T86" fmla="*/ 9150804 w 7"/>
              <a:gd name="T87" fmla="*/ 1687830 h 5"/>
              <a:gd name="T88" fmla="*/ 9150804 w 7"/>
              <a:gd name="T89" fmla="*/ 1687830 h 5"/>
              <a:gd name="T90" fmla="*/ 9150804 w 7"/>
              <a:gd name="T91" fmla="*/ 1687830 h 5"/>
              <a:gd name="T92" fmla="*/ 9150804 w 7"/>
              <a:gd name="T93" fmla="*/ 1687830 h 5"/>
              <a:gd name="T94" fmla="*/ 9150804 w 7"/>
              <a:gd name="T95" fmla="*/ 1687830 h 5"/>
              <a:gd name="T96" fmla="*/ 9150804 w 7"/>
              <a:gd name="T97" fmla="*/ 1687830 h 5"/>
              <a:gd name="T98" fmla="*/ 9150804 w 7"/>
              <a:gd name="T99" fmla="*/ 1687830 h 5"/>
              <a:gd name="T100" fmla="*/ 9150804 w 7"/>
              <a:gd name="T101" fmla="*/ 1687830 h 5"/>
              <a:gd name="T102" fmla="*/ 9150804 w 7"/>
              <a:gd name="T103" fmla="*/ 1687830 h 5"/>
              <a:gd name="T104" fmla="*/ 9150804 w 7"/>
              <a:gd name="T105" fmla="*/ 1687830 h 5"/>
              <a:gd name="T106" fmla="*/ 9150804 w 7"/>
              <a:gd name="T107" fmla="*/ 1687830 h 5"/>
              <a:gd name="T108" fmla="*/ 10980964 w 7"/>
              <a:gd name="T109" fmla="*/ 1687830 h 5"/>
              <a:gd name="T110" fmla="*/ 10980964 w 7"/>
              <a:gd name="T111" fmla="*/ 3375660 h 5"/>
              <a:gd name="T112" fmla="*/ 10980964 w 7"/>
              <a:gd name="T113" fmla="*/ 5063490 h 5"/>
              <a:gd name="T114" fmla="*/ 10980964 w 7"/>
              <a:gd name="T115" fmla="*/ 5063490 h 5"/>
              <a:gd name="T116" fmla="*/ 12811125 w 7"/>
              <a:gd name="T117" fmla="*/ 6751320 h 5"/>
              <a:gd name="T118" fmla="*/ 12811125 w 7"/>
              <a:gd name="T119" fmla="*/ 6751320 h 5"/>
              <a:gd name="T120" fmla="*/ 12811125 w 7"/>
              <a:gd name="T121" fmla="*/ 6751320 h 5"/>
              <a:gd name="T122" fmla="*/ 12811125 w 7"/>
              <a:gd name="T123" fmla="*/ 6751320 h 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5"/>
              <a:gd name="T188" fmla="*/ 7 w 7"/>
              <a:gd name="T189" fmla="*/ 5 h 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5">
                <a:moveTo>
                  <a:pt x="0" y="4"/>
                </a:moveTo>
                <a:lnTo>
                  <a:pt x="0" y="4"/>
                </a:ln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4" y="4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1111845" y="1657722"/>
            <a:ext cx="9525" cy="4763"/>
          </a:xfrm>
          <a:custGeom>
            <a:avLst/>
            <a:gdLst>
              <a:gd name="T0" fmla="*/ 0 w 7"/>
              <a:gd name="T1" fmla="*/ 6330027 h 3"/>
              <a:gd name="T2" fmla="*/ 0 w 7"/>
              <a:gd name="T3" fmla="*/ 6330027 h 3"/>
              <a:gd name="T4" fmla="*/ 0 w 7"/>
              <a:gd name="T5" fmla="*/ 6330027 h 3"/>
              <a:gd name="T6" fmla="*/ 0 w 7"/>
              <a:gd name="T7" fmla="*/ 6330027 h 3"/>
              <a:gd name="T8" fmla="*/ 0 w 7"/>
              <a:gd name="T9" fmla="*/ 6330027 h 3"/>
              <a:gd name="T10" fmla="*/ 0 w 7"/>
              <a:gd name="T11" fmla="*/ 6330027 h 3"/>
              <a:gd name="T12" fmla="*/ 0 w 7"/>
              <a:gd name="T13" fmla="*/ 4220018 h 3"/>
              <a:gd name="T14" fmla="*/ 0 w 7"/>
              <a:gd name="T15" fmla="*/ 4220018 h 3"/>
              <a:gd name="T16" fmla="*/ 1830161 w 7"/>
              <a:gd name="T17" fmla="*/ 2110009 h 3"/>
              <a:gd name="T18" fmla="*/ 1830161 w 7"/>
              <a:gd name="T19" fmla="*/ 2110009 h 3"/>
              <a:gd name="T20" fmla="*/ 1830161 w 7"/>
              <a:gd name="T21" fmla="*/ 2110009 h 3"/>
              <a:gd name="T22" fmla="*/ 1830161 w 7"/>
              <a:gd name="T23" fmla="*/ 0 h 3"/>
              <a:gd name="T24" fmla="*/ 1830161 w 7"/>
              <a:gd name="T25" fmla="*/ 0 h 3"/>
              <a:gd name="T26" fmla="*/ 1830161 w 7"/>
              <a:gd name="T27" fmla="*/ 0 h 3"/>
              <a:gd name="T28" fmla="*/ 3660321 w 7"/>
              <a:gd name="T29" fmla="*/ 0 h 3"/>
              <a:gd name="T30" fmla="*/ 3660321 w 7"/>
              <a:gd name="T31" fmla="*/ 0 h 3"/>
              <a:gd name="T32" fmla="*/ 3660321 w 7"/>
              <a:gd name="T33" fmla="*/ 0 h 3"/>
              <a:gd name="T34" fmla="*/ 3660321 w 7"/>
              <a:gd name="T35" fmla="*/ 0 h 3"/>
              <a:gd name="T36" fmla="*/ 3660321 w 7"/>
              <a:gd name="T37" fmla="*/ 0 h 3"/>
              <a:gd name="T38" fmla="*/ 3660321 w 7"/>
              <a:gd name="T39" fmla="*/ 0 h 3"/>
              <a:gd name="T40" fmla="*/ 3660321 w 7"/>
              <a:gd name="T41" fmla="*/ 0 h 3"/>
              <a:gd name="T42" fmla="*/ 3660321 w 7"/>
              <a:gd name="T43" fmla="*/ 0 h 3"/>
              <a:gd name="T44" fmla="*/ 3660321 w 7"/>
              <a:gd name="T45" fmla="*/ 0 h 3"/>
              <a:gd name="T46" fmla="*/ 3660321 w 7"/>
              <a:gd name="T47" fmla="*/ 2110009 h 3"/>
              <a:gd name="T48" fmla="*/ 5490482 w 7"/>
              <a:gd name="T49" fmla="*/ 2110009 h 3"/>
              <a:gd name="T50" fmla="*/ 5490482 w 7"/>
              <a:gd name="T51" fmla="*/ 4220018 h 3"/>
              <a:gd name="T52" fmla="*/ 5490482 w 7"/>
              <a:gd name="T53" fmla="*/ 4220018 h 3"/>
              <a:gd name="T54" fmla="*/ 5490482 w 7"/>
              <a:gd name="T55" fmla="*/ 4220018 h 3"/>
              <a:gd name="T56" fmla="*/ 5490482 w 7"/>
              <a:gd name="T57" fmla="*/ 4220018 h 3"/>
              <a:gd name="T58" fmla="*/ 5490482 w 7"/>
              <a:gd name="T59" fmla="*/ 4220018 h 3"/>
              <a:gd name="T60" fmla="*/ 5490482 w 7"/>
              <a:gd name="T61" fmla="*/ 4220018 h 3"/>
              <a:gd name="T62" fmla="*/ 5490482 w 7"/>
              <a:gd name="T63" fmla="*/ 4220018 h 3"/>
              <a:gd name="T64" fmla="*/ 5490482 w 7"/>
              <a:gd name="T65" fmla="*/ 4220018 h 3"/>
              <a:gd name="T66" fmla="*/ 5490482 w 7"/>
              <a:gd name="T67" fmla="*/ 4220018 h 3"/>
              <a:gd name="T68" fmla="*/ 5490482 w 7"/>
              <a:gd name="T69" fmla="*/ 4220018 h 3"/>
              <a:gd name="T70" fmla="*/ 5490482 w 7"/>
              <a:gd name="T71" fmla="*/ 4220018 h 3"/>
              <a:gd name="T72" fmla="*/ 5490482 w 7"/>
              <a:gd name="T73" fmla="*/ 4220018 h 3"/>
              <a:gd name="T74" fmla="*/ 7320643 w 7"/>
              <a:gd name="T75" fmla="*/ 4220018 h 3"/>
              <a:gd name="T76" fmla="*/ 7320643 w 7"/>
              <a:gd name="T77" fmla="*/ 4220018 h 3"/>
              <a:gd name="T78" fmla="*/ 7320643 w 7"/>
              <a:gd name="T79" fmla="*/ 2110009 h 3"/>
              <a:gd name="T80" fmla="*/ 7320643 w 7"/>
              <a:gd name="T81" fmla="*/ 2110009 h 3"/>
              <a:gd name="T82" fmla="*/ 9150804 w 7"/>
              <a:gd name="T83" fmla="*/ 2110009 h 3"/>
              <a:gd name="T84" fmla="*/ 9150804 w 7"/>
              <a:gd name="T85" fmla="*/ 2110009 h 3"/>
              <a:gd name="T86" fmla="*/ 9150804 w 7"/>
              <a:gd name="T87" fmla="*/ 0 h 3"/>
              <a:gd name="T88" fmla="*/ 9150804 w 7"/>
              <a:gd name="T89" fmla="*/ 0 h 3"/>
              <a:gd name="T90" fmla="*/ 9150804 w 7"/>
              <a:gd name="T91" fmla="*/ 0 h 3"/>
              <a:gd name="T92" fmla="*/ 9150804 w 7"/>
              <a:gd name="T93" fmla="*/ 0 h 3"/>
              <a:gd name="T94" fmla="*/ 9150804 w 7"/>
              <a:gd name="T95" fmla="*/ 0 h 3"/>
              <a:gd name="T96" fmla="*/ 9150804 w 7"/>
              <a:gd name="T97" fmla="*/ 0 h 3"/>
              <a:gd name="T98" fmla="*/ 9150804 w 7"/>
              <a:gd name="T99" fmla="*/ 0 h 3"/>
              <a:gd name="T100" fmla="*/ 9150804 w 7"/>
              <a:gd name="T101" fmla="*/ 0 h 3"/>
              <a:gd name="T102" fmla="*/ 9150804 w 7"/>
              <a:gd name="T103" fmla="*/ 2110009 h 3"/>
              <a:gd name="T104" fmla="*/ 9150804 w 7"/>
              <a:gd name="T105" fmla="*/ 2110009 h 3"/>
              <a:gd name="T106" fmla="*/ 10980964 w 7"/>
              <a:gd name="T107" fmla="*/ 2110009 h 3"/>
              <a:gd name="T108" fmla="*/ 10980964 w 7"/>
              <a:gd name="T109" fmla="*/ 4220018 h 3"/>
              <a:gd name="T110" fmla="*/ 10980964 w 7"/>
              <a:gd name="T111" fmla="*/ 4220018 h 3"/>
              <a:gd name="T112" fmla="*/ 10980964 w 7"/>
              <a:gd name="T113" fmla="*/ 4220018 h 3"/>
              <a:gd name="T114" fmla="*/ 10980964 w 7"/>
              <a:gd name="T115" fmla="*/ 4220018 h 3"/>
              <a:gd name="T116" fmla="*/ 10980964 w 7"/>
              <a:gd name="T117" fmla="*/ 4220018 h 3"/>
              <a:gd name="T118" fmla="*/ 12811125 w 7"/>
              <a:gd name="T119" fmla="*/ 4220018 h 3"/>
              <a:gd name="T120" fmla="*/ 12811125 w 7"/>
              <a:gd name="T121" fmla="*/ 4220018 h 3"/>
              <a:gd name="T122" fmla="*/ 12811125 w 7"/>
              <a:gd name="T123" fmla="*/ 4220018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"/>
              <a:gd name="T188" fmla="*/ 7 w 7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">
                <a:moveTo>
                  <a:pt x="0" y="3"/>
                </a:move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1121370" y="1659310"/>
            <a:ext cx="7938" cy="1587"/>
          </a:xfrm>
          <a:custGeom>
            <a:avLst/>
            <a:gdLst>
              <a:gd name="T0" fmla="*/ 0 w 6"/>
              <a:gd name="T1" fmla="*/ 2109123 h 1"/>
              <a:gd name="T2" fmla="*/ 0 w 6"/>
              <a:gd name="T3" fmla="*/ 2109123 h 1"/>
              <a:gd name="T4" fmla="*/ 0 w 6"/>
              <a:gd name="T5" fmla="*/ 2109123 h 1"/>
              <a:gd name="T6" fmla="*/ 0 w 6"/>
              <a:gd name="T7" fmla="*/ 2109123 h 1"/>
              <a:gd name="T8" fmla="*/ 0 w 6"/>
              <a:gd name="T9" fmla="*/ 2109123 h 1"/>
              <a:gd name="T10" fmla="*/ 0 w 6"/>
              <a:gd name="T11" fmla="*/ 2109123 h 1"/>
              <a:gd name="T12" fmla="*/ 1779435 w 6"/>
              <a:gd name="T13" fmla="*/ 0 h 1"/>
              <a:gd name="T14" fmla="*/ 1779435 w 6"/>
              <a:gd name="T15" fmla="*/ 0 h 1"/>
              <a:gd name="T16" fmla="*/ 1779435 w 6"/>
              <a:gd name="T17" fmla="*/ 0 h 1"/>
              <a:gd name="T18" fmla="*/ 1779435 w 6"/>
              <a:gd name="T19" fmla="*/ 0 h 1"/>
              <a:gd name="T20" fmla="*/ 1779435 w 6"/>
              <a:gd name="T21" fmla="*/ 0 h 1"/>
              <a:gd name="T22" fmla="*/ 1779435 w 6"/>
              <a:gd name="T23" fmla="*/ 0 h 1"/>
              <a:gd name="T24" fmla="*/ 1779435 w 6"/>
              <a:gd name="T25" fmla="*/ 0 h 1"/>
              <a:gd name="T26" fmla="*/ 1779435 w 6"/>
              <a:gd name="T27" fmla="*/ 0 h 1"/>
              <a:gd name="T28" fmla="*/ 1779435 w 6"/>
              <a:gd name="T29" fmla="*/ 0 h 1"/>
              <a:gd name="T30" fmla="*/ 1779435 w 6"/>
              <a:gd name="T31" fmla="*/ 0 h 1"/>
              <a:gd name="T32" fmla="*/ 1779435 w 6"/>
              <a:gd name="T33" fmla="*/ 0 h 1"/>
              <a:gd name="T34" fmla="*/ 1779435 w 6"/>
              <a:gd name="T35" fmla="*/ 0 h 1"/>
              <a:gd name="T36" fmla="*/ 3558870 w 6"/>
              <a:gd name="T37" fmla="*/ 0 h 1"/>
              <a:gd name="T38" fmla="*/ 3558870 w 6"/>
              <a:gd name="T39" fmla="*/ 0 h 1"/>
              <a:gd name="T40" fmla="*/ 3558870 w 6"/>
              <a:gd name="T41" fmla="*/ 0 h 1"/>
              <a:gd name="T42" fmla="*/ 3558870 w 6"/>
              <a:gd name="T43" fmla="*/ 0 h 1"/>
              <a:gd name="T44" fmla="*/ 5338305 w 6"/>
              <a:gd name="T45" fmla="*/ 2109123 h 1"/>
              <a:gd name="T46" fmla="*/ 5338305 w 6"/>
              <a:gd name="T47" fmla="*/ 2109123 h 1"/>
              <a:gd name="T48" fmla="*/ 5338305 w 6"/>
              <a:gd name="T49" fmla="*/ 2109123 h 1"/>
              <a:gd name="T50" fmla="*/ 5338305 w 6"/>
              <a:gd name="T51" fmla="*/ 2109123 h 1"/>
              <a:gd name="T52" fmla="*/ 5338305 w 6"/>
              <a:gd name="T53" fmla="*/ 2109123 h 1"/>
              <a:gd name="T54" fmla="*/ 5338305 w 6"/>
              <a:gd name="T55" fmla="*/ 2109123 h 1"/>
              <a:gd name="T56" fmla="*/ 5338305 w 6"/>
              <a:gd name="T57" fmla="*/ 2109123 h 1"/>
              <a:gd name="T58" fmla="*/ 5338305 w 6"/>
              <a:gd name="T59" fmla="*/ 2109123 h 1"/>
              <a:gd name="T60" fmla="*/ 5338305 w 6"/>
              <a:gd name="T61" fmla="*/ 2109123 h 1"/>
              <a:gd name="T62" fmla="*/ 5338305 w 6"/>
              <a:gd name="T63" fmla="*/ 2109123 h 1"/>
              <a:gd name="T64" fmla="*/ 5338305 w 6"/>
              <a:gd name="T65" fmla="*/ 2109123 h 1"/>
              <a:gd name="T66" fmla="*/ 5338305 w 6"/>
              <a:gd name="T67" fmla="*/ 2109123 h 1"/>
              <a:gd name="T68" fmla="*/ 7117740 w 6"/>
              <a:gd name="T69" fmla="*/ 2109123 h 1"/>
              <a:gd name="T70" fmla="*/ 7117740 w 6"/>
              <a:gd name="T71" fmla="*/ 0 h 1"/>
              <a:gd name="T72" fmla="*/ 7117740 w 6"/>
              <a:gd name="T73" fmla="*/ 0 h 1"/>
              <a:gd name="T74" fmla="*/ 7117740 w 6"/>
              <a:gd name="T75" fmla="*/ 0 h 1"/>
              <a:gd name="T76" fmla="*/ 8897175 w 6"/>
              <a:gd name="T77" fmla="*/ 0 h 1"/>
              <a:gd name="T78" fmla="*/ 8897175 w 6"/>
              <a:gd name="T79" fmla="*/ 0 h 1"/>
              <a:gd name="T80" fmla="*/ 8897175 w 6"/>
              <a:gd name="T81" fmla="*/ 0 h 1"/>
              <a:gd name="T82" fmla="*/ 8897175 w 6"/>
              <a:gd name="T83" fmla="*/ 0 h 1"/>
              <a:gd name="T84" fmla="*/ 8897175 w 6"/>
              <a:gd name="T85" fmla="*/ 0 h 1"/>
              <a:gd name="T86" fmla="*/ 8897175 w 6"/>
              <a:gd name="T87" fmla="*/ 0 h 1"/>
              <a:gd name="T88" fmla="*/ 8897175 w 6"/>
              <a:gd name="T89" fmla="*/ 0 h 1"/>
              <a:gd name="T90" fmla="*/ 8897175 w 6"/>
              <a:gd name="T91" fmla="*/ 0 h 1"/>
              <a:gd name="T92" fmla="*/ 8897175 w 6"/>
              <a:gd name="T93" fmla="*/ 0 h 1"/>
              <a:gd name="T94" fmla="*/ 8897175 w 6"/>
              <a:gd name="T95" fmla="*/ 0 h 1"/>
              <a:gd name="T96" fmla="*/ 8897175 w 6"/>
              <a:gd name="T97" fmla="*/ 0 h 1"/>
              <a:gd name="T98" fmla="*/ 10676610 w 6"/>
              <a:gd name="T99" fmla="*/ 0 h 1"/>
              <a:gd name="T100" fmla="*/ 10676610 w 6"/>
              <a:gd name="T101" fmla="*/ 0 h 1"/>
              <a:gd name="T102" fmla="*/ 10676610 w 6"/>
              <a:gd name="T103" fmla="*/ 2109123 h 1"/>
              <a:gd name="T104" fmla="*/ 10676610 w 6"/>
              <a:gd name="T105" fmla="*/ 2109123 h 1"/>
              <a:gd name="T106" fmla="*/ 10676610 w 6"/>
              <a:gd name="T107" fmla="*/ 2109123 h 1"/>
              <a:gd name="T108" fmla="*/ 10676610 w 6"/>
              <a:gd name="T109" fmla="*/ 2109123 h 1"/>
              <a:gd name="T110" fmla="*/ 10676610 w 6"/>
              <a:gd name="T111" fmla="*/ 2109123 h 1"/>
              <a:gd name="T112" fmla="*/ 10676610 w 6"/>
              <a:gd name="T113" fmla="*/ 2109123 h 1"/>
              <a:gd name="T114" fmla="*/ 10676610 w 6"/>
              <a:gd name="T115" fmla="*/ 2109123 h 1"/>
              <a:gd name="T116" fmla="*/ 10676610 w 6"/>
              <a:gd name="T117" fmla="*/ 2109123 h 1"/>
              <a:gd name="T118" fmla="*/ 10676610 w 6"/>
              <a:gd name="T119" fmla="*/ 2109123 h 1"/>
              <a:gd name="T120" fmla="*/ 10676610 w 6"/>
              <a:gd name="T121" fmla="*/ 2109123 h 1"/>
              <a:gd name="T122" fmla="*/ 10676610 w 6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1"/>
              <a:gd name="T188" fmla="*/ 6 w 6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1">
                <a:moveTo>
                  <a:pt x="0" y="1"/>
                </a:moveTo>
                <a:lnTo>
                  <a:pt x="0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1129308" y="1659310"/>
            <a:ext cx="3175" cy="1587"/>
          </a:xfrm>
          <a:custGeom>
            <a:avLst/>
            <a:gdLst>
              <a:gd name="T0" fmla="*/ 0 w 3"/>
              <a:gd name="T1" fmla="*/ 2109123 h 1"/>
              <a:gd name="T2" fmla="*/ 1423458 w 3"/>
              <a:gd name="T3" fmla="*/ 2109123 h 1"/>
              <a:gd name="T4" fmla="*/ 1423458 w 3"/>
              <a:gd name="T5" fmla="*/ 2109123 h 1"/>
              <a:gd name="T6" fmla="*/ 1423458 w 3"/>
              <a:gd name="T7" fmla="*/ 2109123 h 1"/>
              <a:gd name="T8" fmla="*/ 1423458 w 3"/>
              <a:gd name="T9" fmla="*/ 2109123 h 1"/>
              <a:gd name="T10" fmla="*/ 1423458 w 3"/>
              <a:gd name="T11" fmla="*/ 0 h 1"/>
              <a:gd name="T12" fmla="*/ 1423458 w 3"/>
              <a:gd name="T13" fmla="*/ 0 h 1"/>
              <a:gd name="T14" fmla="*/ 1423458 w 3"/>
              <a:gd name="T15" fmla="*/ 0 h 1"/>
              <a:gd name="T16" fmla="*/ 1423458 w 3"/>
              <a:gd name="T17" fmla="*/ 0 h 1"/>
              <a:gd name="T18" fmla="*/ 1423458 w 3"/>
              <a:gd name="T19" fmla="*/ 0 h 1"/>
              <a:gd name="T20" fmla="*/ 1423458 w 3"/>
              <a:gd name="T21" fmla="*/ 0 h 1"/>
              <a:gd name="T22" fmla="*/ 1423458 w 3"/>
              <a:gd name="T23" fmla="*/ 0 h 1"/>
              <a:gd name="T24" fmla="*/ 1423458 w 3"/>
              <a:gd name="T25" fmla="*/ 0 h 1"/>
              <a:gd name="T26" fmla="*/ 1423458 w 3"/>
              <a:gd name="T27" fmla="*/ 0 h 1"/>
              <a:gd name="T28" fmla="*/ 2846917 w 3"/>
              <a:gd name="T29" fmla="*/ 0 h 1"/>
              <a:gd name="T30" fmla="*/ 2846917 w 3"/>
              <a:gd name="T31" fmla="*/ 0 h 1"/>
              <a:gd name="T32" fmla="*/ 2846917 w 3"/>
              <a:gd name="T33" fmla="*/ 0 h 1"/>
              <a:gd name="T34" fmla="*/ 2846917 w 3"/>
              <a:gd name="T35" fmla="*/ 0 h 1"/>
              <a:gd name="T36" fmla="*/ 2846917 w 3"/>
              <a:gd name="T37" fmla="*/ 0 h 1"/>
              <a:gd name="T38" fmla="*/ 2846917 w 3"/>
              <a:gd name="T39" fmla="*/ 0 h 1"/>
              <a:gd name="T40" fmla="*/ 2846917 w 3"/>
              <a:gd name="T41" fmla="*/ 0 h 1"/>
              <a:gd name="T42" fmla="*/ 2846917 w 3"/>
              <a:gd name="T43" fmla="*/ 0 h 1"/>
              <a:gd name="T44" fmla="*/ 2846917 w 3"/>
              <a:gd name="T45" fmla="*/ 0 h 1"/>
              <a:gd name="T46" fmla="*/ 2846917 w 3"/>
              <a:gd name="T47" fmla="*/ 0 h 1"/>
              <a:gd name="T48" fmla="*/ 2846917 w 3"/>
              <a:gd name="T49" fmla="*/ 0 h 1"/>
              <a:gd name="T50" fmla="*/ 2846917 w 3"/>
              <a:gd name="T51" fmla="*/ 0 h 1"/>
              <a:gd name="T52" fmla="*/ 2846917 w 3"/>
              <a:gd name="T53" fmla="*/ 0 h 1"/>
              <a:gd name="T54" fmla="*/ 2846917 w 3"/>
              <a:gd name="T55" fmla="*/ 0 h 1"/>
              <a:gd name="T56" fmla="*/ 2846917 w 3"/>
              <a:gd name="T57" fmla="*/ 0 h 1"/>
              <a:gd name="T58" fmla="*/ 2846917 w 3"/>
              <a:gd name="T59" fmla="*/ 0 h 1"/>
              <a:gd name="T60" fmla="*/ 2846917 w 3"/>
              <a:gd name="T61" fmla="*/ 0 h 1"/>
              <a:gd name="T62" fmla="*/ 2846917 w 3"/>
              <a:gd name="T63" fmla="*/ 0 h 1"/>
              <a:gd name="T64" fmla="*/ 2846917 w 3"/>
              <a:gd name="T65" fmla="*/ 0 h 1"/>
              <a:gd name="T66" fmla="*/ 2846917 w 3"/>
              <a:gd name="T67" fmla="*/ 0 h 1"/>
              <a:gd name="T68" fmla="*/ 2846917 w 3"/>
              <a:gd name="T69" fmla="*/ 0 h 1"/>
              <a:gd name="T70" fmla="*/ 2846917 w 3"/>
              <a:gd name="T71" fmla="*/ 0 h 1"/>
              <a:gd name="T72" fmla="*/ 2846917 w 3"/>
              <a:gd name="T73" fmla="*/ 0 h 1"/>
              <a:gd name="T74" fmla="*/ 2846917 w 3"/>
              <a:gd name="T75" fmla="*/ 0 h 1"/>
              <a:gd name="T76" fmla="*/ 2846917 w 3"/>
              <a:gd name="T77" fmla="*/ 0 h 1"/>
              <a:gd name="T78" fmla="*/ 2846917 w 3"/>
              <a:gd name="T79" fmla="*/ 0 h 1"/>
              <a:gd name="T80" fmla="*/ 2846917 w 3"/>
              <a:gd name="T81" fmla="*/ 0 h 1"/>
              <a:gd name="T82" fmla="*/ 2846917 w 3"/>
              <a:gd name="T83" fmla="*/ 0 h 1"/>
              <a:gd name="T84" fmla="*/ 2846917 w 3"/>
              <a:gd name="T85" fmla="*/ 0 h 1"/>
              <a:gd name="T86" fmla="*/ 2846917 w 3"/>
              <a:gd name="T87" fmla="*/ 0 h 1"/>
              <a:gd name="T88" fmla="*/ 2846917 w 3"/>
              <a:gd name="T89" fmla="*/ 0 h 1"/>
              <a:gd name="T90" fmla="*/ 2846917 w 3"/>
              <a:gd name="T91" fmla="*/ 0 h 1"/>
              <a:gd name="T92" fmla="*/ 4270375 w 3"/>
              <a:gd name="T93" fmla="*/ 0 h 1"/>
              <a:gd name="T94" fmla="*/ 4270375 w 3"/>
              <a:gd name="T95" fmla="*/ 0 h 1"/>
              <a:gd name="T96" fmla="*/ 4270375 w 3"/>
              <a:gd name="T97" fmla="*/ 0 h 1"/>
              <a:gd name="T98" fmla="*/ 4270375 w 3"/>
              <a:gd name="T99" fmla="*/ 0 h 1"/>
              <a:gd name="T100" fmla="*/ 4270375 w 3"/>
              <a:gd name="T101" fmla="*/ 0 h 1"/>
              <a:gd name="T102" fmla="*/ 4270375 w 3"/>
              <a:gd name="T103" fmla="*/ 0 h 1"/>
              <a:gd name="T104" fmla="*/ 4270375 w 3"/>
              <a:gd name="T105" fmla="*/ 0 h 1"/>
              <a:gd name="T106" fmla="*/ 4270375 w 3"/>
              <a:gd name="T107" fmla="*/ 0 h 1"/>
              <a:gd name="T108" fmla="*/ 4270375 w 3"/>
              <a:gd name="T109" fmla="*/ 0 h 1"/>
              <a:gd name="T110" fmla="*/ 4270375 w 3"/>
              <a:gd name="T111" fmla="*/ 0 h 1"/>
              <a:gd name="T112" fmla="*/ 4270375 w 3"/>
              <a:gd name="T113" fmla="*/ 0 h 1"/>
              <a:gd name="T114" fmla="*/ 4270375 w 3"/>
              <a:gd name="T115" fmla="*/ 0 h 1"/>
              <a:gd name="T116" fmla="*/ 4270375 w 3"/>
              <a:gd name="T117" fmla="*/ 0 h 1"/>
              <a:gd name="T118" fmla="*/ 4270375 w 3"/>
              <a:gd name="T119" fmla="*/ 2109123 h 1"/>
              <a:gd name="T120" fmla="*/ 4270375 w 3"/>
              <a:gd name="T121" fmla="*/ 2109123 h 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"/>
              <a:gd name="T184" fmla="*/ 0 h 1"/>
              <a:gd name="T185" fmla="*/ 3 w 3"/>
              <a:gd name="T186" fmla="*/ 1 h 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" h="1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856758" y="1386260"/>
            <a:ext cx="11112" cy="1587"/>
          </a:xfrm>
          <a:custGeom>
            <a:avLst/>
            <a:gdLst>
              <a:gd name="T0" fmla="*/ 0 w 8"/>
              <a:gd name="T1" fmla="*/ 2109123 h 1"/>
              <a:gd name="T2" fmla="*/ 0 w 8"/>
              <a:gd name="T3" fmla="*/ 2109123 h 1"/>
              <a:gd name="T4" fmla="*/ 1868205 w 8"/>
              <a:gd name="T5" fmla="*/ 2109123 h 1"/>
              <a:gd name="T6" fmla="*/ 1868205 w 8"/>
              <a:gd name="T7" fmla="*/ 2109123 h 1"/>
              <a:gd name="T8" fmla="*/ 1868205 w 8"/>
              <a:gd name="T9" fmla="*/ 2109123 h 1"/>
              <a:gd name="T10" fmla="*/ 1868205 w 8"/>
              <a:gd name="T11" fmla="*/ 2109123 h 1"/>
              <a:gd name="T12" fmla="*/ 3736410 w 8"/>
              <a:gd name="T13" fmla="*/ 2109123 h 1"/>
              <a:gd name="T14" fmla="*/ 3736410 w 8"/>
              <a:gd name="T15" fmla="*/ 2109123 h 1"/>
              <a:gd name="T16" fmla="*/ 3736410 w 8"/>
              <a:gd name="T17" fmla="*/ 2109123 h 1"/>
              <a:gd name="T18" fmla="*/ 3736410 w 8"/>
              <a:gd name="T19" fmla="*/ 2109123 h 1"/>
              <a:gd name="T20" fmla="*/ 3736410 w 8"/>
              <a:gd name="T21" fmla="*/ 2109123 h 1"/>
              <a:gd name="T22" fmla="*/ 3736410 w 8"/>
              <a:gd name="T23" fmla="*/ 2109123 h 1"/>
              <a:gd name="T24" fmla="*/ 3736410 w 8"/>
              <a:gd name="T25" fmla="*/ 2109123 h 1"/>
              <a:gd name="T26" fmla="*/ 3736410 w 8"/>
              <a:gd name="T27" fmla="*/ 2109123 h 1"/>
              <a:gd name="T28" fmla="*/ 3736410 w 8"/>
              <a:gd name="T29" fmla="*/ 2109123 h 1"/>
              <a:gd name="T30" fmla="*/ 3736410 w 8"/>
              <a:gd name="T31" fmla="*/ 2109123 h 1"/>
              <a:gd name="T32" fmla="*/ 3736410 w 8"/>
              <a:gd name="T33" fmla="*/ 2109123 h 1"/>
              <a:gd name="T34" fmla="*/ 5604615 w 8"/>
              <a:gd name="T35" fmla="*/ 2109123 h 1"/>
              <a:gd name="T36" fmla="*/ 5604615 w 8"/>
              <a:gd name="T37" fmla="*/ 2109123 h 1"/>
              <a:gd name="T38" fmla="*/ 5604615 w 8"/>
              <a:gd name="T39" fmla="*/ 2109123 h 1"/>
              <a:gd name="T40" fmla="*/ 5604615 w 8"/>
              <a:gd name="T41" fmla="*/ 2109123 h 1"/>
              <a:gd name="T42" fmla="*/ 5604615 w 8"/>
              <a:gd name="T43" fmla="*/ 2109123 h 1"/>
              <a:gd name="T44" fmla="*/ 5604615 w 8"/>
              <a:gd name="T45" fmla="*/ 2109123 h 1"/>
              <a:gd name="T46" fmla="*/ 5604615 w 8"/>
              <a:gd name="T47" fmla="*/ 2109123 h 1"/>
              <a:gd name="T48" fmla="*/ 5604615 w 8"/>
              <a:gd name="T49" fmla="*/ 2109123 h 1"/>
              <a:gd name="T50" fmla="*/ 5604615 w 8"/>
              <a:gd name="T51" fmla="*/ 2109123 h 1"/>
              <a:gd name="T52" fmla="*/ 5604615 w 8"/>
              <a:gd name="T53" fmla="*/ 2109123 h 1"/>
              <a:gd name="T54" fmla="*/ 5604615 w 8"/>
              <a:gd name="T55" fmla="*/ 2109123 h 1"/>
              <a:gd name="T56" fmla="*/ 7472820 w 8"/>
              <a:gd name="T57" fmla="*/ 2109123 h 1"/>
              <a:gd name="T58" fmla="*/ 7472820 w 8"/>
              <a:gd name="T59" fmla="*/ 2109123 h 1"/>
              <a:gd name="T60" fmla="*/ 7472820 w 8"/>
              <a:gd name="T61" fmla="*/ 2109123 h 1"/>
              <a:gd name="T62" fmla="*/ 7472820 w 8"/>
              <a:gd name="T63" fmla="*/ 2109123 h 1"/>
              <a:gd name="T64" fmla="*/ 7472820 w 8"/>
              <a:gd name="T65" fmla="*/ 2109123 h 1"/>
              <a:gd name="T66" fmla="*/ 7472820 w 8"/>
              <a:gd name="T67" fmla="*/ 2109123 h 1"/>
              <a:gd name="T68" fmla="*/ 9341025 w 8"/>
              <a:gd name="T69" fmla="*/ 2109123 h 1"/>
              <a:gd name="T70" fmla="*/ 9341025 w 8"/>
              <a:gd name="T71" fmla="*/ 2109123 h 1"/>
              <a:gd name="T72" fmla="*/ 9341025 w 8"/>
              <a:gd name="T73" fmla="*/ 2109123 h 1"/>
              <a:gd name="T74" fmla="*/ 9341025 w 8"/>
              <a:gd name="T75" fmla="*/ 2109123 h 1"/>
              <a:gd name="T76" fmla="*/ 9341025 w 8"/>
              <a:gd name="T77" fmla="*/ 2109123 h 1"/>
              <a:gd name="T78" fmla="*/ 9341025 w 8"/>
              <a:gd name="T79" fmla="*/ 2109123 h 1"/>
              <a:gd name="T80" fmla="*/ 9341025 w 8"/>
              <a:gd name="T81" fmla="*/ 2109123 h 1"/>
              <a:gd name="T82" fmla="*/ 9341025 w 8"/>
              <a:gd name="T83" fmla="*/ 2109123 h 1"/>
              <a:gd name="T84" fmla="*/ 9341025 w 8"/>
              <a:gd name="T85" fmla="*/ 2109123 h 1"/>
              <a:gd name="T86" fmla="*/ 9341025 w 8"/>
              <a:gd name="T87" fmla="*/ 2109123 h 1"/>
              <a:gd name="T88" fmla="*/ 9341025 w 8"/>
              <a:gd name="T89" fmla="*/ 2109123 h 1"/>
              <a:gd name="T90" fmla="*/ 11209230 w 8"/>
              <a:gd name="T91" fmla="*/ 2109123 h 1"/>
              <a:gd name="T92" fmla="*/ 11209230 w 8"/>
              <a:gd name="T93" fmla="*/ 2109123 h 1"/>
              <a:gd name="T94" fmla="*/ 11209230 w 8"/>
              <a:gd name="T95" fmla="*/ 2109123 h 1"/>
              <a:gd name="T96" fmla="*/ 11209230 w 8"/>
              <a:gd name="T97" fmla="*/ 2109123 h 1"/>
              <a:gd name="T98" fmla="*/ 11209230 w 8"/>
              <a:gd name="T99" fmla="*/ 2109123 h 1"/>
              <a:gd name="T100" fmla="*/ 13077435 w 8"/>
              <a:gd name="T101" fmla="*/ 0 h 1"/>
              <a:gd name="T102" fmla="*/ 13077435 w 8"/>
              <a:gd name="T103" fmla="*/ 0 h 1"/>
              <a:gd name="T104" fmla="*/ 13077435 w 8"/>
              <a:gd name="T105" fmla="*/ 0 h 1"/>
              <a:gd name="T106" fmla="*/ 13077435 w 8"/>
              <a:gd name="T107" fmla="*/ 0 h 1"/>
              <a:gd name="T108" fmla="*/ 13077435 w 8"/>
              <a:gd name="T109" fmla="*/ 0 h 1"/>
              <a:gd name="T110" fmla="*/ 13077435 w 8"/>
              <a:gd name="T111" fmla="*/ 0 h 1"/>
              <a:gd name="T112" fmla="*/ 13077435 w 8"/>
              <a:gd name="T113" fmla="*/ 0 h 1"/>
              <a:gd name="T114" fmla="*/ 13077435 w 8"/>
              <a:gd name="T115" fmla="*/ 0 h 1"/>
              <a:gd name="T116" fmla="*/ 13077435 w 8"/>
              <a:gd name="T117" fmla="*/ 2109123 h 1"/>
              <a:gd name="T118" fmla="*/ 13077435 w 8"/>
              <a:gd name="T119" fmla="*/ 2109123 h 1"/>
              <a:gd name="T120" fmla="*/ 13077435 w 8"/>
              <a:gd name="T121" fmla="*/ 2109123 h 1"/>
              <a:gd name="T122" fmla="*/ 14945640 w 8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"/>
              <a:gd name="T188" fmla="*/ 8 w 8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867870" y="1386260"/>
            <a:ext cx="9525" cy="3175"/>
          </a:xfrm>
          <a:custGeom>
            <a:avLst/>
            <a:gdLst>
              <a:gd name="T0" fmla="*/ 0 w 7"/>
              <a:gd name="T1" fmla="*/ 2109788 h 2"/>
              <a:gd name="T2" fmla="*/ 0 w 7"/>
              <a:gd name="T3" fmla="*/ 2109788 h 2"/>
              <a:gd name="T4" fmla="*/ 0 w 7"/>
              <a:gd name="T5" fmla="*/ 2109788 h 2"/>
              <a:gd name="T6" fmla="*/ 0 w 7"/>
              <a:gd name="T7" fmla="*/ 2109788 h 2"/>
              <a:gd name="T8" fmla="*/ 0 w 7"/>
              <a:gd name="T9" fmla="*/ 2109788 h 2"/>
              <a:gd name="T10" fmla="*/ 0 w 7"/>
              <a:gd name="T11" fmla="*/ 2109788 h 2"/>
              <a:gd name="T12" fmla="*/ 0 w 7"/>
              <a:gd name="T13" fmla="*/ 2109788 h 2"/>
              <a:gd name="T14" fmla="*/ 0 w 7"/>
              <a:gd name="T15" fmla="*/ 2109788 h 2"/>
              <a:gd name="T16" fmla="*/ 0 w 7"/>
              <a:gd name="T17" fmla="*/ 2109788 h 2"/>
              <a:gd name="T18" fmla="*/ 0 w 7"/>
              <a:gd name="T19" fmla="*/ 2109788 h 2"/>
              <a:gd name="T20" fmla="*/ 1830161 w 7"/>
              <a:gd name="T21" fmla="*/ 2109788 h 2"/>
              <a:gd name="T22" fmla="*/ 1830161 w 7"/>
              <a:gd name="T23" fmla="*/ 2109788 h 2"/>
              <a:gd name="T24" fmla="*/ 1830161 w 7"/>
              <a:gd name="T25" fmla="*/ 2109788 h 2"/>
              <a:gd name="T26" fmla="*/ 1830161 w 7"/>
              <a:gd name="T27" fmla="*/ 2109788 h 2"/>
              <a:gd name="T28" fmla="*/ 3660321 w 7"/>
              <a:gd name="T29" fmla="*/ 0 h 2"/>
              <a:gd name="T30" fmla="*/ 3660321 w 7"/>
              <a:gd name="T31" fmla="*/ 0 h 2"/>
              <a:gd name="T32" fmla="*/ 3660321 w 7"/>
              <a:gd name="T33" fmla="*/ 0 h 2"/>
              <a:gd name="T34" fmla="*/ 3660321 w 7"/>
              <a:gd name="T35" fmla="*/ 0 h 2"/>
              <a:gd name="T36" fmla="*/ 3660321 w 7"/>
              <a:gd name="T37" fmla="*/ 0 h 2"/>
              <a:gd name="T38" fmla="*/ 3660321 w 7"/>
              <a:gd name="T39" fmla="*/ 0 h 2"/>
              <a:gd name="T40" fmla="*/ 3660321 w 7"/>
              <a:gd name="T41" fmla="*/ 0 h 2"/>
              <a:gd name="T42" fmla="*/ 3660321 w 7"/>
              <a:gd name="T43" fmla="*/ 0 h 2"/>
              <a:gd name="T44" fmla="*/ 3660321 w 7"/>
              <a:gd name="T45" fmla="*/ 0 h 2"/>
              <a:gd name="T46" fmla="*/ 3660321 w 7"/>
              <a:gd name="T47" fmla="*/ 0 h 2"/>
              <a:gd name="T48" fmla="*/ 3660321 w 7"/>
              <a:gd name="T49" fmla="*/ 0 h 2"/>
              <a:gd name="T50" fmla="*/ 3660321 w 7"/>
              <a:gd name="T51" fmla="*/ 2109788 h 2"/>
              <a:gd name="T52" fmla="*/ 5490482 w 7"/>
              <a:gd name="T53" fmla="*/ 2109788 h 2"/>
              <a:gd name="T54" fmla="*/ 5490482 w 7"/>
              <a:gd name="T55" fmla="*/ 2109788 h 2"/>
              <a:gd name="T56" fmla="*/ 5490482 w 7"/>
              <a:gd name="T57" fmla="*/ 2109788 h 2"/>
              <a:gd name="T58" fmla="*/ 5490482 w 7"/>
              <a:gd name="T59" fmla="*/ 2109788 h 2"/>
              <a:gd name="T60" fmla="*/ 5490482 w 7"/>
              <a:gd name="T61" fmla="*/ 2109788 h 2"/>
              <a:gd name="T62" fmla="*/ 5490482 w 7"/>
              <a:gd name="T63" fmla="*/ 4219575 h 2"/>
              <a:gd name="T64" fmla="*/ 5490482 w 7"/>
              <a:gd name="T65" fmla="*/ 4219575 h 2"/>
              <a:gd name="T66" fmla="*/ 7320643 w 7"/>
              <a:gd name="T67" fmla="*/ 4219575 h 2"/>
              <a:gd name="T68" fmla="*/ 7320643 w 7"/>
              <a:gd name="T69" fmla="*/ 4219575 h 2"/>
              <a:gd name="T70" fmla="*/ 7320643 w 7"/>
              <a:gd name="T71" fmla="*/ 4219575 h 2"/>
              <a:gd name="T72" fmla="*/ 7320643 w 7"/>
              <a:gd name="T73" fmla="*/ 4219575 h 2"/>
              <a:gd name="T74" fmla="*/ 7320643 w 7"/>
              <a:gd name="T75" fmla="*/ 4219575 h 2"/>
              <a:gd name="T76" fmla="*/ 7320643 w 7"/>
              <a:gd name="T77" fmla="*/ 2109788 h 2"/>
              <a:gd name="T78" fmla="*/ 7320643 w 7"/>
              <a:gd name="T79" fmla="*/ 2109788 h 2"/>
              <a:gd name="T80" fmla="*/ 7320643 w 7"/>
              <a:gd name="T81" fmla="*/ 2109788 h 2"/>
              <a:gd name="T82" fmla="*/ 7320643 w 7"/>
              <a:gd name="T83" fmla="*/ 2109788 h 2"/>
              <a:gd name="T84" fmla="*/ 7320643 w 7"/>
              <a:gd name="T85" fmla="*/ 2109788 h 2"/>
              <a:gd name="T86" fmla="*/ 9150804 w 7"/>
              <a:gd name="T87" fmla="*/ 0 h 2"/>
              <a:gd name="T88" fmla="*/ 9150804 w 7"/>
              <a:gd name="T89" fmla="*/ 0 h 2"/>
              <a:gd name="T90" fmla="*/ 9150804 w 7"/>
              <a:gd name="T91" fmla="*/ 0 h 2"/>
              <a:gd name="T92" fmla="*/ 9150804 w 7"/>
              <a:gd name="T93" fmla="*/ 0 h 2"/>
              <a:gd name="T94" fmla="*/ 9150804 w 7"/>
              <a:gd name="T95" fmla="*/ 0 h 2"/>
              <a:gd name="T96" fmla="*/ 9150804 w 7"/>
              <a:gd name="T97" fmla="*/ 0 h 2"/>
              <a:gd name="T98" fmla="*/ 9150804 w 7"/>
              <a:gd name="T99" fmla="*/ 0 h 2"/>
              <a:gd name="T100" fmla="*/ 9150804 w 7"/>
              <a:gd name="T101" fmla="*/ 0 h 2"/>
              <a:gd name="T102" fmla="*/ 9150804 w 7"/>
              <a:gd name="T103" fmla="*/ 0 h 2"/>
              <a:gd name="T104" fmla="*/ 9150804 w 7"/>
              <a:gd name="T105" fmla="*/ 0 h 2"/>
              <a:gd name="T106" fmla="*/ 9150804 w 7"/>
              <a:gd name="T107" fmla="*/ 0 h 2"/>
              <a:gd name="T108" fmla="*/ 9150804 w 7"/>
              <a:gd name="T109" fmla="*/ 0 h 2"/>
              <a:gd name="T110" fmla="*/ 10980964 w 7"/>
              <a:gd name="T111" fmla="*/ 0 h 2"/>
              <a:gd name="T112" fmla="*/ 10980964 w 7"/>
              <a:gd name="T113" fmla="*/ 2109788 h 2"/>
              <a:gd name="T114" fmla="*/ 10980964 w 7"/>
              <a:gd name="T115" fmla="*/ 2109788 h 2"/>
              <a:gd name="T116" fmla="*/ 10980964 w 7"/>
              <a:gd name="T117" fmla="*/ 4219575 h 2"/>
              <a:gd name="T118" fmla="*/ 12811125 w 7"/>
              <a:gd name="T119" fmla="*/ 4219575 h 2"/>
              <a:gd name="T120" fmla="*/ 12811125 w 7"/>
              <a:gd name="T121" fmla="*/ 4219575 h 2"/>
              <a:gd name="T122" fmla="*/ 12811125 w 7"/>
              <a:gd name="T123" fmla="*/ 4219575 h 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"/>
              <a:gd name="T188" fmla="*/ 7 w 7"/>
              <a:gd name="T189" fmla="*/ 2 h 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877395" y="1384672"/>
            <a:ext cx="7938" cy="4763"/>
          </a:xfrm>
          <a:custGeom>
            <a:avLst/>
            <a:gdLst>
              <a:gd name="T0" fmla="*/ 0 w 6"/>
              <a:gd name="T1" fmla="*/ 4747520 h 4"/>
              <a:gd name="T2" fmla="*/ 0 w 6"/>
              <a:gd name="T3" fmla="*/ 4747520 h 4"/>
              <a:gd name="T4" fmla="*/ 0 w 6"/>
              <a:gd name="T5" fmla="*/ 4747520 h 4"/>
              <a:gd name="T6" fmla="*/ 0 w 6"/>
              <a:gd name="T7" fmla="*/ 4747520 h 4"/>
              <a:gd name="T8" fmla="*/ 0 w 6"/>
              <a:gd name="T9" fmla="*/ 4747520 h 4"/>
              <a:gd name="T10" fmla="*/ 0 w 6"/>
              <a:gd name="T11" fmla="*/ 4747520 h 4"/>
              <a:gd name="T12" fmla="*/ 0 w 6"/>
              <a:gd name="T13" fmla="*/ 4747520 h 4"/>
              <a:gd name="T14" fmla="*/ 0 w 6"/>
              <a:gd name="T15" fmla="*/ 3165014 h 4"/>
              <a:gd name="T16" fmla="*/ 1779435 w 6"/>
              <a:gd name="T17" fmla="*/ 3165014 h 4"/>
              <a:gd name="T18" fmla="*/ 1779435 w 6"/>
              <a:gd name="T19" fmla="*/ 1582507 h 4"/>
              <a:gd name="T20" fmla="*/ 1779435 w 6"/>
              <a:gd name="T21" fmla="*/ 1582507 h 4"/>
              <a:gd name="T22" fmla="*/ 1779435 w 6"/>
              <a:gd name="T23" fmla="*/ 1582507 h 4"/>
              <a:gd name="T24" fmla="*/ 1779435 w 6"/>
              <a:gd name="T25" fmla="*/ 1582507 h 4"/>
              <a:gd name="T26" fmla="*/ 1779435 w 6"/>
              <a:gd name="T27" fmla="*/ 1582507 h 4"/>
              <a:gd name="T28" fmla="*/ 1779435 w 6"/>
              <a:gd name="T29" fmla="*/ 1582507 h 4"/>
              <a:gd name="T30" fmla="*/ 1779435 w 6"/>
              <a:gd name="T31" fmla="*/ 1582507 h 4"/>
              <a:gd name="T32" fmla="*/ 3558870 w 6"/>
              <a:gd name="T33" fmla="*/ 1582507 h 4"/>
              <a:gd name="T34" fmla="*/ 3558870 w 6"/>
              <a:gd name="T35" fmla="*/ 1582507 h 4"/>
              <a:gd name="T36" fmla="*/ 3558870 w 6"/>
              <a:gd name="T37" fmla="*/ 1582507 h 4"/>
              <a:gd name="T38" fmla="*/ 3558870 w 6"/>
              <a:gd name="T39" fmla="*/ 1582507 h 4"/>
              <a:gd name="T40" fmla="*/ 3558870 w 6"/>
              <a:gd name="T41" fmla="*/ 1582507 h 4"/>
              <a:gd name="T42" fmla="*/ 3558870 w 6"/>
              <a:gd name="T43" fmla="*/ 1582507 h 4"/>
              <a:gd name="T44" fmla="*/ 3558870 w 6"/>
              <a:gd name="T45" fmla="*/ 1582507 h 4"/>
              <a:gd name="T46" fmla="*/ 3558870 w 6"/>
              <a:gd name="T47" fmla="*/ 3165014 h 4"/>
              <a:gd name="T48" fmla="*/ 3558870 w 6"/>
              <a:gd name="T49" fmla="*/ 3165014 h 4"/>
              <a:gd name="T50" fmla="*/ 5338305 w 6"/>
              <a:gd name="T51" fmla="*/ 4747520 h 4"/>
              <a:gd name="T52" fmla="*/ 5338305 w 6"/>
              <a:gd name="T53" fmla="*/ 4747520 h 4"/>
              <a:gd name="T54" fmla="*/ 5338305 w 6"/>
              <a:gd name="T55" fmla="*/ 4747520 h 4"/>
              <a:gd name="T56" fmla="*/ 5338305 w 6"/>
              <a:gd name="T57" fmla="*/ 4747520 h 4"/>
              <a:gd name="T58" fmla="*/ 5338305 w 6"/>
              <a:gd name="T59" fmla="*/ 4747520 h 4"/>
              <a:gd name="T60" fmla="*/ 5338305 w 6"/>
              <a:gd name="T61" fmla="*/ 4747520 h 4"/>
              <a:gd name="T62" fmla="*/ 5338305 w 6"/>
              <a:gd name="T63" fmla="*/ 4747520 h 4"/>
              <a:gd name="T64" fmla="*/ 5338305 w 6"/>
              <a:gd name="T65" fmla="*/ 4747520 h 4"/>
              <a:gd name="T66" fmla="*/ 5338305 w 6"/>
              <a:gd name="T67" fmla="*/ 4747520 h 4"/>
              <a:gd name="T68" fmla="*/ 5338305 w 6"/>
              <a:gd name="T69" fmla="*/ 4747520 h 4"/>
              <a:gd name="T70" fmla="*/ 5338305 w 6"/>
              <a:gd name="T71" fmla="*/ 4747520 h 4"/>
              <a:gd name="T72" fmla="*/ 5338305 w 6"/>
              <a:gd name="T73" fmla="*/ 4747520 h 4"/>
              <a:gd name="T74" fmla="*/ 7117740 w 6"/>
              <a:gd name="T75" fmla="*/ 3165014 h 4"/>
              <a:gd name="T76" fmla="*/ 7117740 w 6"/>
              <a:gd name="T77" fmla="*/ 3165014 h 4"/>
              <a:gd name="T78" fmla="*/ 7117740 w 6"/>
              <a:gd name="T79" fmla="*/ 1582507 h 4"/>
              <a:gd name="T80" fmla="*/ 7117740 w 6"/>
              <a:gd name="T81" fmla="*/ 1582507 h 4"/>
              <a:gd name="T82" fmla="*/ 7117740 w 6"/>
              <a:gd name="T83" fmla="*/ 0 h 4"/>
              <a:gd name="T84" fmla="*/ 7117740 w 6"/>
              <a:gd name="T85" fmla="*/ 0 h 4"/>
              <a:gd name="T86" fmla="*/ 8897175 w 6"/>
              <a:gd name="T87" fmla="*/ 0 h 4"/>
              <a:gd name="T88" fmla="*/ 8897175 w 6"/>
              <a:gd name="T89" fmla="*/ 0 h 4"/>
              <a:gd name="T90" fmla="*/ 8897175 w 6"/>
              <a:gd name="T91" fmla="*/ 0 h 4"/>
              <a:gd name="T92" fmla="*/ 8897175 w 6"/>
              <a:gd name="T93" fmla="*/ 0 h 4"/>
              <a:gd name="T94" fmla="*/ 8897175 w 6"/>
              <a:gd name="T95" fmla="*/ 0 h 4"/>
              <a:gd name="T96" fmla="*/ 8897175 w 6"/>
              <a:gd name="T97" fmla="*/ 0 h 4"/>
              <a:gd name="T98" fmla="*/ 8897175 w 6"/>
              <a:gd name="T99" fmla="*/ 0 h 4"/>
              <a:gd name="T100" fmla="*/ 8897175 w 6"/>
              <a:gd name="T101" fmla="*/ 0 h 4"/>
              <a:gd name="T102" fmla="*/ 8897175 w 6"/>
              <a:gd name="T103" fmla="*/ 1582507 h 4"/>
              <a:gd name="T104" fmla="*/ 8897175 w 6"/>
              <a:gd name="T105" fmla="*/ 1582507 h 4"/>
              <a:gd name="T106" fmla="*/ 10676610 w 6"/>
              <a:gd name="T107" fmla="*/ 4747520 h 4"/>
              <a:gd name="T108" fmla="*/ 10676610 w 6"/>
              <a:gd name="T109" fmla="*/ 4747520 h 4"/>
              <a:gd name="T110" fmla="*/ 10676610 w 6"/>
              <a:gd name="T111" fmla="*/ 4747520 h 4"/>
              <a:gd name="T112" fmla="*/ 10676610 w 6"/>
              <a:gd name="T113" fmla="*/ 6330027 h 4"/>
              <a:gd name="T114" fmla="*/ 10676610 w 6"/>
              <a:gd name="T115" fmla="*/ 6330027 h 4"/>
              <a:gd name="T116" fmla="*/ 10676610 w 6"/>
              <a:gd name="T117" fmla="*/ 6330027 h 4"/>
              <a:gd name="T118" fmla="*/ 10676610 w 6"/>
              <a:gd name="T119" fmla="*/ 6330027 h 4"/>
              <a:gd name="T120" fmla="*/ 10676610 w 6"/>
              <a:gd name="T121" fmla="*/ 6330027 h 4"/>
              <a:gd name="T122" fmla="*/ 10676610 w 6"/>
              <a:gd name="T123" fmla="*/ 6330027 h 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4"/>
              <a:gd name="T188" fmla="*/ 6 w 6"/>
              <a:gd name="T189" fmla="*/ 4 h 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4">
                <a:moveTo>
                  <a:pt x="0" y="3"/>
                </a:move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885333" y="1383085"/>
            <a:ext cx="9525" cy="7937"/>
          </a:xfrm>
          <a:custGeom>
            <a:avLst/>
            <a:gdLst>
              <a:gd name="T0" fmla="*/ 1830161 w 7"/>
              <a:gd name="T1" fmla="*/ 8788905 h 6"/>
              <a:gd name="T2" fmla="*/ 1830161 w 7"/>
              <a:gd name="T3" fmla="*/ 7030859 h 6"/>
              <a:gd name="T4" fmla="*/ 1830161 w 7"/>
              <a:gd name="T5" fmla="*/ 7030859 h 6"/>
              <a:gd name="T6" fmla="*/ 1830161 w 7"/>
              <a:gd name="T7" fmla="*/ 7030859 h 6"/>
              <a:gd name="T8" fmla="*/ 1830161 w 7"/>
              <a:gd name="T9" fmla="*/ 5274137 h 6"/>
              <a:gd name="T10" fmla="*/ 1830161 w 7"/>
              <a:gd name="T11" fmla="*/ 3516091 h 6"/>
              <a:gd name="T12" fmla="*/ 1830161 w 7"/>
              <a:gd name="T13" fmla="*/ 1758046 h 6"/>
              <a:gd name="T14" fmla="*/ 3660321 w 7"/>
              <a:gd name="T15" fmla="*/ 1758046 h 6"/>
              <a:gd name="T16" fmla="*/ 3660321 w 7"/>
              <a:gd name="T17" fmla="*/ 1758046 h 6"/>
              <a:gd name="T18" fmla="*/ 3660321 w 7"/>
              <a:gd name="T19" fmla="*/ 1758046 h 6"/>
              <a:gd name="T20" fmla="*/ 3660321 w 7"/>
              <a:gd name="T21" fmla="*/ 1758046 h 6"/>
              <a:gd name="T22" fmla="*/ 3660321 w 7"/>
              <a:gd name="T23" fmla="*/ 0 h 6"/>
              <a:gd name="T24" fmla="*/ 3660321 w 7"/>
              <a:gd name="T25" fmla="*/ 0 h 6"/>
              <a:gd name="T26" fmla="*/ 3660321 w 7"/>
              <a:gd name="T27" fmla="*/ 0 h 6"/>
              <a:gd name="T28" fmla="*/ 3660321 w 7"/>
              <a:gd name="T29" fmla="*/ 1758046 h 6"/>
              <a:gd name="T30" fmla="*/ 3660321 w 7"/>
              <a:gd name="T31" fmla="*/ 1758046 h 6"/>
              <a:gd name="T32" fmla="*/ 3660321 w 7"/>
              <a:gd name="T33" fmla="*/ 1758046 h 6"/>
              <a:gd name="T34" fmla="*/ 3660321 w 7"/>
              <a:gd name="T35" fmla="*/ 1758046 h 6"/>
              <a:gd name="T36" fmla="*/ 3660321 w 7"/>
              <a:gd name="T37" fmla="*/ 3516091 h 6"/>
              <a:gd name="T38" fmla="*/ 5490482 w 7"/>
              <a:gd name="T39" fmla="*/ 3516091 h 6"/>
              <a:gd name="T40" fmla="*/ 5490482 w 7"/>
              <a:gd name="T41" fmla="*/ 7030859 h 6"/>
              <a:gd name="T42" fmla="*/ 5490482 w 7"/>
              <a:gd name="T43" fmla="*/ 7030859 h 6"/>
              <a:gd name="T44" fmla="*/ 5490482 w 7"/>
              <a:gd name="T45" fmla="*/ 8788905 h 6"/>
              <a:gd name="T46" fmla="*/ 5490482 w 7"/>
              <a:gd name="T47" fmla="*/ 8788905 h 6"/>
              <a:gd name="T48" fmla="*/ 5490482 w 7"/>
              <a:gd name="T49" fmla="*/ 8788905 h 6"/>
              <a:gd name="T50" fmla="*/ 5490482 w 7"/>
              <a:gd name="T51" fmla="*/ 8788905 h 6"/>
              <a:gd name="T52" fmla="*/ 7320643 w 7"/>
              <a:gd name="T53" fmla="*/ 8788905 h 6"/>
              <a:gd name="T54" fmla="*/ 7320643 w 7"/>
              <a:gd name="T55" fmla="*/ 8788905 h 6"/>
              <a:gd name="T56" fmla="*/ 7320643 w 7"/>
              <a:gd name="T57" fmla="*/ 8788905 h 6"/>
              <a:gd name="T58" fmla="*/ 7320643 w 7"/>
              <a:gd name="T59" fmla="*/ 8788905 h 6"/>
              <a:gd name="T60" fmla="*/ 7320643 w 7"/>
              <a:gd name="T61" fmla="*/ 8788905 h 6"/>
              <a:gd name="T62" fmla="*/ 7320643 w 7"/>
              <a:gd name="T63" fmla="*/ 8788905 h 6"/>
              <a:gd name="T64" fmla="*/ 7320643 w 7"/>
              <a:gd name="T65" fmla="*/ 8788905 h 6"/>
              <a:gd name="T66" fmla="*/ 7320643 w 7"/>
              <a:gd name="T67" fmla="*/ 7030859 h 6"/>
              <a:gd name="T68" fmla="*/ 7320643 w 7"/>
              <a:gd name="T69" fmla="*/ 5274137 h 6"/>
              <a:gd name="T70" fmla="*/ 9150804 w 7"/>
              <a:gd name="T71" fmla="*/ 3516091 h 6"/>
              <a:gd name="T72" fmla="*/ 9150804 w 7"/>
              <a:gd name="T73" fmla="*/ 1758046 h 6"/>
              <a:gd name="T74" fmla="*/ 9150804 w 7"/>
              <a:gd name="T75" fmla="*/ 0 h 6"/>
              <a:gd name="T76" fmla="*/ 9150804 w 7"/>
              <a:gd name="T77" fmla="*/ 0 h 6"/>
              <a:gd name="T78" fmla="*/ 9150804 w 7"/>
              <a:gd name="T79" fmla="*/ 0 h 6"/>
              <a:gd name="T80" fmla="*/ 9150804 w 7"/>
              <a:gd name="T81" fmla="*/ 0 h 6"/>
              <a:gd name="T82" fmla="*/ 9150804 w 7"/>
              <a:gd name="T83" fmla="*/ 0 h 6"/>
              <a:gd name="T84" fmla="*/ 9150804 w 7"/>
              <a:gd name="T85" fmla="*/ 0 h 6"/>
              <a:gd name="T86" fmla="*/ 9150804 w 7"/>
              <a:gd name="T87" fmla="*/ 0 h 6"/>
              <a:gd name="T88" fmla="*/ 9150804 w 7"/>
              <a:gd name="T89" fmla="*/ 0 h 6"/>
              <a:gd name="T90" fmla="*/ 9150804 w 7"/>
              <a:gd name="T91" fmla="*/ 0 h 6"/>
              <a:gd name="T92" fmla="*/ 9150804 w 7"/>
              <a:gd name="T93" fmla="*/ 0 h 6"/>
              <a:gd name="T94" fmla="*/ 9150804 w 7"/>
              <a:gd name="T95" fmla="*/ 0 h 6"/>
              <a:gd name="T96" fmla="*/ 10980964 w 7"/>
              <a:gd name="T97" fmla="*/ 1758046 h 6"/>
              <a:gd name="T98" fmla="*/ 10980964 w 7"/>
              <a:gd name="T99" fmla="*/ 7030859 h 6"/>
              <a:gd name="T100" fmla="*/ 10980964 w 7"/>
              <a:gd name="T101" fmla="*/ 8788905 h 6"/>
              <a:gd name="T102" fmla="*/ 10980964 w 7"/>
              <a:gd name="T103" fmla="*/ 10546950 h 6"/>
              <a:gd name="T104" fmla="*/ 12811125 w 7"/>
              <a:gd name="T105" fmla="*/ 10546950 h 6"/>
              <a:gd name="T106" fmla="*/ 12811125 w 7"/>
              <a:gd name="T107" fmla="*/ 10546950 h 6"/>
              <a:gd name="T108" fmla="*/ 12811125 w 7"/>
              <a:gd name="T109" fmla="*/ 10546950 h 6"/>
              <a:gd name="T110" fmla="*/ 12811125 w 7"/>
              <a:gd name="T111" fmla="*/ 10546950 h 6"/>
              <a:gd name="T112" fmla="*/ 12811125 w 7"/>
              <a:gd name="T113" fmla="*/ 10546950 h 6"/>
              <a:gd name="T114" fmla="*/ 12811125 w 7"/>
              <a:gd name="T115" fmla="*/ 10546950 h 6"/>
              <a:gd name="T116" fmla="*/ 12811125 w 7"/>
              <a:gd name="T117" fmla="*/ 10546950 h 6"/>
              <a:gd name="T118" fmla="*/ 12811125 w 7"/>
              <a:gd name="T119" fmla="*/ 10546950 h 6"/>
              <a:gd name="T120" fmla="*/ 12811125 w 7"/>
              <a:gd name="T121" fmla="*/ 10546950 h 6"/>
              <a:gd name="T122" fmla="*/ 12811125 w 7"/>
              <a:gd name="T123" fmla="*/ 10546950 h 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6"/>
              <a:gd name="T188" fmla="*/ 7 w 7"/>
              <a:gd name="T189" fmla="*/ 6 h 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6">
                <a:moveTo>
                  <a:pt x="0" y="5"/>
                </a:moveTo>
                <a:lnTo>
                  <a:pt x="0" y="5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7" y="6"/>
                </a:lnTo>
                <a:lnTo>
                  <a:pt x="7" y="5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>
            <a:off x="4894858" y="1379910"/>
            <a:ext cx="11112" cy="15875"/>
          </a:xfrm>
          <a:custGeom>
            <a:avLst/>
            <a:gdLst>
              <a:gd name="T0" fmla="*/ 0 w 8"/>
              <a:gd name="T1" fmla="*/ 12305771 h 12"/>
              <a:gd name="T2" fmla="*/ 1868205 w 8"/>
              <a:gd name="T3" fmla="*/ 7032625 h 12"/>
              <a:gd name="T4" fmla="*/ 1868205 w 8"/>
              <a:gd name="T5" fmla="*/ 5274469 h 12"/>
              <a:gd name="T6" fmla="*/ 1868205 w 8"/>
              <a:gd name="T7" fmla="*/ 3516313 h 12"/>
              <a:gd name="T8" fmla="*/ 1868205 w 8"/>
              <a:gd name="T9" fmla="*/ 3516313 h 12"/>
              <a:gd name="T10" fmla="*/ 1868205 w 8"/>
              <a:gd name="T11" fmla="*/ 3516313 h 12"/>
              <a:gd name="T12" fmla="*/ 1868205 w 8"/>
              <a:gd name="T13" fmla="*/ 3516313 h 12"/>
              <a:gd name="T14" fmla="*/ 1868205 w 8"/>
              <a:gd name="T15" fmla="*/ 3516313 h 12"/>
              <a:gd name="T16" fmla="*/ 1868205 w 8"/>
              <a:gd name="T17" fmla="*/ 3516313 h 12"/>
              <a:gd name="T18" fmla="*/ 3736410 w 8"/>
              <a:gd name="T19" fmla="*/ 3516313 h 12"/>
              <a:gd name="T20" fmla="*/ 3736410 w 8"/>
              <a:gd name="T21" fmla="*/ 3516313 h 12"/>
              <a:gd name="T22" fmla="*/ 3736410 w 8"/>
              <a:gd name="T23" fmla="*/ 3516313 h 12"/>
              <a:gd name="T24" fmla="*/ 3736410 w 8"/>
              <a:gd name="T25" fmla="*/ 3516313 h 12"/>
              <a:gd name="T26" fmla="*/ 3736410 w 8"/>
              <a:gd name="T27" fmla="*/ 3516313 h 12"/>
              <a:gd name="T28" fmla="*/ 3736410 w 8"/>
              <a:gd name="T29" fmla="*/ 7032625 h 12"/>
              <a:gd name="T30" fmla="*/ 3736410 w 8"/>
              <a:gd name="T31" fmla="*/ 10548938 h 12"/>
              <a:gd name="T32" fmla="*/ 5604615 w 8"/>
              <a:gd name="T33" fmla="*/ 14063927 h 12"/>
              <a:gd name="T34" fmla="*/ 5604615 w 8"/>
              <a:gd name="T35" fmla="*/ 15822083 h 12"/>
              <a:gd name="T36" fmla="*/ 5604615 w 8"/>
              <a:gd name="T37" fmla="*/ 17580240 h 12"/>
              <a:gd name="T38" fmla="*/ 5604615 w 8"/>
              <a:gd name="T39" fmla="*/ 17580240 h 12"/>
              <a:gd name="T40" fmla="*/ 5604615 w 8"/>
              <a:gd name="T41" fmla="*/ 17580240 h 12"/>
              <a:gd name="T42" fmla="*/ 5604615 w 8"/>
              <a:gd name="T43" fmla="*/ 19338396 h 12"/>
              <a:gd name="T44" fmla="*/ 5604615 w 8"/>
              <a:gd name="T45" fmla="*/ 19338396 h 12"/>
              <a:gd name="T46" fmla="*/ 5604615 w 8"/>
              <a:gd name="T47" fmla="*/ 19338396 h 12"/>
              <a:gd name="T48" fmla="*/ 5604615 w 8"/>
              <a:gd name="T49" fmla="*/ 19338396 h 12"/>
              <a:gd name="T50" fmla="*/ 5604615 w 8"/>
              <a:gd name="T51" fmla="*/ 19338396 h 12"/>
              <a:gd name="T52" fmla="*/ 5604615 w 8"/>
              <a:gd name="T53" fmla="*/ 19338396 h 12"/>
              <a:gd name="T54" fmla="*/ 5604615 w 8"/>
              <a:gd name="T55" fmla="*/ 17580240 h 12"/>
              <a:gd name="T56" fmla="*/ 5604615 w 8"/>
              <a:gd name="T57" fmla="*/ 17580240 h 12"/>
              <a:gd name="T58" fmla="*/ 5604615 w 8"/>
              <a:gd name="T59" fmla="*/ 15822083 h 12"/>
              <a:gd name="T60" fmla="*/ 7472820 w 8"/>
              <a:gd name="T61" fmla="*/ 14063927 h 12"/>
              <a:gd name="T62" fmla="*/ 7472820 w 8"/>
              <a:gd name="T63" fmla="*/ 8790781 h 12"/>
              <a:gd name="T64" fmla="*/ 7472820 w 8"/>
              <a:gd name="T65" fmla="*/ 5274469 h 12"/>
              <a:gd name="T66" fmla="*/ 7472820 w 8"/>
              <a:gd name="T67" fmla="*/ 3516313 h 12"/>
              <a:gd name="T68" fmla="*/ 7472820 w 8"/>
              <a:gd name="T69" fmla="*/ 1758156 h 12"/>
              <a:gd name="T70" fmla="*/ 7472820 w 8"/>
              <a:gd name="T71" fmla="*/ 1758156 h 12"/>
              <a:gd name="T72" fmla="*/ 9341025 w 8"/>
              <a:gd name="T73" fmla="*/ 0 h 12"/>
              <a:gd name="T74" fmla="*/ 9341025 w 8"/>
              <a:gd name="T75" fmla="*/ 0 h 12"/>
              <a:gd name="T76" fmla="*/ 9341025 w 8"/>
              <a:gd name="T77" fmla="*/ 0 h 12"/>
              <a:gd name="T78" fmla="*/ 9341025 w 8"/>
              <a:gd name="T79" fmla="*/ 0 h 12"/>
              <a:gd name="T80" fmla="*/ 9341025 w 8"/>
              <a:gd name="T81" fmla="*/ 0 h 12"/>
              <a:gd name="T82" fmla="*/ 9341025 w 8"/>
              <a:gd name="T83" fmla="*/ 0 h 12"/>
              <a:gd name="T84" fmla="*/ 9341025 w 8"/>
              <a:gd name="T85" fmla="*/ 1758156 h 12"/>
              <a:gd name="T86" fmla="*/ 9341025 w 8"/>
              <a:gd name="T87" fmla="*/ 1758156 h 12"/>
              <a:gd name="T88" fmla="*/ 9341025 w 8"/>
              <a:gd name="T89" fmla="*/ 3516313 h 12"/>
              <a:gd name="T90" fmla="*/ 9341025 w 8"/>
              <a:gd name="T91" fmla="*/ 5274469 h 12"/>
              <a:gd name="T92" fmla="*/ 11209230 w 8"/>
              <a:gd name="T93" fmla="*/ 12305771 h 12"/>
              <a:gd name="T94" fmla="*/ 11209230 w 8"/>
              <a:gd name="T95" fmla="*/ 17580240 h 12"/>
              <a:gd name="T96" fmla="*/ 11209230 w 8"/>
              <a:gd name="T97" fmla="*/ 19338396 h 12"/>
              <a:gd name="T98" fmla="*/ 11209230 w 8"/>
              <a:gd name="T99" fmla="*/ 21096552 h 12"/>
              <a:gd name="T100" fmla="*/ 11209230 w 8"/>
              <a:gd name="T101" fmla="*/ 21096552 h 12"/>
              <a:gd name="T102" fmla="*/ 11209230 w 8"/>
              <a:gd name="T103" fmla="*/ 21096552 h 12"/>
              <a:gd name="T104" fmla="*/ 11209230 w 8"/>
              <a:gd name="T105" fmla="*/ 21096552 h 12"/>
              <a:gd name="T106" fmla="*/ 11209230 w 8"/>
              <a:gd name="T107" fmla="*/ 21096552 h 12"/>
              <a:gd name="T108" fmla="*/ 11209230 w 8"/>
              <a:gd name="T109" fmla="*/ 21096552 h 12"/>
              <a:gd name="T110" fmla="*/ 11209230 w 8"/>
              <a:gd name="T111" fmla="*/ 21096552 h 12"/>
              <a:gd name="T112" fmla="*/ 13077435 w 8"/>
              <a:gd name="T113" fmla="*/ 21096552 h 12"/>
              <a:gd name="T114" fmla="*/ 13077435 w 8"/>
              <a:gd name="T115" fmla="*/ 21096552 h 12"/>
              <a:gd name="T116" fmla="*/ 13077435 w 8"/>
              <a:gd name="T117" fmla="*/ 19338396 h 12"/>
              <a:gd name="T118" fmla="*/ 13077435 w 8"/>
              <a:gd name="T119" fmla="*/ 17580240 h 12"/>
              <a:gd name="T120" fmla="*/ 13077435 w 8"/>
              <a:gd name="T121" fmla="*/ 14063927 h 12"/>
              <a:gd name="T122" fmla="*/ 13077435 w 8"/>
              <a:gd name="T123" fmla="*/ 3516313 h 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2"/>
              <a:gd name="T188" fmla="*/ 8 w 8"/>
              <a:gd name="T189" fmla="*/ 12 h 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2">
                <a:moveTo>
                  <a:pt x="0" y="8"/>
                </a:moveTo>
                <a:lnTo>
                  <a:pt x="0" y="8"/>
                </a:lnTo>
                <a:lnTo>
                  <a:pt x="0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0" name="Freeform 66"/>
          <p:cNvSpPr>
            <a:spLocks/>
          </p:cNvSpPr>
          <p:nvPr/>
        </p:nvSpPr>
        <p:spPr bwMode="auto">
          <a:xfrm>
            <a:off x="4905970" y="1373560"/>
            <a:ext cx="7938" cy="26987"/>
          </a:xfrm>
          <a:custGeom>
            <a:avLst/>
            <a:gdLst>
              <a:gd name="T0" fmla="*/ 0 w 6"/>
              <a:gd name="T1" fmla="*/ 8539458 h 21"/>
              <a:gd name="T2" fmla="*/ 0 w 6"/>
              <a:gd name="T3" fmla="*/ 6831566 h 21"/>
              <a:gd name="T4" fmla="*/ 0 w 6"/>
              <a:gd name="T5" fmla="*/ 6831566 h 21"/>
              <a:gd name="T6" fmla="*/ 0 w 6"/>
              <a:gd name="T7" fmla="*/ 6831566 h 21"/>
              <a:gd name="T8" fmla="*/ 0 w 6"/>
              <a:gd name="T9" fmla="*/ 6831566 h 21"/>
              <a:gd name="T10" fmla="*/ 0 w 6"/>
              <a:gd name="T11" fmla="*/ 6831566 h 21"/>
              <a:gd name="T12" fmla="*/ 0 w 6"/>
              <a:gd name="T13" fmla="*/ 6831566 h 21"/>
              <a:gd name="T14" fmla="*/ 0 w 6"/>
              <a:gd name="T15" fmla="*/ 6831566 h 21"/>
              <a:gd name="T16" fmla="*/ 0 w 6"/>
              <a:gd name="T17" fmla="*/ 6831566 h 21"/>
              <a:gd name="T18" fmla="*/ 0 w 6"/>
              <a:gd name="T19" fmla="*/ 6831566 h 21"/>
              <a:gd name="T20" fmla="*/ 0 w 6"/>
              <a:gd name="T21" fmla="*/ 8539458 h 21"/>
              <a:gd name="T22" fmla="*/ 0 w 6"/>
              <a:gd name="T23" fmla="*/ 10246064 h 21"/>
              <a:gd name="T24" fmla="*/ 1779435 w 6"/>
              <a:gd name="T25" fmla="*/ 15369739 h 21"/>
              <a:gd name="T26" fmla="*/ 1779435 w 6"/>
              <a:gd name="T27" fmla="*/ 18785522 h 21"/>
              <a:gd name="T28" fmla="*/ 1779435 w 6"/>
              <a:gd name="T29" fmla="*/ 25617088 h 21"/>
              <a:gd name="T30" fmla="*/ 1779435 w 6"/>
              <a:gd name="T31" fmla="*/ 27323695 h 21"/>
              <a:gd name="T32" fmla="*/ 1779435 w 6"/>
              <a:gd name="T33" fmla="*/ 30739478 h 21"/>
              <a:gd name="T34" fmla="*/ 1779435 w 6"/>
              <a:gd name="T35" fmla="*/ 30739478 h 21"/>
              <a:gd name="T36" fmla="*/ 1779435 w 6"/>
              <a:gd name="T37" fmla="*/ 32447370 h 21"/>
              <a:gd name="T38" fmla="*/ 3558870 w 6"/>
              <a:gd name="T39" fmla="*/ 32447370 h 21"/>
              <a:gd name="T40" fmla="*/ 3558870 w 6"/>
              <a:gd name="T41" fmla="*/ 32447370 h 21"/>
              <a:gd name="T42" fmla="*/ 3558870 w 6"/>
              <a:gd name="T43" fmla="*/ 32447370 h 21"/>
              <a:gd name="T44" fmla="*/ 3558870 w 6"/>
              <a:gd name="T45" fmla="*/ 32447370 h 21"/>
              <a:gd name="T46" fmla="*/ 3558870 w 6"/>
              <a:gd name="T47" fmla="*/ 32447370 h 21"/>
              <a:gd name="T48" fmla="*/ 3558870 w 6"/>
              <a:gd name="T49" fmla="*/ 30739478 h 21"/>
              <a:gd name="T50" fmla="*/ 3558870 w 6"/>
              <a:gd name="T51" fmla="*/ 30739478 h 21"/>
              <a:gd name="T52" fmla="*/ 3558870 w 6"/>
              <a:gd name="T53" fmla="*/ 29031587 h 21"/>
              <a:gd name="T54" fmla="*/ 3558870 w 6"/>
              <a:gd name="T55" fmla="*/ 23909197 h 21"/>
              <a:gd name="T56" fmla="*/ 3558870 w 6"/>
              <a:gd name="T57" fmla="*/ 18785522 h 21"/>
              <a:gd name="T58" fmla="*/ 5338305 w 6"/>
              <a:gd name="T59" fmla="*/ 11953956 h 21"/>
              <a:gd name="T60" fmla="*/ 5338305 w 6"/>
              <a:gd name="T61" fmla="*/ 8539458 h 21"/>
              <a:gd name="T62" fmla="*/ 5338305 w 6"/>
              <a:gd name="T63" fmla="*/ 5123675 h 21"/>
              <a:gd name="T64" fmla="*/ 5338305 w 6"/>
              <a:gd name="T65" fmla="*/ 3415783 h 21"/>
              <a:gd name="T66" fmla="*/ 5338305 w 6"/>
              <a:gd name="T67" fmla="*/ 3415783 h 21"/>
              <a:gd name="T68" fmla="*/ 5338305 w 6"/>
              <a:gd name="T69" fmla="*/ 3415783 h 21"/>
              <a:gd name="T70" fmla="*/ 5338305 w 6"/>
              <a:gd name="T71" fmla="*/ 3415783 h 21"/>
              <a:gd name="T72" fmla="*/ 5338305 w 6"/>
              <a:gd name="T73" fmla="*/ 3415783 h 21"/>
              <a:gd name="T74" fmla="*/ 5338305 w 6"/>
              <a:gd name="T75" fmla="*/ 3415783 h 21"/>
              <a:gd name="T76" fmla="*/ 5338305 w 6"/>
              <a:gd name="T77" fmla="*/ 3415783 h 21"/>
              <a:gd name="T78" fmla="*/ 5338305 w 6"/>
              <a:gd name="T79" fmla="*/ 3415783 h 21"/>
              <a:gd name="T80" fmla="*/ 5338305 w 6"/>
              <a:gd name="T81" fmla="*/ 3415783 h 21"/>
              <a:gd name="T82" fmla="*/ 7117740 w 6"/>
              <a:gd name="T83" fmla="*/ 5123675 h 21"/>
              <a:gd name="T84" fmla="*/ 7117740 w 6"/>
              <a:gd name="T85" fmla="*/ 8539458 h 21"/>
              <a:gd name="T86" fmla="*/ 7117740 w 6"/>
              <a:gd name="T87" fmla="*/ 18785522 h 21"/>
              <a:gd name="T88" fmla="*/ 7117740 w 6"/>
              <a:gd name="T89" fmla="*/ 25617088 h 21"/>
              <a:gd name="T90" fmla="*/ 8897175 w 6"/>
              <a:gd name="T91" fmla="*/ 30739478 h 21"/>
              <a:gd name="T92" fmla="*/ 8897175 w 6"/>
              <a:gd name="T93" fmla="*/ 34155261 h 21"/>
              <a:gd name="T94" fmla="*/ 8897175 w 6"/>
              <a:gd name="T95" fmla="*/ 35863153 h 21"/>
              <a:gd name="T96" fmla="*/ 8897175 w 6"/>
              <a:gd name="T97" fmla="*/ 35863153 h 21"/>
              <a:gd name="T98" fmla="*/ 8897175 w 6"/>
              <a:gd name="T99" fmla="*/ 35863153 h 21"/>
              <a:gd name="T100" fmla="*/ 8897175 w 6"/>
              <a:gd name="T101" fmla="*/ 35863153 h 21"/>
              <a:gd name="T102" fmla="*/ 8897175 w 6"/>
              <a:gd name="T103" fmla="*/ 35863153 h 21"/>
              <a:gd name="T104" fmla="*/ 8897175 w 6"/>
              <a:gd name="T105" fmla="*/ 35863153 h 21"/>
              <a:gd name="T106" fmla="*/ 8897175 w 6"/>
              <a:gd name="T107" fmla="*/ 35863153 h 21"/>
              <a:gd name="T108" fmla="*/ 8897175 w 6"/>
              <a:gd name="T109" fmla="*/ 35863153 h 21"/>
              <a:gd name="T110" fmla="*/ 8897175 w 6"/>
              <a:gd name="T111" fmla="*/ 34155261 h 21"/>
              <a:gd name="T112" fmla="*/ 8897175 w 6"/>
              <a:gd name="T113" fmla="*/ 32447370 h 21"/>
              <a:gd name="T114" fmla="*/ 8897175 w 6"/>
              <a:gd name="T115" fmla="*/ 25617088 h 21"/>
              <a:gd name="T116" fmla="*/ 10676610 w 6"/>
              <a:gd name="T117" fmla="*/ 13661847 h 21"/>
              <a:gd name="T118" fmla="*/ 10676610 w 6"/>
              <a:gd name="T119" fmla="*/ 8539458 h 21"/>
              <a:gd name="T120" fmla="*/ 10676610 w 6"/>
              <a:gd name="T121" fmla="*/ 3415783 h 21"/>
              <a:gd name="T122" fmla="*/ 10676610 w 6"/>
              <a:gd name="T123" fmla="*/ 0 h 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21"/>
              <a:gd name="T188" fmla="*/ 6 w 6"/>
              <a:gd name="T189" fmla="*/ 21 h 2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21">
                <a:moveTo>
                  <a:pt x="0" y="7"/>
                </a:move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5"/>
                </a:lnTo>
                <a:lnTo>
                  <a:pt x="5" y="14"/>
                </a:lnTo>
                <a:lnTo>
                  <a:pt x="6" y="12"/>
                </a:lnTo>
                <a:lnTo>
                  <a:pt x="6" y="8"/>
                </a:lnTo>
                <a:lnTo>
                  <a:pt x="6" y="7"/>
                </a:lnTo>
                <a:lnTo>
                  <a:pt x="6" y="5"/>
                </a:lnTo>
                <a:lnTo>
                  <a:pt x="6" y="4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" name="Freeform 67"/>
          <p:cNvSpPr>
            <a:spLocks/>
          </p:cNvSpPr>
          <p:nvPr/>
        </p:nvSpPr>
        <p:spPr bwMode="auto">
          <a:xfrm>
            <a:off x="4913908" y="1364035"/>
            <a:ext cx="9525" cy="44450"/>
          </a:xfrm>
          <a:custGeom>
            <a:avLst/>
            <a:gdLst>
              <a:gd name="T0" fmla="*/ 0 w 7"/>
              <a:gd name="T1" fmla="*/ 12160997 h 34"/>
              <a:gd name="T2" fmla="*/ 0 w 7"/>
              <a:gd name="T3" fmla="*/ 10423525 h 34"/>
              <a:gd name="T4" fmla="*/ 0 w 7"/>
              <a:gd name="T5" fmla="*/ 10423525 h 34"/>
              <a:gd name="T6" fmla="*/ 0 w 7"/>
              <a:gd name="T7" fmla="*/ 10423525 h 34"/>
              <a:gd name="T8" fmla="*/ 1830161 w 7"/>
              <a:gd name="T9" fmla="*/ 10423525 h 34"/>
              <a:gd name="T10" fmla="*/ 1830161 w 7"/>
              <a:gd name="T11" fmla="*/ 10423525 h 34"/>
              <a:gd name="T12" fmla="*/ 1830161 w 7"/>
              <a:gd name="T13" fmla="*/ 10423525 h 34"/>
              <a:gd name="T14" fmla="*/ 1830161 w 7"/>
              <a:gd name="T15" fmla="*/ 12160997 h 34"/>
              <a:gd name="T16" fmla="*/ 1830161 w 7"/>
              <a:gd name="T17" fmla="*/ 13898469 h 34"/>
              <a:gd name="T18" fmla="*/ 1830161 w 7"/>
              <a:gd name="T19" fmla="*/ 19110885 h 34"/>
              <a:gd name="T20" fmla="*/ 1830161 w 7"/>
              <a:gd name="T21" fmla="*/ 26060774 h 34"/>
              <a:gd name="T22" fmla="*/ 3660321 w 7"/>
              <a:gd name="T23" fmla="*/ 38221771 h 34"/>
              <a:gd name="T24" fmla="*/ 3660321 w 7"/>
              <a:gd name="T25" fmla="*/ 41696715 h 34"/>
              <a:gd name="T26" fmla="*/ 3660321 w 7"/>
              <a:gd name="T27" fmla="*/ 46909131 h 34"/>
              <a:gd name="T28" fmla="*/ 3660321 w 7"/>
              <a:gd name="T29" fmla="*/ 50382768 h 34"/>
              <a:gd name="T30" fmla="*/ 3660321 w 7"/>
              <a:gd name="T31" fmla="*/ 52120240 h 34"/>
              <a:gd name="T32" fmla="*/ 3660321 w 7"/>
              <a:gd name="T33" fmla="*/ 53857712 h 34"/>
              <a:gd name="T34" fmla="*/ 3660321 w 7"/>
              <a:gd name="T35" fmla="*/ 53857712 h 34"/>
              <a:gd name="T36" fmla="*/ 3660321 w 7"/>
              <a:gd name="T37" fmla="*/ 53857712 h 34"/>
              <a:gd name="T38" fmla="*/ 3660321 w 7"/>
              <a:gd name="T39" fmla="*/ 53857712 h 34"/>
              <a:gd name="T40" fmla="*/ 3660321 w 7"/>
              <a:gd name="T41" fmla="*/ 53857712 h 34"/>
              <a:gd name="T42" fmla="*/ 3660321 w 7"/>
              <a:gd name="T43" fmla="*/ 53857712 h 34"/>
              <a:gd name="T44" fmla="*/ 3660321 w 7"/>
              <a:gd name="T45" fmla="*/ 52120240 h 34"/>
              <a:gd name="T46" fmla="*/ 3660321 w 7"/>
              <a:gd name="T47" fmla="*/ 50382768 h 34"/>
              <a:gd name="T48" fmla="*/ 5490482 w 7"/>
              <a:gd name="T49" fmla="*/ 48646603 h 34"/>
              <a:gd name="T50" fmla="*/ 5490482 w 7"/>
              <a:gd name="T51" fmla="*/ 39959243 h 34"/>
              <a:gd name="T52" fmla="*/ 5490482 w 7"/>
              <a:gd name="T53" fmla="*/ 26060774 h 34"/>
              <a:gd name="T54" fmla="*/ 5490482 w 7"/>
              <a:gd name="T55" fmla="*/ 17373413 h 34"/>
              <a:gd name="T56" fmla="*/ 5490482 w 7"/>
              <a:gd name="T57" fmla="*/ 12160997 h 34"/>
              <a:gd name="T58" fmla="*/ 5490482 w 7"/>
              <a:gd name="T59" fmla="*/ 10423525 h 34"/>
              <a:gd name="T60" fmla="*/ 5490482 w 7"/>
              <a:gd name="T61" fmla="*/ 8687360 h 34"/>
              <a:gd name="T62" fmla="*/ 7320643 w 7"/>
              <a:gd name="T63" fmla="*/ 6949888 h 34"/>
              <a:gd name="T64" fmla="*/ 7320643 w 7"/>
              <a:gd name="T65" fmla="*/ 5212416 h 34"/>
              <a:gd name="T66" fmla="*/ 7320643 w 7"/>
              <a:gd name="T67" fmla="*/ 5212416 h 34"/>
              <a:gd name="T68" fmla="*/ 7320643 w 7"/>
              <a:gd name="T69" fmla="*/ 5212416 h 34"/>
              <a:gd name="T70" fmla="*/ 7320643 w 7"/>
              <a:gd name="T71" fmla="*/ 5212416 h 34"/>
              <a:gd name="T72" fmla="*/ 7320643 w 7"/>
              <a:gd name="T73" fmla="*/ 5212416 h 34"/>
              <a:gd name="T74" fmla="*/ 7320643 w 7"/>
              <a:gd name="T75" fmla="*/ 6949888 h 34"/>
              <a:gd name="T76" fmla="*/ 7320643 w 7"/>
              <a:gd name="T77" fmla="*/ 8687360 h 34"/>
              <a:gd name="T78" fmla="*/ 7320643 w 7"/>
              <a:gd name="T79" fmla="*/ 12160997 h 34"/>
              <a:gd name="T80" fmla="*/ 7320643 w 7"/>
              <a:gd name="T81" fmla="*/ 17373413 h 34"/>
              <a:gd name="T82" fmla="*/ 9150804 w 7"/>
              <a:gd name="T83" fmla="*/ 34746826 h 34"/>
              <a:gd name="T84" fmla="*/ 9150804 w 7"/>
              <a:gd name="T85" fmla="*/ 48646603 h 34"/>
              <a:gd name="T86" fmla="*/ 9150804 w 7"/>
              <a:gd name="T87" fmla="*/ 52120240 h 34"/>
              <a:gd name="T88" fmla="*/ 9150804 w 7"/>
              <a:gd name="T89" fmla="*/ 55595184 h 34"/>
              <a:gd name="T90" fmla="*/ 9150804 w 7"/>
              <a:gd name="T91" fmla="*/ 57332656 h 34"/>
              <a:gd name="T92" fmla="*/ 9150804 w 7"/>
              <a:gd name="T93" fmla="*/ 59070128 h 34"/>
              <a:gd name="T94" fmla="*/ 9150804 w 7"/>
              <a:gd name="T95" fmla="*/ 59070128 h 34"/>
              <a:gd name="T96" fmla="*/ 9150804 w 7"/>
              <a:gd name="T97" fmla="*/ 59070128 h 34"/>
              <a:gd name="T98" fmla="*/ 9150804 w 7"/>
              <a:gd name="T99" fmla="*/ 59070128 h 34"/>
              <a:gd name="T100" fmla="*/ 9150804 w 7"/>
              <a:gd name="T101" fmla="*/ 59070128 h 34"/>
              <a:gd name="T102" fmla="*/ 10980964 w 7"/>
              <a:gd name="T103" fmla="*/ 57332656 h 34"/>
              <a:gd name="T104" fmla="*/ 10980964 w 7"/>
              <a:gd name="T105" fmla="*/ 57332656 h 34"/>
              <a:gd name="T106" fmla="*/ 10980964 w 7"/>
              <a:gd name="T107" fmla="*/ 53857712 h 34"/>
              <a:gd name="T108" fmla="*/ 10980964 w 7"/>
              <a:gd name="T109" fmla="*/ 48646603 h 34"/>
              <a:gd name="T110" fmla="*/ 10980964 w 7"/>
              <a:gd name="T111" fmla="*/ 26060774 h 34"/>
              <a:gd name="T112" fmla="*/ 12811125 w 7"/>
              <a:gd name="T113" fmla="*/ 15635941 h 34"/>
              <a:gd name="T114" fmla="*/ 12811125 w 7"/>
              <a:gd name="T115" fmla="*/ 6949888 h 34"/>
              <a:gd name="T116" fmla="*/ 12811125 w 7"/>
              <a:gd name="T117" fmla="*/ 3474944 h 34"/>
              <a:gd name="T118" fmla="*/ 12811125 w 7"/>
              <a:gd name="T119" fmla="*/ 1737472 h 34"/>
              <a:gd name="T120" fmla="*/ 12811125 w 7"/>
              <a:gd name="T121" fmla="*/ 0 h 34"/>
              <a:gd name="T122" fmla="*/ 12811125 w 7"/>
              <a:gd name="T123" fmla="*/ 0 h 3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4"/>
              <a:gd name="T188" fmla="*/ 7 w 7"/>
              <a:gd name="T189" fmla="*/ 34 h 3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4">
                <a:moveTo>
                  <a:pt x="0" y="7"/>
                </a:move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3" y="28"/>
                </a:lnTo>
                <a:lnTo>
                  <a:pt x="3" y="27"/>
                </a:lnTo>
                <a:lnTo>
                  <a:pt x="3" y="26"/>
                </a:lnTo>
                <a:lnTo>
                  <a:pt x="3" y="24"/>
                </a:lnTo>
                <a:lnTo>
                  <a:pt x="3" y="23"/>
                </a:lnTo>
                <a:lnTo>
                  <a:pt x="3" y="22"/>
                </a:lnTo>
                <a:lnTo>
                  <a:pt x="3" y="20"/>
                </a:lnTo>
                <a:lnTo>
                  <a:pt x="3" y="19"/>
                </a:lnTo>
                <a:lnTo>
                  <a:pt x="3" y="17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5" y="23"/>
                </a:lnTo>
                <a:lnTo>
                  <a:pt x="5" y="24"/>
                </a:lnTo>
                <a:lnTo>
                  <a:pt x="5" y="25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8"/>
                </a:lnTo>
                <a:lnTo>
                  <a:pt x="6" y="25"/>
                </a:lnTo>
                <a:lnTo>
                  <a:pt x="6" y="24"/>
                </a:lnTo>
                <a:lnTo>
                  <a:pt x="6" y="23"/>
                </a:lnTo>
                <a:lnTo>
                  <a:pt x="6" y="20"/>
                </a:lnTo>
                <a:lnTo>
                  <a:pt x="6" y="15"/>
                </a:lnTo>
                <a:lnTo>
                  <a:pt x="6" y="14"/>
                </a:lnTo>
                <a:lnTo>
                  <a:pt x="6" y="12"/>
                </a:lnTo>
                <a:lnTo>
                  <a:pt x="6" y="9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4923433" y="1352922"/>
            <a:ext cx="9525" cy="65088"/>
          </a:xfrm>
          <a:custGeom>
            <a:avLst/>
            <a:gdLst>
              <a:gd name="T0" fmla="*/ 0 w 7"/>
              <a:gd name="T1" fmla="*/ 14121439 h 49"/>
              <a:gd name="T2" fmla="*/ 0 w 7"/>
              <a:gd name="T3" fmla="*/ 14121439 h 49"/>
              <a:gd name="T4" fmla="*/ 0 w 7"/>
              <a:gd name="T5" fmla="*/ 14121439 h 49"/>
              <a:gd name="T6" fmla="*/ 0 w 7"/>
              <a:gd name="T7" fmla="*/ 15886785 h 49"/>
              <a:gd name="T8" fmla="*/ 0 w 7"/>
              <a:gd name="T9" fmla="*/ 19417477 h 49"/>
              <a:gd name="T10" fmla="*/ 1830161 w 7"/>
              <a:gd name="T11" fmla="*/ 22948169 h 49"/>
              <a:gd name="T12" fmla="*/ 1830161 w 7"/>
              <a:gd name="T13" fmla="*/ 37069608 h 49"/>
              <a:gd name="T14" fmla="*/ 1830161 w 7"/>
              <a:gd name="T15" fmla="*/ 47661684 h 49"/>
              <a:gd name="T16" fmla="*/ 1830161 w 7"/>
              <a:gd name="T17" fmla="*/ 60017778 h 49"/>
              <a:gd name="T18" fmla="*/ 1830161 w 7"/>
              <a:gd name="T19" fmla="*/ 67079161 h 49"/>
              <a:gd name="T20" fmla="*/ 1830161 w 7"/>
              <a:gd name="T21" fmla="*/ 74140545 h 49"/>
              <a:gd name="T22" fmla="*/ 1830161 w 7"/>
              <a:gd name="T23" fmla="*/ 77669909 h 49"/>
              <a:gd name="T24" fmla="*/ 1830161 w 7"/>
              <a:gd name="T25" fmla="*/ 79435255 h 49"/>
              <a:gd name="T26" fmla="*/ 3660321 w 7"/>
              <a:gd name="T27" fmla="*/ 79435255 h 49"/>
              <a:gd name="T28" fmla="*/ 3660321 w 7"/>
              <a:gd name="T29" fmla="*/ 79435255 h 49"/>
              <a:gd name="T30" fmla="*/ 3660321 w 7"/>
              <a:gd name="T31" fmla="*/ 79435255 h 49"/>
              <a:gd name="T32" fmla="*/ 3660321 w 7"/>
              <a:gd name="T33" fmla="*/ 79435255 h 49"/>
              <a:gd name="T34" fmla="*/ 3660321 w 7"/>
              <a:gd name="T35" fmla="*/ 79435255 h 49"/>
              <a:gd name="T36" fmla="*/ 3660321 w 7"/>
              <a:gd name="T37" fmla="*/ 79435255 h 49"/>
              <a:gd name="T38" fmla="*/ 3660321 w 7"/>
              <a:gd name="T39" fmla="*/ 75904563 h 49"/>
              <a:gd name="T40" fmla="*/ 3660321 w 7"/>
              <a:gd name="T41" fmla="*/ 74140545 h 49"/>
              <a:gd name="T42" fmla="*/ 3660321 w 7"/>
              <a:gd name="T43" fmla="*/ 61783124 h 49"/>
              <a:gd name="T44" fmla="*/ 3660321 w 7"/>
              <a:gd name="T45" fmla="*/ 49427030 h 49"/>
              <a:gd name="T46" fmla="*/ 5490482 w 7"/>
              <a:gd name="T47" fmla="*/ 35304263 h 49"/>
              <a:gd name="T48" fmla="*/ 5490482 w 7"/>
              <a:gd name="T49" fmla="*/ 22948169 h 49"/>
              <a:gd name="T50" fmla="*/ 5490482 w 7"/>
              <a:gd name="T51" fmla="*/ 15886785 h 49"/>
              <a:gd name="T52" fmla="*/ 5490482 w 7"/>
              <a:gd name="T53" fmla="*/ 12356093 h 49"/>
              <a:gd name="T54" fmla="*/ 5490482 w 7"/>
              <a:gd name="T55" fmla="*/ 10592076 h 49"/>
              <a:gd name="T56" fmla="*/ 5490482 w 7"/>
              <a:gd name="T57" fmla="*/ 8826730 h 49"/>
              <a:gd name="T58" fmla="*/ 5490482 w 7"/>
              <a:gd name="T59" fmla="*/ 7061384 h 49"/>
              <a:gd name="T60" fmla="*/ 5490482 w 7"/>
              <a:gd name="T61" fmla="*/ 7061384 h 49"/>
              <a:gd name="T62" fmla="*/ 5490482 w 7"/>
              <a:gd name="T63" fmla="*/ 7061384 h 49"/>
              <a:gd name="T64" fmla="*/ 5490482 w 7"/>
              <a:gd name="T65" fmla="*/ 8826730 h 49"/>
              <a:gd name="T66" fmla="*/ 5490482 w 7"/>
              <a:gd name="T67" fmla="*/ 8826730 h 49"/>
              <a:gd name="T68" fmla="*/ 5490482 w 7"/>
              <a:gd name="T69" fmla="*/ 10592076 h 49"/>
              <a:gd name="T70" fmla="*/ 7320643 w 7"/>
              <a:gd name="T71" fmla="*/ 14121439 h 49"/>
              <a:gd name="T72" fmla="*/ 7320643 w 7"/>
              <a:gd name="T73" fmla="*/ 22948169 h 49"/>
              <a:gd name="T74" fmla="*/ 7320643 w 7"/>
              <a:gd name="T75" fmla="*/ 47661684 h 49"/>
              <a:gd name="T76" fmla="*/ 7320643 w 7"/>
              <a:gd name="T77" fmla="*/ 61783124 h 49"/>
              <a:gd name="T78" fmla="*/ 9150804 w 7"/>
              <a:gd name="T79" fmla="*/ 75904563 h 49"/>
              <a:gd name="T80" fmla="*/ 9150804 w 7"/>
              <a:gd name="T81" fmla="*/ 81200601 h 49"/>
              <a:gd name="T82" fmla="*/ 9150804 w 7"/>
              <a:gd name="T83" fmla="*/ 82965947 h 49"/>
              <a:gd name="T84" fmla="*/ 9150804 w 7"/>
              <a:gd name="T85" fmla="*/ 86496639 h 49"/>
              <a:gd name="T86" fmla="*/ 9150804 w 7"/>
              <a:gd name="T87" fmla="*/ 86496639 h 49"/>
              <a:gd name="T88" fmla="*/ 9150804 w 7"/>
              <a:gd name="T89" fmla="*/ 86496639 h 49"/>
              <a:gd name="T90" fmla="*/ 9150804 w 7"/>
              <a:gd name="T91" fmla="*/ 86496639 h 49"/>
              <a:gd name="T92" fmla="*/ 9150804 w 7"/>
              <a:gd name="T93" fmla="*/ 86496639 h 49"/>
              <a:gd name="T94" fmla="*/ 9150804 w 7"/>
              <a:gd name="T95" fmla="*/ 86496639 h 49"/>
              <a:gd name="T96" fmla="*/ 9150804 w 7"/>
              <a:gd name="T97" fmla="*/ 84731293 h 49"/>
              <a:gd name="T98" fmla="*/ 9150804 w 7"/>
              <a:gd name="T99" fmla="*/ 81200601 h 49"/>
              <a:gd name="T100" fmla="*/ 9150804 w 7"/>
              <a:gd name="T101" fmla="*/ 75904563 h 49"/>
              <a:gd name="T102" fmla="*/ 10980964 w 7"/>
              <a:gd name="T103" fmla="*/ 63548470 h 49"/>
              <a:gd name="T104" fmla="*/ 10980964 w 7"/>
              <a:gd name="T105" fmla="*/ 33538917 h 49"/>
              <a:gd name="T106" fmla="*/ 10980964 w 7"/>
              <a:gd name="T107" fmla="*/ 17652131 h 49"/>
              <a:gd name="T108" fmla="*/ 10980964 w 7"/>
              <a:gd name="T109" fmla="*/ 10592076 h 49"/>
              <a:gd name="T110" fmla="*/ 10980964 w 7"/>
              <a:gd name="T111" fmla="*/ 5296038 h 49"/>
              <a:gd name="T112" fmla="*/ 10980964 w 7"/>
              <a:gd name="T113" fmla="*/ 3530692 h 49"/>
              <a:gd name="T114" fmla="*/ 10980964 w 7"/>
              <a:gd name="T115" fmla="*/ 1765346 h 49"/>
              <a:gd name="T116" fmla="*/ 10980964 w 7"/>
              <a:gd name="T117" fmla="*/ 1765346 h 49"/>
              <a:gd name="T118" fmla="*/ 10980964 w 7"/>
              <a:gd name="T119" fmla="*/ 0 h 49"/>
              <a:gd name="T120" fmla="*/ 12811125 w 7"/>
              <a:gd name="T121" fmla="*/ 0 h 49"/>
              <a:gd name="T122" fmla="*/ 12811125 w 7"/>
              <a:gd name="T123" fmla="*/ 1765346 h 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49"/>
              <a:gd name="T188" fmla="*/ 7 w 7"/>
              <a:gd name="T189" fmla="*/ 49 h 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49">
                <a:moveTo>
                  <a:pt x="0" y="8"/>
                </a:moveTo>
                <a:lnTo>
                  <a:pt x="0" y="8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9"/>
                </a:lnTo>
                <a:lnTo>
                  <a:pt x="2" y="38"/>
                </a:lnTo>
                <a:lnTo>
                  <a:pt x="2" y="35"/>
                </a:lnTo>
                <a:lnTo>
                  <a:pt x="2" y="34"/>
                </a:lnTo>
                <a:lnTo>
                  <a:pt x="2" y="32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5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4" y="14"/>
                </a:lnTo>
                <a:lnTo>
                  <a:pt x="4" y="16"/>
                </a:lnTo>
                <a:lnTo>
                  <a:pt x="4" y="19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1"/>
                </a:lnTo>
                <a:lnTo>
                  <a:pt x="4" y="34"/>
                </a:lnTo>
                <a:lnTo>
                  <a:pt x="4" y="35"/>
                </a:lnTo>
                <a:lnTo>
                  <a:pt x="4" y="36"/>
                </a:lnTo>
                <a:lnTo>
                  <a:pt x="4" y="37"/>
                </a:lnTo>
                <a:lnTo>
                  <a:pt x="4" y="40"/>
                </a:lnTo>
                <a:lnTo>
                  <a:pt x="4" y="41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5" y="47"/>
                </a:lnTo>
                <a:lnTo>
                  <a:pt x="5" y="48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5" y="46"/>
                </a:lnTo>
                <a:lnTo>
                  <a:pt x="5" y="45"/>
                </a:lnTo>
                <a:lnTo>
                  <a:pt x="5" y="44"/>
                </a:lnTo>
                <a:lnTo>
                  <a:pt x="5" y="43"/>
                </a:lnTo>
                <a:lnTo>
                  <a:pt x="5" y="42"/>
                </a:lnTo>
                <a:lnTo>
                  <a:pt x="5" y="41"/>
                </a:lnTo>
                <a:lnTo>
                  <a:pt x="6" y="37"/>
                </a:lnTo>
                <a:lnTo>
                  <a:pt x="6" y="36"/>
                </a:lnTo>
                <a:lnTo>
                  <a:pt x="6" y="34"/>
                </a:lnTo>
                <a:lnTo>
                  <a:pt x="6" y="30"/>
                </a:lnTo>
                <a:lnTo>
                  <a:pt x="6" y="21"/>
                </a:lnTo>
                <a:lnTo>
                  <a:pt x="6" y="20"/>
                </a:lnTo>
                <a:lnTo>
                  <a:pt x="6" y="19"/>
                </a:lnTo>
                <a:lnTo>
                  <a:pt x="6" y="17"/>
                </a:lnTo>
                <a:lnTo>
                  <a:pt x="6" y="13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4932958" y="1341810"/>
            <a:ext cx="9525" cy="88900"/>
          </a:xfrm>
          <a:custGeom>
            <a:avLst/>
            <a:gdLst>
              <a:gd name="T0" fmla="*/ 0 w 7"/>
              <a:gd name="T1" fmla="*/ 17899880 h 66"/>
              <a:gd name="T2" fmla="*/ 0 w 7"/>
              <a:gd name="T3" fmla="*/ 19690003 h 66"/>
              <a:gd name="T4" fmla="*/ 0 w 7"/>
              <a:gd name="T5" fmla="*/ 26850494 h 66"/>
              <a:gd name="T6" fmla="*/ 0 w 7"/>
              <a:gd name="T7" fmla="*/ 34009638 h 66"/>
              <a:gd name="T8" fmla="*/ 0 w 7"/>
              <a:gd name="T9" fmla="*/ 53699641 h 66"/>
              <a:gd name="T10" fmla="*/ 1830161 w 7"/>
              <a:gd name="T11" fmla="*/ 78760012 h 66"/>
              <a:gd name="T12" fmla="*/ 1830161 w 7"/>
              <a:gd name="T13" fmla="*/ 87710626 h 66"/>
              <a:gd name="T14" fmla="*/ 1830161 w 7"/>
              <a:gd name="T15" fmla="*/ 98450015 h 66"/>
              <a:gd name="T16" fmla="*/ 1830161 w 7"/>
              <a:gd name="T17" fmla="*/ 105610506 h 66"/>
              <a:gd name="T18" fmla="*/ 1830161 w 7"/>
              <a:gd name="T19" fmla="*/ 107400629 h 66"/>
              <a:gd name="T20" fmla="*/ 1830161 w 7"/>
              <a:gd name="T21" fmla="*/ 109189405 h 66"/>
              <a:gd name="T22" fmla="*/ 1830161 w 7"/>
              <a:gd name="T23" fmla="*/ 109189405 h 66"/>
              <a:gd name="T24" fmla="*/ 1830161 w 7"/>
              <a:gd name="T25" fmla="*/ 109189405 h 66"/>
              <a:gd name="T26" fmla="*/ 1830161 w 7"/>
              <a:gd name="T27" fmla="*/ 109189405 h 66"/>
              <a:gd name="T28" fmla="*/ 1830161 w 7"/>
              <a:gd name="T29" fmla="*/ 109189405 h 66"/>
              <a:gd name="T30" fmla="*/ 1830161 w 7"/>
              <a:gd name="T31" fmla="*/ 107400629 h 66"/>
              <a:gd name="T32" fmla="*/ 1830161 w 7"/>
              <a:gd name="T33" fmla="*/ 105610506 h 66"/>
              <a:gd name="T34" fmla="*/ 3660321 w 7"/>
              <a:gd name="T35" fmla="*/ 100240138 h 66"/>
              <a:gd name="T36" fmla="*/ 3660321 w 7"/>
              <a:gd name="T37" fmla="*/ 93079647 h 66"/>
              <a:gd name="T38" fmla="*/ 3660321 w 7"/>
              <a:gd name="T39" fmla="*/ 62650255 h 66"/>
              <a:gd name="T40" fmla="*/ 3660321 w 7"/>
              <a:gd name="T41" fmla="*/ 35799761 h 66"/>
              <a:gd name="T42" fmla="*/ 3660321 w 7"/>
              <a:gd name="T43" fmla="*/ 26850494 h 66"/>
              <a:gd name="T44" fmla="*/ 5490482 w 7"/>
              <a:gd name="T45" fmla="*/ 17899880 h 66"/>
              <a:gd name="T46" fmla="*/ 5490482 w 7"/>
              <a:gd name="T47" fmla="*/ 12529512 h 66"/>
              <a:gd name="T48" fmla="*/ 5490482 w 7"/>
              <a:gd name="T49" fmla="*/ 10739389 h 66"/>
              <a:gd name="T50" fmla="*/ 5490482 w 7"/>
              <a:gd name="T51" fmla="*/ 8950614 h 66"/>
              <a:gd name="T52" fmla="*/ 5490482 w 7"/>
              <a:gd name="T53" fmla="*/ 7160491 h 66"/>
              <a:gd name="T54" fmla="*/ 5490482 w 7"/>
              <a:gd name="T55" fmla="*/ 7160491 h 66"/>
              <a:gd name="T56" fmla="*/ 5490482 w 7"/>
              <a:gd name="T57" fmla="*/ 7160491 h 66"/>
              <a:gd name="T58" fmla="*/ 5490482 w 7"/>
              <a:gd name="T59" fmla="*/ 7160491 h 66"/>
              <a:gd name="T60" fmla="*/ 5490482 w 7"/>
              <a:gd name="T61" fmla="*/ 8950614 h 66"/>
              <a:gd name="T62" fmla="*/ 5490482 w 7"/>
              <a:gd name="T63" fmla="*/ 10739389 h 66"/>
              <a:gd name="T64" fmla="*/ 5490482 w 7"/>
              <a:gd name="T65" fmla="*/ 16109758 h 66"/>
              <a:gd name="T66" fmla="*/ 5490482 w 7"/>
              <a:gd name="T67" fmla="*/ 28640617 h 66"/>
              <a:gd name="T68" fmla="*/ 7320643 w 7"/>
              <a:gd name="T69" fmla="*/ 64440377 h 66"/>
              <a:gd name="T70" fmla="*/ 7320643 w 7"/>
              <a:gd name="T71" fmla="*/ 82340258 h 66"/>
              <a:gd name="T72" fmla="*/ 7320643 w 7"/>
              <a:gd name="T73" fmla="*/ 102030261 h 66"/>
              <a:gd name="T74" fmla="*/ 7320643 w 7"/>
              <a:gd name="T75" fmla="*/ 109189405 h 66"/>
              <a:gd name="T76" fmla="*/ 7320643 w 7"/>
              <a:gd name="T77" fmla="*/ 114559773 h 66"/>
              <a:gd name="T78" fmla="*/ 7320643 w 7"/>
              <a:gd name="T79" fmla="*/ 116349895 h 66"/>
              <a:gd name="T80" fmla="*/ 7320643 w 7"/>
              <a:gd name="T81" fmla="*/ 116349895 h 66"/>
              <a:gd name="T82" fmla="*/ 7320643 w 7"/>
              <a:gd name="T83" fmla="*/ 116349895 h 66"/>
              <a:gd name="T84" fmla="*/ 7320643 w 7"/>
              <a:gd name="T85" fmla="*/ 118140018 h 66"/>
              <a:gd name="T86" fmla="*/ 7320643 w 7"/>
              <a:gd name="T87" fmla="*/ 116349895 h 66"/>
              <a:gd name="T88" fmla="*/ 7320643 w 7"/>
              <a:gd name="T89" fmla="*/ 116349895 h 66"/>
              <a:gd name="T90" fmla="*/ 9150804 w 7"/>
              <a:gd name="T91" fmla="*/ 114559773 h 66"/>
              <a:gd name="T92" fmla="*/ 9150804 w 7"/>
              <a:gd name="T93" fmla="*/ 110979527 h 66"/>
              <a:gd name="T94" fmla="*/ 9150804 w 7"/>
              <a:gd name="T95" fmla="*/ 102030261 h 66"/>
              <a:gd name="T96" fmla="*/ 9150804 w 7"/>
              <a:gd name="T97" fmla="*/ 84130380 h 66"/>
              <a:gd name="T98" fmla="*/ 9150804 w 7"/>
              <a:gd name="T99" fmla="*/ 41170129 h 66"/>
              <a:gd name="T100" fmla="*/ 10980964 w 7"/>
              <a:gd name="T101" fmla="*/ 16109758 h 66"/>
              <a:gd name="T102" fmla="*/ 10980964 w 7"/>
              <a:gd name="T103" fmla="*/ 10739389 h 66"/>
              <a:gd name="T104" fmla="*/ 10980964 w 7"/>
              <a:gd name="T105" fmla="*/ 5370368 h 66"/>
              <a:gd name="T106" fmla="*/ 10980964 w 7"/>
              <a:gd name="T107" fmla="*/ 3580245 h 66"/>
              <a:gd name="T108" fmla="*/ 10980964 w 7"/>
              <a:gd name="T109" fmla="*/ 0 h 66"/>
              <a:gd name="T110" fmla="*/ 10980964 w 7"/>
              <a:gd name="T111" fmla="*/ 0 h 66"/>
              <a:gd name="T112" fmla="*/ 10980964 w 7"/>
              <a:gd name="T113" fmla="*/ 0 h 66"/>
              <a:gd name="T114" fmla="*/ 10980964 w 7"/>
              <a:gd name="T115" fmla="*/ 0 h 66"/>
              <a:gd name="T116" fmla="*/ 10980964 w 7"/>
              <a:gd name="T117" fmla="*/ 0 h 66"/>
              <a:gd name="T118" fmla="*/ 10980964 w 7"/>
              <a:gd name="T119" fmla="*/ 1790123 h 66"/>
              <a:gd name="T120" fmla="*/ 10980964 w 7"/>
              <a:gd name="T121" fmla="*/ 5370368 h 66"/>
              <a:gd name="T122" fmla="*/ 10980964 w 7"/>
              <a:gd name="T123" fmla="*/ 14319635 h 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66"/>
              <a:gd name="T188" fmla="*/ 7 w 7"/>
              <a:gd name="T189" fmla="*/ 66 h 6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66">
                <a:moveTo>
                  <a:pt x="0" y="9"/>
                </a:move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5"/>
                </a:lnTo>
                <a:lnTo>
                  <a:pt x="0" y="36"/>
                </a:lnTo>
                <a:lnTo>
                  <a:pt x="0" y="37"/>
                </a:lnTo>
                <a:lnTo>
                  <a:pt x="0" y="39"/>
                </a:lnTo>
                <a:lnTo>
                  <a:pt x="1" y="44"/>
                </a:lnTo>
                <a:lnTo>
                  <a:pt x="1" y="46"/>
                </a:lnTo>
                <a:lnTo>
                  <a:pt x="1" y="48"/>
                </a:lnTo>
                <a:lnTo>
                  <a:pt x="1" y="49"/>
                </a:lnTo>
                <a:lnTo>
                  <a:pt x="1" y="51"/>
                </a:lnTo>
                <a:lnTo>
                  <a:pt x="1" y="52"/>
                </a:lnTo>
                <a:lnTo>
                  <a:pt x="1" y="53"/>
                </a:lnTo>
                <a:lnTo>
                  <a:pt x="1" y="55"/>
                </a:lnTo>
                <a:lnTo>
                  <a:pt x="1" y="56"/>
                </a:lnTo>
                <a:lnTo>
                  <a:pt x="1" y="57"/>
                </a:lnTo>
                <a:lnTo>
                  <a:pt x="1" y="58"/>
                </a:lnTo>
                <a:lnTo>
                  <a:pt x="1" y="59"/>
                </a:lnTo>
                <a:lnTo>
                  <a:pt x="1" y="60"/>
                </a:lnTo>
                <a:lnTo>
                  <a:pt x="1" y="61"/>
                </a:lnTo>
                <a:lnTo>
                  <a:pt x="1" y="60"/>
                </a:lnTo>
                <a:lnTo>
                  <a:pt x="1" y="59"/>
                </a:lnTo>
                <a:lnTo>
                  <a:pt x="1" y="58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3"/>
                </a:lnTo>
                <a:lnTo>
                  <a:pt x="2" y="52"/>
                </a:lnTo>
                <a:lnTo>
                  <a:pt x="2" y="50"/>
                </a:lnTo>
                <a:lnTo>
                  <a:pt x="2" y="46"/>
                </a:lnTo>
                <a:lnTo>
                  <a:pt x="2" y="37"/>
                </a:lnTo>
                <a:lnTo>
                  <a:pt x="2" y="36"/>
                </a:lnTo>
                <a:lnTo>
                  <a:pt x="2" y="35"/>
                </a:lnTo>
                <a:lnTo>
                  <a:pt x="2" y="33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4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2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3" y="21"/>
                </a:lnTo>
                <a:lnTo>
                  <a:pt x="4" y="25"/>
                </a:lnTo>
                <a:lnTo>
                  <a:pt x="4" y="35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40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9"/>
                </a:lnTo>
                <a:lnTo>
                  <a:pt x="4" y="54"/>
                </a:lnTo>
                <a:lnTo>
                  <a:pt x="4" y="56"/>
                </a:lnTo>
                <a:lnTo>
                  <a:pt x="4" y="57"/>
                </a:lnTo>
                <a:lnTo>
                  <a:pt x="4" y="58"/>
                </a:lnTo>
                <a:lnTo>
                  <a:pt x="4" y="59"/>
                </a:lnTo>
                <a:lnTo>
                  <a:pt x="4" y="61"/>
                </a:lnTo>
                <a:lnTo>
                  <a:pt x="4" y="62"/>
                </a:lnTo>
                <a:lnTo>
                  <a:pt x="4" y="63"/>
                </a:lnTo>
                <a:lnTo>
                  <a:pt x="4" y="64"/>
                </a:lnTo>
                <a:lnTo>
                  <a:pt x="4" y="65"/>
                </a:lnTo>
                <a:lnTo>
                  <a:pt x="4" y="66"/>
                </a:lnTo>
                <a:lnTo>
                  <a:pt x="4" y="65"/>
                </a:lnTo>
                <a:lnTo>
                  <a:pt x="5" y="65"/>
                </a:lnTo>
                <a:lnTo>
                  <a:pt x="5" y="64"/>
                </a:lnTo>
                <a:lnTo>
                  <a:pt x="5" y="63"/>
                </a:lnTo>
                <a:lnTo>
                  <a:pt x="5" y="62"/>
                </a:lnTo>
                <a:lnTo>
                  <a:pt x="5" y="60"/>
                </a:lnTo>
                <a:lnTo>
                  <a:pt x="5" y="59"/>
                </a:lnTo>
                <a:lnTo>
                  <a:pt x="5" y="57"/>
                </a:lnTo>
                <a:lnTo>
                  <a:pt x="5" y="56"/>
                </a:lnTo>
                <a:lnTo>
                  <a:pt x="5" y="55"/>
                </a:lnTo>
                <a:lnTo>
                  <a:pt x="5" y="54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5" y="44"/>
                </a:lnTo>
                <a:lnTo>
                  <a:pt x="5" y="39"/>
                </a:lnTo>
                <a:lnTo>
                  <a:pt x="5" y="28"/>
                </a:lnTo>
                <a:lnTo>
                  <a:pt x="5" y="27"/>
                </a:lnTo>
                <a:lnTo>
                  <a:pt x="5" y="25"/>
                </a:lnTo>
                <a:lnTo>
                  <a:pt x="5" y="23"/>
                </a:lnTo>
                <a:lnTo>
                  <a:pt x="5" y="18"/>
                </a:lnTo>
                <a:lnTo>
                  <a:pt x="5" y="17"/>
                </a:lnTo>
                <a:lnTo>
                  <a:pt x="6" y="17"/>
                </a:lnTo>
                <a:lnTo>
                  <a:pt x="6" y="16"/>
                </a:lnTo>
                <a:lnTo>
                  <a:pt x="6" y="13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7" y="1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4942483" y="1330697"/>
            <a:ext cx="7937" cy="109538"/>
          </a:xfrm>
          <a:custGeom>
            <a:avLst/>
            <a:gdLst>
              <a:gd name="T0" fmla="*/ 0 w 6"/>
              <a:gd name="T1" fmla="*/ 52613873 h 83"/>
              <a:gd name="T2" fmla="*/ 0 w 6"/>
              <a:gd name="T3" fmla="*/ 75413614 h 83"/>
              <a:gd name="T4" fmla="*/ 0 w 6"/>
              <a:gd name="T5" fmla="*/ 99967282 h 83"/>
              <a:gd name="T6" fmla="*/ 0 w 6"/>
              <a:gd name="T7" fmla="*/ 113998704 h 83"/>
              <a:gd name="T8" fmla="*/ 0 w 6"/>
              <a:gd name="T9" fmla="*/ 126274879 h 83"/>
              <a:gd name="T10" fmla="*/ 1779211 w 6"/>
              <a:gd name="T11" fmla="*/ 131536662 h 83"/>
              <a:gd name="T12" fmla="*/ 1779211 w 6"/>
              <a:gd name="T13" fmla="*/ 135044517 h 83"/>
              <a:gd name="T14" fmla="*/ 1779211 w 6"/>
              <a:gd name="T15" fmla="*/ 136797125 h 83"/>
              <a:gd name="T16" fmla="*/ 1779211 w 6"/>
              <a:gd name="T17" fmla="*/ 138551053 h 83"/>
              <a:gd name="T18" fmla="*/ 1779211 w 6"/>
              <a:gd name="T19" fmla="*/ 138551053 h 83"/>
              <a:gd name="T20" fmla="*/ 1779211 w 6"/>
              <a:gd name="T21" fmla="*/ 138551053 h 83"/>
              <a:gd name="T22" fmla="*/ 1779211 w 6"/>
              <a:gd name="T23" fmla="*/ 136797125 h 83"/>
              <a:gd name="T24" fmla="*/ 1779211 w 6"/>
              <a:gd name="T25" fmla="*/ 135044517 h 83"/>
              <a:gd name="T26" fmla="*/ 1779211 w 6"/>
              <a:gd name="T27" fmla="*/ 131536662 h 83"/>
              <a:gd name="T28" fmla="*/ 1779211 w 6"/>
              <a:gd name="T29" fmla="*/ 126274879 h 83"/>
              <a:gd name="T30" fmla="*/ 1779211 w 6"/>
              <a:gd name="T31" fmla="*/ 105229065 h 83"/>
              <a:gd name="T32" fmla="*/ 3558422 w 6"/>
              <a:gd name="T33" fmla="*/ 85937180 h 83"/>
              <a:gd name="T34" fmla="*/ 3558422 w 6"/>
              <a:gd name="T35" fmla="*/ 57875656 h 83"/>
              <a:gd name="T36" fmla="*/ 3558422 w 6"/>
              <a:gd name="T37" fmla="*/ 33321987 h 83"/>
              <a:gd name="T38" fmla="*/ 3558422 w 6"/>
              <a:gd name="T39" fmla="*/ 22799741 h 83"/>
              <a:gd name="T40" fmla="*/ 3558422 w 6"/>
              <a:gd name="T41" fmla="*/ 17537958 h 83"/>
              <a:gd name="T42" fmla="*/ 3558422 w 6"/>
              <a:gd name="T43" fmla="*/ 10522247 h 83"/>
              <a:gd name="T44" fmla="*/ 3558422 w 6"/>
              <a:gd name="T45" fmla="*/ 8769639 h 83"/>
              <a:gd name="T46" fmla="*/ 3558422 w 6"/>
              <a:gd name="T47" fmla="*/ 8769639 h 83"/>
              <a:gd name="T48" fmla="*/ 3558422 w 6"/>
              <a:gd name="T49" fmla="*/ 8769639 h 83"/>
              <a:gd name="T50" fmla="*/ 3558422 w 6"/>
              <a:gd name="T51" fmla="*/ 8769639 h 83"/>
              <a:gd name="T52" fmla="*/ 3558422 w 6"/>
              <a:gd name="T53" fmla="*/ 8769639 h 83"/>
              <a:gd name="T54" fmla="*/ 3558422 w 6"/>
              <a:gd name="T55" fmla="*/ 10522247 h 83"/>
              <a:gd name="T56" fmla="*/ 3558422 w 6"/>
              <a:gd name="T57" fmla="*/ 12276174 h 83"/>
              <a:gd name="T58" fmla="*/ 5337633 w 6"/>
              <a:gd name="T59" fmla="*/ 17537958 h 83"/>
              <a:gd name="T60" fmla="*/ 5337633 w 6"/>
              <a:gd name="T61" fmla="*/ 28061524 h 83"/>
              <a:gd name="T62" fmla="*/ 5337633 w 6"/>
              <a:gd name="T63" fmla="*/ 71907078 h 83"/>
              <a:gd name="T64" fmla="*/ 5337633 w 6"/>
              <a:gd name="T65" fmla="*/ 96459427 h 83"/>
              <a:gd name="T66" fmla="*/ 7116843 w 6"/>
              <a:gd name="T67" fmla="*/ 121013095 h 83"/>
              <a:gd name="T68" fmla="*/ 7116843 w 6"/>
              <a:gd name="T69" fmla="*/ 135044517 h 83"/>
              <a:gd name="T70" fmla="*/ 7116843 w 6"/>
              <a:gd name="T71" fmla="*/ 140304981 h 83"/>
              <a:gd name="T72" fmla="*/ 7116843 w 6"/>
              <a:gd name="T73" fmla="*/ 143812836 h 83"/>
              <a:gd name="T74" fmla="*/ 7116843 w 6"/>
              <a:gd name="T75" fmla="*/ 145566764 h 83"/>
              <a:gd name="T76" fmla="*/ 7116843 w 6"/>
              <a:gd name="T77" fmla="*/ 145566764 h 83"/>
              <a:gd name="T78" fmla="*/ 7116843 w 6"/>
              <a:gd name="T79" fmla="*/ 145566764 h 83"/>
              <a:gd name="T80" fmla="*/ 7116843 w 6"/>
              <a:gd name="T81" fmla="*/ 145566764 h 83"/>
              <a:gd name="T82" fmla="*/ 7116843 w 6"/>
              <a:gd name="T83" fmla="*/ 143812836 h 83"/>
              <a:gd name="T84" fmla="*/ 7116843 w 6"/>
              <a:gd name="T85" fmla="*/ 143812836 h 83"/>
              <a:gd name="T86" fmla="*/ 7116843 w 6"/>
              <a:gd name="T87" fmla="*/ 140304981 h 83"/>
              <a:gd name="T88" fmla="*/ 7116843 w 6"/>
              <a:gd name="T89" fmla="*/ 133290589 h 83"/>
              <a:gd name="T90" fmla="*/ 8896054 w 6"/>
              <a:gd name="T91" fmla="*/ 108736921 h 83"/>
              <a:gd name="T92" fmla="*/ 8896054 w 6"/>
              <a:gd name="T93" fmla="*/ 63137439 h 83"/>
              <a:gd name="T94" fmla="*/ 8896054 w 6"/>
              <a:gd name="T95" fmla="*/ 38583771 h 83"/>
              <a:gd name="T96" fmla="*/ 8896054 w 6"/>
              <a:gd name="T97" fmla="*/ 19291885 h 83"/>
              <a:gd name="T98" fmla="*/ 8896054 w 6"/>
              <a:gd name="T99" fmla="*/ 12276174 h 83"/>
              <a:gd name="T100" fmla="*/ 8896054 w 6"/>
              <a:gd name="T101" fmla="*/ 7015711 h 83"/>
              <a:gd name="T102" fmla="*/ 10675265 w 6"/>
              <a:gd name="T103" fmla="*/ 3507855 h 83"/>
              <a:gd name="T104" fmla="*/ 10675265 w 6"/>
              <a:gd name="T105" fmla="*/ 1753928 h 83"/>
              <a:gd name="T106" fmla="*/ 10675265 w 6"/>
              <a:gd name="T107" fmla="*/ 0 h 83"/>
              <a:gd name="T108" fmla="*/ 10675265 w 6"/>
              <a:gd name="T109" fmla="*/ 0 h 83"/>
              <a:gd name="T110" fmla="*/ 10675265 w 6"/>
              <a:gd name="T111" fmla="*/ 1753928 h 83"/>
              <a:gd name="T112" fmla="*/ 10675265 w 6"/>
              <a:gd name="T113" fmla="*/ 1753928 h 83"/>
              <a:gd name="T114" fmla="*/ 10675265 w 6"/>
              <a:gd name="T115" fmla="*/ 5261783 h 83"/>
              <a:gd name="T116" fmla="*/ 10675265 w 6"/>
              <a:gd name="T117" fmla="*/ 8769639 h 83"/>
              <a:gd name="T118" fmla="*/ 10675265 w 6"/>
              <a:gd name="T119" fmla="*/ 21045813 h 83"/>
              <a:gd name="T120" fmla="*/ 10675265 w 6"/>
              <a:gd name="T121" fmla="*/ 40337698 h 83"/>
              <a:gd name="T122" fmla="*/ 10675265 w 6"/>
              <a:gd name="T123" fmla="*/ 77167541 h 8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83"/>
              <a:gd name="T188" fmla="*/ 6 w 6"/>
              <a:gd name="T189" fmla="*/ 83 h 8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83">
                <a:moveTo>
                  <a:pt x="0" y="19"/>
                </a:move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6"/>
                </a:lnTo>
                <a:lnTo>
                  <a:pt x="0" y="30"/>
                </a:lnTo>
                <a:lnTo>
                  <a:pt x="0" y="31"/>
                </a:lnTo>
                <a:lnTo>
                  <a:pt x="0" y="32"/>
                </a:lnTo>
                <a:lnTo>
                  <a:pt x="0" y="33"/>
                </a:lnTo>
                <a:lnTo>
                  <a:pt x="0" y="36"/>
                </a:lnTo>
                <a:lnTo>
                  <a:pt x="0" y="42"/>
                </a:lnTo>
                <a:lnTo>
                  <a:pt x="0" y="43"/>
                </a:lnTo>
                <a:lnTo>
                  <a:pt x="0" y="44"/>
                </a:lnTo>
                <a:lnTo>
                  <a:pt x="0" y="45"/>
                </a:lnTo>
                <a:lnTo>
                  <a:pt x="0" y="48"/>
                </a:lnTo>
                <a:lnTo>
                  <a:pt x="0" y="54"/>
                </a:lnTo>
                <a:lnTo>
                  <a:pt x="0" y="55"/>
                </a:lnTo>
                <a:lnTo>
                  <a:pt x="0" y="57"/>
                </a:lnTo>
                <a:lnTo>
                  <a:pt x="0" y="59"/>
                </a:lnTo>
                <a:lnTo>
                  <a:pt x="0" y="60"/>
                </a:lnTo>
                <a:lnTo>
                  <a:pt x="0" y="62"/>
                </a:lnTo>
                <a:lnTo>
                  <a:pt x="0" y="64"/>
                </a:lnTo>
                <a:lnTo>
                  <a:pt x="0" y="65"/>
                </a:lnTo>
                <a:lnTo>
                  <a:pt x="0" y="66"/>
                </a:lnTo>
                <a:lnTo>
                  <a:pt x="0" y="68"/>
                </a:lnTo>
                <a:lnTo>
                  <a:pt x="0" y="69"/>
                </a:lnTo>
                <a:lnTo>
                  <a:pt x="0" y="70"/>
                </a:lnTo>
                <a:lnTo>
                  <a:pt x="0" y="72"/>
                </a:lnTo>
                <a:lnTo>
                  <a:pt x="0" y="73"/>
                </a:lnTo>
                <a:lnTo>
                  <a:pt x="0" y="74"/>
                </a:lnTo>
                <a:lnTo>
                  <a:pt x="1" y="74"/>
                </a:lnTo>
                <a:lnTo>
                  <a:pt x="1" y="75"/>
                </a:lnTo>
                <a:lnTo>
                  <a:pt x="1" y="76"/>
                </a:lnTo>
                <a:lnTo>
                  <a:pt x="1" y="77"/>
                </a:lnTo>
                <a:lnTo>
                  <a:pt x="1" y="78"/>
                </a:lnTo>
                <a:lnTo>
                  <a:pt x="1" y="79"/>
                </a:lnTo>
                <a:lnTo>
                  <a:pt x="1" y="78"/>
                </a:lnTo>
                <a:lnTo>
                  <a:pt x="1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3"/>
                </a:lnTo>
                <a:lnTo>
                  <a:pt x="1" y="72"/>
                </a:lnTo>
                <a:lnTo>
                  <a:pt x="1" y="71"/>
                </a:lnTo>
                <a:lnTo>
                  <a:pt x="1" y="69"/>
                </a:lnTo>
                <a:lnTo>
                  <a:pt x="1" y="68"/>
                </a:lnTo>
                <a:lnTo>
                  <a:pt x="1" y="67"/>
                </a:lnTo>
                <a:lnTo>
                  <a:pt x="1" y="65"/>
                </a:lnTo>
                <a:lnTo>
                  <a:pt x="1" y="60"/>
                </a:lnTo>
                <a:lnTo>
                  <a:pt x="1" y="59"/>
                </a:lnTo>
                <a:lnTo>
                  <a:pt x="1" y="58"/>
                </a:lnTo>
                <a:lnTo>
                  <a:pt x="1" y="55"/>
                </a:lnTo>
                <a:lnTo>
                  <a:pt x="2" y="49"/>
                </a:lnTo>
                <a:lnTo>
                  <a:pt x="2" y="48"/>
                </a:lnTo>
                <a:lnTo>
                  <a:pt x="2" y="46"/>
                </a:lnTo>
                <a:lnTo>
                  <a:pt x="2" y="43"/>
                </a:lnTo>
                <a:lnTo>
                  <a:pt x="2" y="37"/>
                </a:lnTo>
                <a:lnTo>
                  <a:pt x="2" y="36"/>
                </a:lnTo>
                <a:lnTo>
                  <a:pt x="2" y="35"/>
                </a:lnTo>
                <a:lnTo>
                  <a:pt x="2" y="33"/>
                </a:lnTo>
                <a:lnTo>
                  <a:pt x="2" y="30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4"/>
                </a:lnTo>
                <a:lnTo>
                  <a:pt x="3" y="29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5"/>
                </a:lnTo>
                <a:lnTo>
                  <a:pt x="3" y="48"/>
                </a:lnTo>
                <a:lnTo>
                  <a:pt x="3" y="55"/>
                </a:lnTo>
                <a:lnTo>
                  <a:pt x="3" y="56"/>
                </a:lnTo>
                <a:lnTo>
                  <a:pt x="3" y="58"/>
                </a:lnTo>
                <a:lnTo>
                  <a:pt x="3" y="61"/>
                </a:lnTo>
                <a:lnTo>
                  <a:pt x="3" y="67"/>
                </a:lnTo>
                <a:lnTo>
                  <a:pt x="3" y="68"/>
                </a:lnTo>
                <a:lnTo>
                  <a:pt x="4" y="69"/>
                </a:lnTo>
                <a:lnTo>
                  <a:pt x="4" y="72"/>
                </a:lnTo>
                <a:lnTo>
                  <a:pt x="4" y="73"/>
                </a:lnTo>
                <a:lnTo>
                  <a:pt x="4" y="74"/>
                </a:lnTo>
                <a:lnTo>
                  <a:pt x="4" y="76"/>
                </a:lnTo>
                <a:lnTo>
                  <a:pt x="4" y="77"/>
                </a:lnTo>
                <a:lnTo>
                  <a:pt x="4" y="78"/>
                </a:lnTo>
                <a:lnTo>
                  <a:pt x="4" y="79"/>
                </a:lnTo>
                <a:lnTo>
                  <a:pt x="4" y="80"/>
                </a:lnTo>
                <a:lnTo>
                  <a:pt x="4" y="81"/>
                </a:lnTo>
                <a:lnTo>
                  <a:pt x="4" y="82"/>
                </a:lnTo>
                <a:lnTo>
                  <a:pt x="4" y="83"/>
                </a:lnTo>
                <a:lnTo>
                  <a:pt x="4" y="82"/>
                </a:lnTo>
                <a:lnTo>
                  <a:pt x="4" y="81"/>
                </a:lnTo>
                <a:lnTo>
                  <a:pt x="4" y="80"/>
                </a:lnTo>
                <a:lnTo>
                  <a:pt x="4" y="79"/>
                </a:lnTo>
                <a:lnTo>
                  <a:pt x="4" y="78"/>
                </a:lnTo>
                <a:lnTo>
                  <a:pt x="4" y="77"/>
                </a:lnTo>
                <a:lnTo>
                  <a:pt x="4" y="76"/>
                </a:lnTo>
                <a:lnTo>
                  <a:pt x="4" y="75"/>
                </a:lnTo>
                <a:lnTo>
                  <a:pt x="4" y="73"/>
                </a:lnTo>
                <a:lnTo>
                  <a:pt x="4" y="72"/>
                </a:lnTo>
                <a:lnTo>
                  <a:pt x="4" y="71"/>
                </a:lnTo>
                <a:lnTo>
                  <a:pt x="4" y="68"/>
                </a:lnTo>
                <a:lnTo>
                  <a:pt x="5" y="62"/>
                </a:lnTo>
                <a:lnTo>
                  <a:pt x="5" y="61"/>
                </a:lnTo>
                <a:lnTo>
                  <a:pt x="5" y="59"/>
                </a:lnTo>
                <a:lnTo>
                  <a:pt x="5" y="56"/>
                </a:lnTo>
                <a:lnTo>
                  <a:pt x="5" y="50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5" y="33"/>
                </a:lnTo>
                <a:lnTo>
                  <a:pt x="5" y="30"/>
                </a:lnTo>
                <a:lnTo>
                  <a:pt x="5" y="23"/>
                </a:lnTo>
                <a:lnTo>
                  <a:pt x="5" y="22"/>
                </a:lnTo>
                <a:lnTo>
                  <a:pt x="5" y="20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7"/>
                </a:lnTo>
                <a:lnTo>
                  <a:pt x="6" y="18"/>
                </a:lnTo>
                <a:lnTo>
                  <a:pt x="6" y="20"/>
                </a:lnTo>
                <a:lnTo>
                  <a:pt x="6" y="23"/>
                </a:lnTo>
                <a:lnTo>
                  <a:pt x="6" y="30"/>
                </a:lnTo>
                <a:lnTo>
                  <a:pt x="6" y="31"/>
                </a:lnTo>
                <a:lnTo>
                  <a:pt x="6" y="32"/>
                </a:lnTo>
                <a:lnTo>
                  <a:pt x="6" y="33"/>
                </a:lnTo>
                <a:lnTo>
                  <a:pt x="6" y="37"/>
                </a:lnTo>
                <a:lnTo>
                  <a:pt x="6" y="44"/>
                </a:lnTo>
                <a:lnTo>
                  <a:pt x="6" y="45"/>
                </a:lnTo>
                <a:lnTo>
                  <a:pt x="6" y="47"/>
                </a:lnTo>
                <a:lnTo>
                  <a:pt x="6" y="5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5" name="Freeform 71"/>
          <p:cNvSpPr>
            <a:spLocks/>
          </p:cNvSpPr>
          <p:nvPr/>
        </p:nvSpPr>
        <p:spPr bwMode="auto">
          <a:xfrm>
            <a:off x="4950420" y="1321172"/>
            <a:ext cx="9525" cy="130175"/>
          </a:xfrm>
          <a:custGeom>
            <a:avLst/>
            <a:gdLst>
              <a:gd name="T0" fmla="*/ 1601391 w 8"/>
              <a:gd name="T1" fmla="*/ 125329302 h 98"/>
              <a:gd name="T2" fmla="*/ 1601391 w 8"/>
              <a:gd name="T3" fmla="*/ 139451961 h 98"/>
              <a:gd name="T4" fmla="*/ 1601391 w 8"/>
              <a:gd name="T5" fmla="*/ 153573292 h 98"/>
              <a:gd name="T6" fmla="*/ 1601391 w 8"/>
              <a:gd name="T7" fmla="*/ 158869289 h 98"/>
              <a:gd name="T8" fmla="*/ 1601391 w 8"/>
              <a:gd name="T9" fmla="*/ 164163958 h 98"/>
              <a:gd name="T10" fmla="*/ 1601391 w 8"/>
              <a:gd name="T11" fmla="*/ 165929291 h 98"/>
              <a:gd name="T12" fmla="*/ 1601391 w 8"/>
              <a:gd name="T13" fmla="*/ 165929291 h 98"/>
              <a:gd name="T14" fmla="*/ 1601391 w 8"/>
              <a:gd name="T15" fmla="*/ 165929291 h 98"/>
              <a:gd name="T16" fmla="*/ 1601391 w 8"/>
              <a:gd name="T17" fmla="*/ 165929291 h 98"/>
              <a:gd name="T18" fmla="*/ 1601391 w 8"/>
              <a:gd name="T19" fmla="*/ 164163958 h 98"/>
              <a:gd name="T20" fmla="*/ 1601391 w 8"/>
              <a:gd name="T21" fmla="*/ 162399954 h 98"/>
              <a:gd name="T22" fmla="*/ 1601391 w 8"/>
              <a:gd name="T23" fmla="*/ 158869289 h 98"/>
              <a:gd name="T24" fmla="*/ 1601391 w 8"/>
              <a:gd name="T25" fmla="*/ 153573292 h 98"/>
              <a:gd name="T26" fmla="*/ 3202781 w 8"/>
              <a:gd name="T27" fmla="*/ 125329302 h 98"/>
              <a:gd name="T28" fmla="*/ 3202781 w 8"/>
              <a:gd name="T29" fmla="*/ 98851973 h 98"/>
              <a:gd name="T30" fmla="*/ 3202781 w 8"/>
              <a:gd name="T31" fmla="*/ 67078646 h 98"/>
              <a:gd name="T32" fmla="*/ 3202781 w 8"/>
              <a:gd name="T33" fmla="*/ 37069324 h 98"/>
              <a:gd name="T34" fmla="*/ 4804172 w 8"/>
              <a:gd name="T35" fmla="*/ 22947993 h 98"/>
              <a:gd name="T36" fmla="*/ 4804172 w 8"/>
              <a:gd name="T37" fmla="*/ 15886663 h 98"/>
              <a:gd name="T38" fmla="*/ 4804172 w 8"/>
              <a:gd name="T39" fmla="*/ 12355998 h 98"/>
              <a:gd name="T40" fmla="*/ 4804172 w 8"/>
              <a:gd name="T41" fmla="*/ 8826662 h 98"/>
              <a:gd name="T42" fmla="*/ 4804172 w 8"/>
              <a:gd name="T43" fmla="*/ 7061330 h 98"/>
              <a:gd name="T44" fmla="*/ 4804172 w 8"/>
              <a:gd name="T45" fmla="*/ 7061330 h 98"/>
              <a:gd name="T46" fmla="*/ 4804172 w 8"/>
              <a:gd name="T47" fmla="*/ 7061330 h 98"/>
              <a:gd name="T48" fmla="*/ 4804172 w 8"/>
              <a:gd name="T49" fmla="*/ 7061330 h 98"/>
              <a:gd name="T50" fmla="*/ 4804172 w 8"/>
              <a:gd name="T51" fmla="*/ 8826662 h 98"/>
              <a:gd name="T52" fmla="*/ 4804172 w 8"/>
              <a:gd name="T53" fmla="*/ 12355998 h 98"/>
              <a:gd name="T54" fmla="*/ 4804172 w 8"/>
              <a:gd name="T55" fmla="*/ 21182660 h 98"/>
              <a:gd name="T56" fmla="*/ 4804172 w 8"/>
              <a:gd name="T57" fmla="*/ 37069324 h 98"/>
              <a:gd name="T58" fmla="*/ 6405563 w 8"/>
              <a:gd name="T59" fmla="*/ 86494646 h 98"/>
              <a:gd name="T60" fmla="*/ 6405563 w 8"/>
              <a:gd name="T61" fmla="*/ 116503968 h 98"/>
              <a:gd name="T62" fmla="*/ 6405563 w 8"/>
              <a:gd name="T63" fmla="*/ 148277295 h 98"/>
              <a:gd name="T64" fmla="*/ 6405563 w 8"/>
              <a:gd name="T65" fmla="*/ 158869289 h 98"/>
              <a:gd name="T66" fmla="*/ 6405563 w 8"/>
              <a:gd name="T67" fmla="*/ 165929291 h 98"/>
              <a:gd name="T68" fmla="*/ 6405563 w 8"/>
              <a:gd name="T69" fmla="*/ 169459955 h 98"/>
              <a:gd name="T70" fmla="*/ 6405563 w 8"/>
              <a:gd name="T71" fmla="*/ 171225288 h 98"/>
              <a:gd name="T72" fmla="*/ 8006953 w 8"/>
              <a:gd name="T73" fmla="*/ 172990620 h 98"/>
              <a:gd name="T74" fmla="*/ 8006953 w 8"/>
              <a:gd name="T75" fmla="*/ 172990620 h 98"/>
              <a:gd name="T76" fmla="*/ 8006953 w 8"/>
              <a:gd name="T77" fmla="*/ 172990620 h 98"/>
              <a:gd name="T78" fmla="*/ 8006953 w 8"/>
              <a:gd name="T79" fmla="*/ 171225288 h 98"/>
              <a:gd name="T80" fmla="*/ 8006953 w 8"/>
              <a:gd name="T81" fmla="*/ 167694623 h 98"/>
              <a:gd name="T82" fmla="*/ 8006953 w 8"/>
              <a:gd name="T83" fmla="*/ 162399954 h 98"/>
              <a:gd name="T84" fmla="*/ 8006953 w 8"/>
              <a:gd name="T85" fmla="*/ 151807960 h 98"/>
              <a:gd name="T86" fmla="*/ 8006953 w 8"/>
              <a:gd name="T87" fmla="*/ 127094634 h 98"/>
              <a:gd name="T88" fmla="*/ 8006953 w 8"/>
              <a:gd name="T89" fmla="*/ 70607983 h 98"/>
              <a:gd name="T90" fmla="*/ 9608344 w 8"/>
              <a:gd name="T91" fmla="*/ 26478658 h 98"/>
              <a:gd name="T92" fmla="*/ 9608344 w 8"/>
              <a:gd name="T93" fmla="*/ 14121331 h 98"/>
              <a:gd name="T94" fmla="*/ 9608344 w 8"/>
              <a:gd name="T95" fmla="*/ 5295997 h 98"/>
              <a:gd name="T96" fmla="*/ 9608344 w 8"/>
              <a:gd name="T97" fmla="*/ 1765332 h 98"/>
              <a:gd name="T98" fmla="*/ 9608344 w 8"/>
              <a:gd name="T99" fmla="*/ 0 h 98"/>
              <a:gd name="T100" fmla="*/ 9608344 w 8"/>
              <a:gd name="T101" fmla="*/ 0 h 98"/>
              <a:gd name="T102" fmla="*/ 9608344 w 8"/>
              <a:gd name="T103" fmla="*/ 0 h 98"/>
              <a:gd name="T104" fmla="*/ 9608344 w 8"/>
              <a:gd name="T105" fmla="*/ 0 h 98"/>
              <a:gd name="T106" fmla="*/ 9608344 w 8"/>
              <a:gd name="T107" fmla="*/ 1765332 h 98"/>
              <a:gd name="T108" fmla="*/ 9608344 w 8"/>
              <a:gd name="T109" fmla="*/ 7061330 h 98"/>
              <a:gd name="T110" fmla="*/ 9608344 w 8"/>
              <a:gd name="T111" fmla="*/ 14121331 h 98"/>
              <a:gd name="T112" fmla="*/ 11209734 w 8"/>
              <a:gd name="T113" fmla="*/ 26478658 h 98"/>
              <a:gd name="T114" fmla="*/ 11209734 w 8"/>
              <a:gd name="T115" fmla="*/ 60017317 h 98"/>
              <a:gd name="T116" fmla="*/ 11209734 w 8"/>
              <a:gd name="T117" fmla="*/ 90025311 h 98"/>
              <a:gd name="T118" fmla="*/ 11209734 w 8"/>
              <a:gd name="T119" fmla="*/ 128859967 h 98"/>
              <a:gd name="T120" fmla="*/ 11209734 w 8"/>
              <a:gd name="T121" fmla="*/ 144746630 h 98"/>
              <a:gd name="T122" fmla="*/ 11209734 w 8"/>
              <a:gd name="T123" fmla="*/ 164163958 h 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98"/>
              <a:gd name="T188" fmla="*/ 8 w 8"/>
              <a:gd name="T189" fmla="*/ 98 h 9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98">
                <a:moveTo>
                  <a:pt x="0" y="58"/>
                </a:moveTo>
                <a:lnTo>
                  <a:pt x="1" y="64"/>
                </a:lnTo>
                <a:lnTo>
                  <a:pt x="1" y="65"/>
                </a:lnTo>
                <a:lnTo>
                  <a:pt x="1" y="66"/>
                </a:lnTo>
                <a:lnTo>
                  <a:pt x="1" y="68"/>
                </a:lnTo>
                <a:lnTo>
                  <a:pt x="1" y="71"/>
                </a:lnTo>
                <a:lnTo>
                  <a:pt x="1" y="72"/>
                </a:lnTo>
                <a:lnTo>
                  <a:pt x="1" y="74"/>
                </a:lnTo>
                <a:lnTo>
                  <a:pt x="1" y="77"/>
                </a:lnTo>
                <a:lnTo>
                  <a:pt x="1" y="78"/>
                </a:lnTo>
                <a:lnTo>
                  <a:pt x="1" y="79"/>
                </a:lnTo>
                <a:lnTo>
                  <a:pt x="1" y="82"/>
                </a:lnTo>
                <a:lnTo>
                  <a:pt x="1" y="83"/>
                </a:lnTo>
                <a:lnTo>
                  <a:pt x="1" y="84"/>
                </a:lnTo>
                <a:lnTo>
                  <a:pt x="1" y="86"/>
                </a:lnTo>
                <a:lnTo>
                  <a:pt x="1" y="87"/>
                </a:lnTo>
                <a:lnTo>
                  <a:pt x="1" y="88"/>
                </a:lnTo>
                <a:lnTo>
                  <a:pt x="1" y="89"/>
                </a:lnTo>
                <a:lnTo>
                  <a:pt x="1" y="90"/>
                </a:lnTo>
                <a:lnTo>
                  <a:pt x="1" y="91"/>
                </a:lnTo>
                <a:lnTo>
                  <a:pt x="1" y="92"/>
                </a:lnTo>
                <a:lnTo>
                  <a:pt x="1" y="93"/>
                </a:lnTo>
                <a:lnTo>
                  <a:pt x="1" y="94"/>
                </a:lnTo>
                <a:lnTo>
                  <a:pt x="1" y="93"/>
                </a:lnTo>
                <a:lnTo>
                  <a:pt x="1" y="92"/>
                </a:lnTo>
                <a:lnTo>
                  <a:pt x="1" y="91"/>
                </a:lnTo>
                <a:lnTo>
                  <a:pt x="1" y="90"/>
                </a:lnTo>
                <a:lnTo>
                  <a:pt x="1" y="89"/>
                </a:lnTo>
                <a:lnTo>
                  <a:pt x="1" y="88"/>
                </a:lnTo>
                <a:lnTo>
                  <a:pt x="1" y="87"/>
                </a:lnTo>
                <a:lnTo>
                  <a:pt x="2" y="86"/>
                </a:lnTo>
                <a:lnTo>
                  <a:pt x="2" y="84"/>
                </a:lnTo>
                <a:lnTo>
                  <a:pt x="2" y="83"/>
                </a:lnTo>
                <a:lnTo>
                  <a:pt x="2" y="82"/>
                </a:lnTo>
                <a:lnTo>
                  <a:pt x="2" y="81"/>
                </a:lnTo>
                <a:lnTo>
                  <a:pt x="2" y="78"/>
                </a:lnTo>
                <a:lnTo>
                  <a:pt x="2" y="71"/>
                </a:lnTo>
                <a:lnTo>
                  <a:pt x="2" y="70"/>
                </a:lnTo>
                <a:lnTo>
                  <a:pt x="2" y="68"/>
                </a:lnTo>
                <a:lnTo>
                  <a:pt x="2" y="65"/>
                </a:lnTo>
                <a:lnTo>
                  <a:pt x="2" y="57"/>
                </a:lnTo>
                <a:lnTo>
                  <a:pt x="2" y="56"/>
                </a:lnTo>
                <a:lnTo>
                  <a:pt x="2" y="55"/>
                </a:lnTo>
                <a:lnTo>
                  <a:pt x="2" y="53"/>
                </a:lnTo>
                <a:lnTo>
                  <a:pt x="2" y="49"/>
                </a:lnTo>
                <a:lnTo>
                  <a:pt x="2" y="41"/>
                </a:lnTo>
                <a:lnTo>
                  <a:pt x="2" y="40"/>
                </a:lnTo>
                <a:lnTo>
                  <a:pt x="2" y="38"/>
                </a:lnTo>
                <a:lnTo>
                  <a:pt x="2" y="34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1"/>
                </a:lnTo>
                <a:lnTo>
                  <a:pt x="2" y="20"/>
                </a:lnTo>
                <a:lnTo>
                  <a:pt x="2" y="18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3" y="21"/>
                </a:lnTo>
                <a:lnTo>
                  <a:pt x="3" y="22"/>
                </a:lnTo>
                <a:lnTo>
                  <a:pt x="3" y="24"/>
                </a:lnTo>
                <a:lnTo>
                  <a:pt x="3" y="27"/>
                </a:lnTo>
                <a:lnTo>
                  <a:pt x="4" y="34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2"/>
                </a:lnTo>
                <a:lnTo>
                  <a:pt x="4" y="56"/>
                </a:lnTo>
                <a:lnTo>
                  <a:pt x="4" y="64"/>
                </a:lnTo>
                <a:lnTo>
                  <a:pt x="4" y="65"/>
                </a:lnTo>
                <a:lnTo>
                  <a:pt x="4" y="66"/>
                </a:lnTo>
                <a:lnTo>
                  <a:pt x="4" y="68"/>
                </a:lnTo>
                <a:lnTo>
                  <a:pt x="4" y="72"/>
                </a:lnTo>
                <a:lnTo>
                  <a:pt x="4" y="79"/>
                </a:lnTo>
                <a:lnTo>
                  <a:pt x="4" y="80"/>
                </a:lnTo>
                <a:lnTo>
                  <a:pt x="4" y="82"/>
                </a:lnTo>
                <a:lnTo>
                  <a:pt x="4" y="84"/>
                </a:lnTo>
                <a:lnTo>
                  <a:pt x="4" y="85"/>
                </a:lnTo>
                <a:lnTo>
                  <a:pt x="4" y="86"/>
                </a:lnTo>
                <a:lnTo>
                  <a:pt x="4" y="87"/>
                </a:lnTo>
                <a:lnTo>
                  <a:pt x="4" y="89"/>
                </a:lnTo>
                <a:lnTo>
                  <a:pt x="4" y="90"/>
                </a:lnTo>
                <a:lnTo>
                  <a:pt x="4" y="91"/>
                </a:lnTo>
                <a:lnTo>
                  <a:pt x="4" y="92"/>
                </a:lnTo>
                <a:lnTo>
                  <a:pt x="4" y="93"/>
                </a:lnTo>
                <a:lnTo>
                  <a:pt x="4" y="94"/>
                </a:lnTo>
                <a:lnTo>
                  <a:pt x="4" y="95"/>
                </a:lnTo>
                <a:lnTo>
                  <a:pt x="4" y="96"/>
                </a:lnTo>
                <a:lnTo>
                  <a:pt x="4" y="97"/>
                </a:lnTo>
                <a:lnTo>
                  <a:pt x="5" y="98"/>
                </a:lnTo>
                <a:lnTo>
                  <a:pt x="5" y="97"/>
                </a:lnTo>
                <a:lnTo>
                  <a:pt x="5" y="96"/>
                </a:lnTo>
                <a:lnTo>
                  <a:pt x="5" y="95"/>
                </a:lnTo>
                <a:lnTo>
                  <a:pt x="5" y="94"/>
                </a:lnTo>
                <a:lnTo>
                  <a:pt x="5" y="93"/>
                </a:lnTo>
                <a:lnTo>
                  <a:pt x="5" y="92"/>
                </a:lnTo>
                <a:lnTo>
                  <a:pt x="5" y="91"/>
                </a:lnTo>
                <a:lnTo>
                  <a:pt x="5" y="90"/>
                </a:lnTo>
                <a:lnTo>
                  <a:pt x="5" y="89"/>
                </a:lnTo>
                <a:lnTo>
                  <a:pt x="5" y="86"/>
                </a:lnTo>
                <a:lnTo>
                  <a:pt x="5" y="85"/>
                </a:lnTo>
                <a:lnTo>
                  <a:pt x="5" y="83"/>
                </a:lnTo>
                <a:lnTo>
                  <a:pt x="5" y="80"/>
                </a:lnTo>
                <a:lnTo>
                  <a:pt x="5" y="74"/>
                </a:lnTo>
                <a:lnTo>
                  <a:pt x="5" y="73"/>
                </a:lnTo>
                <a:lnTo>
                  <a:pt x="5" y="72"/>
                </a:lnTo>
                <a:lnTo>
                  <a:pt x="5" y="71"/>
                </a:lnTo>
                <a:lnTo>
                  <a:pt x="5" y="67"/>
                </a:lnTo>
                <a:lnTo>
                  <a:pt x="5" y="60"/>
                </a:lnTo>
                <a:lnTo>
                  <a:pt x="5" y="44"/>
                </a:lnTo>
                <a:lnTo>
                  <a:pt x="5" y="43"/>
                </a:lnTo>
                <a:lnTo>
                  <a:pt x="5" y="42"/>
                </a:lnTo>
                <a:lnTo>
                  <a:pt x="5" y="40"/>
                </a:lnTo>
                <a:lnTo>
                  <a:pt x="5" y="36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6" y="25"/>
                </a:lnTo>
                <a:lnTo>
                  <a:pt x="6" y="21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10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7" y="15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22"/>
                </a:lnTo>
                <a:lnTo>
                  <a:pt x="7" y="25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7"/>
                </a:lnTo>
                <a:lnTo>
                  <a:pt x="7" y="41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3"/>
                </a:lnTo>
                <a:lnTo>
                  <a:pt x="7" y="57"/>
                </a:lnTo>
                <a:lnTo>
                  <a:pt x="7" y="65"/>
                </a:lnTo>
                <a:lnTo>
                  <a:pt x="7" y="66"/>
                </a:lnTo>
                <a:lnTo>
                  <a:pt x="7" y="67"/>
                </a:lnTo>
                <a:lnTo>
                  <a:pt x="7" y="69"/>
                </a:lnTo>
                <a:lnTo>
                  <a:pt x="7" y="73"/>
                </a:lnTo>
                <a:lnTo>
                  <a:pt x="7" y="74"/>
                </a:lnTo>
                <a:lnTo>
                  <a:pt x="7" y="75"/>
                </a:lnTo>
                <a:lnTo>
                  <a:pt x="7" y="77"/>
                </a:lnTo>
                <a:lnTo>
                  <a:pt x="7" y="80"/>
                </a:lnTo>
                <a:lnTo>
                  <a:pt x="7" y="81"/>
                </a:lnTo>
                <a:lnTo>
                  <a:pt x="7" y="82"/>
                </a:lnTo>
                <a:lnTo>
                  <a:pt x="7" y="84"/>
                </a:lnTo>
                <a:lnTo>
                  <a:pt x="7" y="87"/>
                </a:lnTo>
                <a:lnTo>
                  <a:pt x="7" y="88"/>
                </a:lnTo>
                <a:lnTo>
                  <a:pt x="7" y="90"/>
                </a:lnTo>
                <a:lnTo>
                  <a:pt x="7" y="92"/>
                </a:lnTo>
                <a:lnTo>
                  <a:pt x="7" y="93"/>
                </a:lnTo>
                <a:lnTo>
                  <a:pt x="7" y="94"/>
                </a:lnTo>
                <a:lnTo>
                  <a:pt x="8" y="95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4959945" y="1314822"/>
            <a:ext cx="9525" cy="146050"/>
          </a:xfrm>
          <a:custGeom>
            <a:avLst/>
            <a:gdLst>
              <a:gd name="T0" fmla="*/ 0 w 6"/>
              <a:gd name="T1" fmla="*/ 181736654 h 110"/>
              <a:gd name="T2" fmla="*/ 0 w 6"/>
              <a:gd name="T3" fmla="*/ 185264425 h 110"/>
              <a:gd name="T4" fmla="*/ 0 w 6"/>
              <a:gd name="T5" fmla="*/ 187028975 h 110"/>
              <a:gd name="T6" fmla="*/ 0 w 6"/>
              <a:gd name="T7" fmla="*/ 187028975 h 110"/>
              <a:gd name="T8" fmla="*/ 0 w 6"/>
              <a:gd name="T9" fmla="*/ 187028975 h 110"/>
              <a:gd name="T10" fmla="*/ 0 w 6"/>
              <a:gd name="T11" fmla="*/ 187028975 h 110"/>
              <a:gd name="T12" fmla="*/ 0 w 6"/>
              <a:gd name="T13" fmla="*/ 185264425 h 110"/>
              <a:gd name="T14" fmla="*/ 0 w 6"/>
              <a:gd name="T15" fmla="*/ 183501203 h 110"/>
              <a:gd name="T16" fmla="*/ 0 w 6"/>
              <a:gd name="T17" fmla="*/ 178207555 h 110"/>
              <a:gd name="T18" fmla="*/ 0 w 6"/>
              <a:gd name="T19" fmla="*/ 165855708 h 110"/>
              <a:gd name="T20" fmla="*/ 0 w 6"/>
              <a:gd name="T21" fmla="*/ 141154670 h 110"/>
              <a:gd name="T22" fmla="*/ 2135188 w 6"/>
              <a:gd name="T23" fmla="*/ 100572685 h 110"/>
              <a:gd name="T24" fmla="*/ 2135188 w 6"/>
              <a:gd name="T25" fmla="*/ 56461602 h 110"/>
              <a:gd name="T26" fmla="*/ 2135188 w 6"/>
              <a:gd name="T27" fmla="*/ 37052885 h 110"/>
              <a:gd name="T28" fmla="*/ 2135188 w 6"/>
              <a:gd name="T29" fmla="*/ 22937816 h 110"/>
              <a:gd name="T30" fmla="*/ 2135188 w 6"/>
              <a:gd name="T31" fmla="*/ 12350519 h 110"/>
              <a:gd name="T32" fmla="*/ 2135188 w 6"/>
              <a:gd name="T33" fmla="*/ 7058198 h 110"/>
              <a:gd name="T34" fmla="*/ 2135188 w 6"/>
              <a:gd name="T35" fmla="*/ 5293649 h 110"/>
              <a:gd name="T36" fmla="*/ 2135188 w 6"/>
              <a:gd name="T37" fmla="*/ 3529099 h 110"/>
              <a:gd name="T38" fmla="*/ 2135188 w 6"/>
              <a:gd name="T39" fmla="*/ 3529099 h 110"/>
              <a:gd name="T40" fmla="*/ 4270375 w 6"/>
              <a:gd name="T41" fmla="*/ 3529099 h 110"/>
              <a:gd name="T42" fmla="*/ 4270375 w 6"/>
              <a:gd name="T43" fmla="*/ 5293649 h 110"/>
              <a:gd name="T44" fmla="*/ 4270375 w 6"/>
              <a:gd name="T45" fmla="*/ 8822748 h 110"/>
              <a:gd name="T46" fmla="*/ 4270375 w 6"/>
              <a:gd name="T47" fmla="*/ 14115069 h 110"/>
              <a:gd name="T48" fmla="*/ 4270375 w 6"/>
              <a:gd name="T49" fmla="*/ 26466915 h 110"/>
              <a:gd name="T50" fmla="*/ 4270375 w 6"/>
              <a:gd name="T51" fmla="*/ 49403404 h 110"/>
              <a:gd name="T52" fmla="*/ 4270375 w 6"/>
              <a:gd name="T53" fmla="*/ 125275051 h 110"/>
              <a:gd name="T54" fmla="*/ 4270375 w 6"/>
              <a:gd name="T55" fmla="*/ 153505189 h 110"/>
              <a:gd name="T56" fmla="*/ 6405563 w 6"/>
              <a:gd name="T57" fmla="*/ 172913906 h 110"/>
              <a:gd name="T58" fmla="*/ 6405563 w 6"/>
              <a:gd name="T59" fmla="*/ 179972104 h 110"/>
              <a:gd name="T60" fmla="*/ 6405563 w 6"/>
              <a:gd name="T61" fmla="*/ 187028975 h 110"/>
              <a:gd name="T62" fmla="*/ 6405563 w 6"/>
              <a:gd name="T63" fmla="*/ 188793524 h 110"/>
              <a:gd name="T64" fmla="*/ 6405563 w 6"/>
              <a:gd name="T65" fmla="*/ 190558074 h 110"/>
              <a:gd name="T66" fmla="*/ 6405563 w 6"/>
              <a:gd name="T67" fmla="*/ 192322623 h 110"/>
              <a:gd name="T68" fmla="*/ 6405563 w 6"/>
              <a:gd name="T69" fmla="*/ 190558074 h 110"/>
              <a:gd name="T70" fmla="*/ 6405563 w 6"/>
              <a:gd name="T71" fmla="*/ 190558074 h 110"/>
              <a:gd name="T72" fmla="*/ 6405563 w 6"/>
              <a:gd name="T73" fmla="*/ 188793524 h 110"/>
              <a:gd name="T74" fmla="*/ 6405563 w 6"/>
              <a:gd name="T75" fmla="*/ 183501203 h 110"/>
              <a:gd name="T76" fmla="*/ 6405563 w 6"/>
              <a:gd name="T77" fmla="*/ 178207555 h 110"/>
              <a:gd name="T78" fmla="*/ 8540750 w 6"/>
              <a:gd name="T79" fmla="*/ 148211540 h 110"/>
              <a:gd name="T80" fmla="*/ 8540750 w 6"/>
              <a:gd name="T81" fmla="*/ 84693067 h 110"/>
              <a:gd name="T82" fmla="*/ 8540750 w 6"/>
              <a:gd name="T83" fmla="*/ 52932503 h 110"/>
              <a:gd name="T84" fmla="*/ 8540750 w 6"/>
              <a:gd name="T85" fmla="*/ 21173267 h 110"/>
              <a:gd name="T86" fmla="*/ 8540750 w 6"/>
              <a:gd name="T87" fmla="*/ 10585970 h 110"/>
              <a:gd name="T88" fmla="*/ 10675938 w 6"/>
              <a:gd name="T89" fmla="*/ 5293649 h 110"/>
              <a:gd name="T90" fmla="*/ 10675938 w 6"/>
              <a:gd name="T91" fmla="*/ 1764550 h 110"/>
              <a:gd name="T92" fmla="*/ 10675938 w 6"/>
              <a:gd name="T93" fmla="*/ 0 h 110"/>
              <a:gd name="T94" fmla="*/ 10675938 w 6"/>
              <a:gd name="T95" fmla="*/ 0 h 110"/>
              <a:gd name="T96" fmla="*/ 10675938 w 6"/>
              <a:gd name="T97" fmla="*/ 0 h 110"/>
              <a:gd name="T98" fmla="*/ 10675938 w 6"/>
              <a:gd name="T99" fmla="*/ 1764550 h 110"/>
              <a:gd name="T100" fmla="*/ 10675938 w 6"/>
              <a:gd name="T101" fmla="*/ 3529099 h 110"/>
              <a:gd name="T102" fmla="*/ 10675938 w 6"/>
              <a:gd name="T103" fmla="*/ 8822748 h 110"/>
              <a:gd name="T104" fmla="*/ 10675938 w 6"/>
              <a:gd name="T105" fmla="*/ 21173267 h 110"/>
              <a:gd name="T106" fmla="*/ 10675938 w 6"/>
              <a:gd name="T107" fmla="*/ 37052885 h 110"/>
              <a:gd name="T108" fmla="*/ 10675938 w 6"/>
              <a:gd name="T109" fmla="*/ 88220839 h 110"/>
              <a:gd name="T110" fmla="*/ 12811125 w 6"/>
              <a:gd name="T111" fmla="*/ 123510502 h 110"/>
              <a:gd name="T112" fmla="*/ 12811125 w 6"/>
              <a:gd name="T113" fmla="*/ 151740639 h 110"/>
              <a:gd name="T114" fmla="*/ 12811125 w 6"/>
              <a:gd name="T115" fmla="*/ 167620257 h 110"/>
              <a:gd name="T116" fmla="*/ 12811125 w 6"/>
              <a:gd name="T117" fmla="*/ 181736654 h 110"/>
              <a:gd name="T118" fmla="*/ 12811125 w 6"/>
              <a:gd name="T119" fmla="*/ 187028975 h 110"/>
              <a:gd name="T120" fmla="*/ 12811125 w 6"/>
              <a:gd name="T121" fmla="*/ 192322623 h 110"/>
              <a:gd name="T122" fmla="*/ 12811125 w 6"/>
              <a:gd name="T123" fmla="*/ 194087173 h 1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110"/>
              <a:gd name="T188" fmla="*/ 6 w 6"/>
              <a:gd name="T189" fmla="*/ 110 h 1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110">
                <a:moveTo>
                  <a:pt x="0" y="100"/>
                </a:moveTo>
                <a:lnTo>
                  <a:pt x="0" y="100"/>
                </a:lnTo>
                <a:lnTo>
                  <a:pt x="0" y="101"/>
                </a:lnTo>
                <a:lnTo>
                  <a:pt x="0" y="102"/>
                </a:lnTo>
                <a:lnTo>
                  <a:pt x="0" y="103"/>
                </a:lnTo>
                <a:lnTo>
                  <a:pt x="0" y="104"/>
                </a:lnTo>
                <a:lnTo>
                  <a:pt x="0" y="105"/>
                </a:lnTo>
                <a:lnTo>
                  <a:pt x="0" y="106"/>
                </a:lnTo>
                <a:lnTo>
                  <a:pt x="0" y="105"/>
                </a:lnTo>
                <a:lnTo>
                  <a:pt x="0" y="104"/>
                </a:lnTo>
                <a:lnTo>
                  <a:pt x="0" y="103"/>
                </a:lnTo>
                <a:lnTo>
                  <a:pt x="0" y="102"/>
                </a:lnTo>
                <a:lnTo>
                  <a:pt x="0" y="101"/>
                </a:lnTo>
                <a:lnTo>
                  <a:pt x="0" y="100"/>
                </a:lnTo>
                <a:lnTo>
                  <a:pt x="0" y="99"/>
                </a:lnTo>
                <a:lnTo>
                  <a:pt x="0" y="98"/>
                </a:lnTo>
                <a:lnTo>
                  <a:pt x="0" y="97"/>
                </a:lnTo>
                <a:lnTo>
                  <a:pt x="0" y="95"/>
                </a:lnTo>
                <a:lnTo>
                  <a:pt x="0" y="94"/>
                </a:lnTo>
                <a:lnTo>
                  <a:pt x="0" y="93"/>
                </a:lnTo>
                <a:lnTo>
                  <a:pt x="0" y="92"/>
                </a:lnTo>
                <a:lnTo>
                  <a:pt x="0" y="89"/>
                </a:lnTo>
                <a:lnTo>
                  <a:pt x="0" y="81"/>
                </a:lnTo>
                <a:lnTo>
                  <a:pt x="0" y="80"/>
                </a:lnTo>
                <a:lnTo>
                  <a:pt x="0" y="78"/>
                </a:lnTo>
                <a:lnTo>
                  <a:pt x="0" y="74"/>
                </a:lnTo>
                <a:lnTo>
                  <a:pt x="1" y="65"/>
                </a:lnTo>
                <a:lnTo>
                  <a:pt x="1" y="64"/>
                </a:lnTo>
                <a:lnTo>
                  <a:pt x="1" y="63"/>
                </a:lnTo>
                <a:lnTo>
                  <a:pt x="1" y="61"/>
                </a:lnTo>
                <a:lnTo>
                  <a:pt x="1" y="57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1" y="41"/>
                </a:lnTo>
                <a:lnTo>
                  <a:pt x="1" y="33"/>
                </a:lnTo>
                <a:lnTo>
                  <a:pt x="1" y="32"/>
                </a:lnTo>
                <a:lnTo>
                  <a:pt x="1" y="31"/>
                </a:lnTo>
                <a:lnTo>
                  <a:pt x="1" y="29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7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5"/>
                </a:lnTo>
                <a:lnTo>
                  <a:pt x="2" y="16"/>
                </a:lnTo>
                <a:lnTo>
                  <a:pt x="2" y="18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2" y="28"/>
                </a:lnTo>
                <a:lnTo>
                  <a:pt x="2" y="36"/>
                </a:lnTo>
                <a:lnTo>
                  <a:pt x="2" y="54"/>
                </a:lnTo>
                <a:lnTo>
                  <a:pt x="2" y="55"/>
                </a:lnTo>
                <a:lnTo>
                  <a:pt x="2" y="56"/>
                </a:lnTo>
                <a:lnTo>
                  <a:pt x="2" y="58"/>
                </a:lnTo>
                <a:lnTo>
                  <a:pt x="2" y="62"/>
                </a:lnTo>
                <a:lnTo>
                  <a:pt x="2" y="71"/>
                </a:lnTo>
                <a:lnTo>
                  <a:pt x="2" y="72"/>
                </a:lnTo>
                <a:lnTo>
                  <a:pt x="2" y="73"/>
                </a:lnTo>
                <a:lnTo>
                  <a:pt x="2" y="75"/>
                </a:lnTo>
                <a:lnTo>
                  <a:pt x="2" y="79"/>
                </a:lnTo>
                <a:lnTo>
                  <a:pt x="2" y="86"/>
                </a:lnTo>
                <a:lnTo>
                  <a:pt x="2" y="87"/>
                </a:lnTo>
                <a:lnTo>
                  <a:pt x="2" y="88"/>
                </a:lnTo>
                <a:lnTo>
                  <a:pt x="2" y="89"/>
                </a:lnTo>
                <a:lnTo>
                  <a:pt x="3" y="92"/>
                </a:lnTo>
                <a:lnTo>
                  <a:pt x="3" y="93"/>
                </a:lnTo>
                <a:lnTo>
                  <a:pt x="3" y="94"/>
                </a:lnTo>
                <a:lnTo>
                  <a:pt x="3" y="95"/>
                </a:lnTo>
                <a:lnTo>
                  <a:pt x="3" y="98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4"/>
                </a:lnTo>
                <a:lnTo>
                  <a:pt x="3" y="103"/>
                </a:lnTo>
                <a:lnTo>
                  <a:pt x="3" y="102"/>
                </a:lnTo>
                <a:lnTo>
                  <a:pt x="3" y="101"/>
                </a:lnTo>
                <a:lnTo>
                  <a:pt x="3" y="99"/>
                </a:lnTo>
                <a:lnTo>
                  <a:pt x="3" y="97"/>
                </a:lnTo>
                <a:lnTo>
                  <a:pt x="3" y="96"/>
                </a:lnTo>
                <a:lnTo>
                  <a:pt x="3" y="95"/>
                </a:lnTo>
                <a:lnTo>
                  <a:pt x="3" y="94"/>
                </a:lnTo>
                <a:lnTo>
                  <a:pt x="3" y="91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4" y="80"/>
                </a:lnTo>
                <a:lnTo>
                  <a:pt x="4" y="76"/>
                </a:lnTo>
                <a:lnTo>
                  <a:pt x="4" y="67"/>
                </a:lnTo>
                <a:lnTo>
                  <a:pt x="4" y="49"/>
                </a:lnTo>
                <a:lnTo>
                  <a:pt x="4" y="48"/>
                </a:lnTo>
                <a:lnTo>
                  <a:pt x="4" y="46"/>
                </a:lnTo>
                <a:lnTo>
                  <a:pt x="4" y="44"/>
                </a:lnTo>
                <a:lnTo>
                  <a:pt x="4" y="40"/>
                </a:lnTo>
                <a:lnTo>
                  <a:pt x="4" y="32"/>
                </a:lnTo>
                <a:lnTo>
                  <a:pt x="4" y="31"/>
                </a:lnTo>
                <a:lnTo>
                  <a:pt x="4" y="30"/>
                </a:lnTo>
                <a:lnTo>
                  <a:pt x="4" y="28"/>
                </a:lnTo>
                <a:lnTo>
                  <a:pt x="4" y="24"/>
                </a:lnTo>
                <a:lnTo>
                  <a:pt x="4" y="17"/>
                </a:lnTo>
                <a:lnTo>
                  <a:pt x="4" y="16"/>
                </a:lnTo>
                <a:lnTo>
                  <a:pt x="4" y="14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1"/>
                </a:lnTo>
                <a:lnTo>
                  <a:pt x="5" y="24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6"/>
                </a:lnTo>
                <a:lnTo>
                  <a:pt x="5" y="41"/>
                </a:lnTo>
                <a:lnTo>
                  <a:pt x="5" y="50"/>
                </a:lnTo>
                <a:lnTo>
                  <a:pt x="5" y="51"/>
                </a:lnTo>
                <a:lnTo>
                  <a:pt x="5" y="52"/>
                </a:lnTo>
                <a:lnTo>
                  <a:pt x="6" y="55"/>
                </a:lnTo>
                <a:lnTo>
                  <a:pt x="6" y="60"/>
                </a:lnTo>
                <a:lnTo>
                  <a:pt x="6" y="69"/>
                </a:lnTo>
                <a:lnTo>
                  <a:pt x="6" y="70"/>
                </a:lnTo>
                <a:lnTo>
                  <a:pt x="6" y="71"/>
                </a:lnTo>
                <a:lnTo>
                  <a:pt x="6" y="74"/>
                </a:lnTo>
                <a:lnTo>
                  <a:pt x="6" y="78"/>
                </a:lnTo>
                <a:lnTo>
                  <a:pt x="6" y="79"/>
                </a:lnTo>
                <a:lnTo>
                  <a:pt x="6" y="80"/>
                </a:lnTo>
                <a:lnTo>
                  <a:pt x="6" y="82"/>
                </a:lnTo>
                <a:lnTo>
                  <a:pt x="6" y="86"/>
                </a:lnTo>
                <a:lnTo>
                  <a:pt x="6" y="87"/>
                </a:lnTo>
                <a:lnTo>
                  <a:pt x="6" y="88"/>
                </a:lnTo>
                <a:lnTo>
                  <a:pt x="6" y="90"/>
                </a:lnTo>
                <a:lnTo>
                  <a:pt x="6" y="93"/>
                </a:lnTo>
                <a:lnTo>
                  <a:pt x="6" y="94"/>
                </a:lnTo>
                <a:lnTo>
                  <a:pt x="6" y="95"/>
                </a:lnTo>
                <a:lnTo>
                  <a:pt x="6" y="97"/>
                </a:lnTo>
                <a:lnTo>
                  <a:pt x="6" y="99"/>
                </a:lnTo>
                <a:lnTo>
                  <a:pt x="6" y="100"/>
                </a:lnTo>
                <a:lnTo>
                  <a:pt x="6" y="101"/>
                </a:lnTo>
                <a:lnTo>
                  <a:pt x="6" y="102"/>
                </a:lnTo>
                <a:lnTo>
                  <a:pt x="6" y="103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6" y="107"/>
                </a:lnTo>
                <a:lnTo>
                  <a:pt x="6" y="108"/>
                </a:lnTo>
                <a:lnTo>
                  <a:pt x="6" y="109"/>
                </a:lnTo>
                <a:lnTo>
                  <a:pt x="6" y="11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7" name="Freeform 73"/>
          <p:cNvSpPr>
            <a:spLocks/>
          </p:cNvSpPr>
          <p:nvPr/>
        </p:nvSpPr>
        <p:spPr bwMode="auto">
          <a:xfrm>
            <a:off x="4969470" y="1311647"/>
            <a:ext cx="7938" cy="150813"/>
          </a:xfrm>
          <a:custGeom>
            <a:avLst/>
            <a:gdLst>
              <a:gd name="T0" fmla="*/ 0 w 7"/>
              <a:gd name="T1" fmla="*/ 198643410 h 113"/>
              <a:gd name="T2" fmla="*/ 0 w 7"/>
              <a:gd name="T3" fmla="*/ 198643410 h 113"/>
              <a:gd name="T4" fmla="*/ 0 w 7"/>
              <a:gd name="T5" fmla="*/ 198643410 h 113"/>
              <a:gd name="T6" fmla="*/ 1525230 w 7"/>
              <a:gd name="T7" fmla="*/ 195095968 h 113"/>
              <a:gd name="T8" fmla="*/ 1525230 w 7"/>
              <a:gd name="T9" fmla="*/ 189776139 h 113"/>
              <a:gd name="T10" fmla="*/ 1525230 w 7"/>
              <a:gd name="T11" fmla="*/ 182681255 h 113"/>
              <a:gd name="T12" fmla="*/ 1525230 w 7"/>
              <a:gd name="T13" fmla="*/ 152529332 h 113"/>
              <a:gd name="T14" fmla="*/ 1525230 w 7"/>
              <a:gd name="T15" fmla="*/ 120605023 h 113"/>
              <a:gd name="T16" fmla="*/ 1525230 w 7"/>
              <a:gd name="T17" fmla="*/ 78038387 h 113"/>
              <a:gd name="T18" fmla="*/ 1525230 w 7"/>
              <a:gd name="T19" fmla="*/ 46114078 h 113"/>
              <a:gd name="T20" fmla="*/ 3050460 w 7"/>
              <a:gd name="T21" fmla="*/ 23057039 h 113"/>
              <a:gd name="T22" fmla="*/ 3050460 w 7"/>
              <a:gd name="T23" fmla="*/ 12414713 h 113"/>
              <a:gd name="T24" fmla="*/ 3050460 w 7"/>
              <a:gd name="T25" fmla="*/ 5321163 h 113"/>
              <a:gd name="T26" fmla="*/ 3050460 w 7"/>
              <a:gd name="T27" fmla="*/ 3547442 h 113"/>
              <a:gd name="T28" fmla="*/ 3050460 w 7"/>
              <a:gd name="T29" fmla="*/ 1773721 h 113"/>
              <a:gd name="T30" fmla="*/ 3050460 w 7"/>
              <a:gd name="T31" fmla="*/ 1773721 h 113"/>
              <a:gd name="T32" fmla="*/ 3050460 w 7"/>
              <a:gd name="T33" fmla="*/ 1773721 h 113"/>
              <a:gd name="T34" fmla="*/ 3050460 w 7"/>
              <a:gd name="T35" fmla="*/ 1773721 h 113"/>
              <a:gd name="T36" fmla="*/ 3050460 w 7"/>
              <a:gd name="T37" fmla="*/ 3547442 h 113"/>
              <a:gd name="T38" fmla="*/ 3050460 w 7"/>
              <a:gd name="T39" fmla="*/ 8868605 h 113"/>
              <a:gd name="T40" fmla="*/ 3050460 w 7"/>
              <a:gd name="T41" fmla="*/ 21283318 h 113"/>
              <a:gd name="T42" fmla="*/ 3050460 w 7"/>
              <a:gd name="T43" fmla="*/ 35471751 h 113"/>
              <a:gd name="T44" fmla="*/ 4575690 w 7"/>
              <a:gd name="T45" fmla="*/ 102869147 h 113"/>
              <a:gd name="T46" fmla="*/ 4575690 w 7"/>
              <a:gd name="T47" fmla="*/ 154303053 h 113"/>
              <a:gd name="T48" fmla="*/ 4575690 w 7"/>
              <a:gd name="T49" fmla="*/ 170266542 h 113"/>
              <a:gd name="T50" fmla="*/ 4575690 w 7"/>
              <a:gd name="T51" fmla="*/ 186228697 h 113"/>
              <a:gd name="T52" fmla="*/ 4575690 w 7"/>
              <a:gd name="T53" fmla="*/ 193322247 h 113"/>
              <a:gd name="T54" fmla="*/ 4575690 w 7"/>
              <a:gd name="T55" fmla="*/ 196869689 h 113"/>
              <a:gd name="T56" fmla="*/ 4575690 w 7"/>
              <a:gd name="T57" fmla="*/ 200417131 h 113"/>
              <a:gd name="T58" fmla="*/ 6100920 w 7"/>
              <a:gd name="T59" fmla="*/ 200417131 h 113"/>
              <a:gd name="T60" fmla="*/ 6100920 w 7"/>
              <a:gd name="T61" fmla="*/ 200417131 h 113"/>
              <a:gd name="T62" fmla="*/ 6100920 w 7"/>
              <a:gd name="T63" fmla="*/ 200417131 h 113"/>
              <a:gd name="T64" fmla="*/ 6100920 w 7"/>
              <a:gd name="T65" fmla="*/ 198643410 h 113"/>
              <a:gd name="T66" fmla="*/ 6100920 w 7"/>
              <a:gd name="T67" fmla="*/ 195095968 h 113"/>
              <a:gd name="T68" fmla="*/ 6100920 w 7"/>
              <a:gd name="T69" fmla="*/ 188002418 h 113"/>
              <a:gd name="T70" fmla="*/ 6100920 w 7"/>
              <a:gd name="T71" fmla="*/ 173812650 h 113"/>
              <a:gd name="T72" fmla="*/ 6100920 w 7"/>
              <a:gd name="T73" fmla="*/ 122378744 h 113"/>
              <a:gd name="T74" fmla="*/ 7626150 w 7"/>
              <a:gd name="T75" fmla="*/ 56755069 h 113"/>
              <a:gd name="T76" fmla="*/ 7626150 w 7"/>
              <a:gd name="T77" fmla="*/ 28378202 h 113"/>
              <a:gd name="T78" fmla="*/ 7626150 w 7"/>
              <a:gd name="T79" fmla="*/ 17735876 h 113"/>
              <a:gd name="T80" fmla="*/ 7626150 w 7"/>
              <a:gd name="T81" fmla="*/ 7094884 h 113"/>
              <a:gd name="T82" fmla="*/ 7626150 w 7"/>
              <a:gd name="T83" fmla="*/ 3547442 h 113"/>
              <a:gd name="T84" fmla="*/ 7626150 w 7"/>
              <a:gd name="T85" fmla="*/ 1773721 h 113"/>
              <a:gd name="T86" fmla="*/ 7626150 w 7"/>
              <a:gd name="T87" fmla="*/ 0 h 113"/>
              <a:gd name="T88" fmla="*/ 7626150 w 7"/>
              <a:gd name="T89" fmla="*/ 0 h 113"/>
              <a:gd name="T90" fmla="*/ 7626150 w 7"/>
              <a:gd name="T91" fmla="*/ 1773721 h 113"/>
              <a:gd name="T92" fmla="*/ 7626150 w 7"/>
              <a:gd name="T93" fmla="*/ 3547442 h 113"/>
              <a:gd name="T94" fmla="*/ 7626150 w 7"/>
              <a:gd name="T95" fmla="*/ 7094884 h 113"/>
              <a:gd name="T96" fmla="*/ 7626150 w 7"/>
              <a:gd name="T97" fmla="*/ 15962155 h 113"/>
              <a:gd name="T98" fmla="*/ 9151380 w 7"/>
              <a:gd name="T99" fmla="*/ 33698030 h 113"/>
              <a:gd name="T100" fmla="*/ 9151380 w 7"/>
              <a:gd name="T101" fmla="*/ 63849953 h 113"/>
              <a:gd name="T102" fmla="*/ 9151380 w 7"/>
              <a:gd name="T103" fmla="*/ 109964031 h 113"/>
              <a:gd name="T104" fmla="*/ 9151380 w 7"/>
              <a:gd name="T105" fmla="*/ 156076774 h 113"/>
              <a:gd name="T106" fmla="*/ 9151380 w 7"/>
              <a:gd name="T107" fmla="*/ 173812650 h 113"/>
              <a:gd name="T108" fmla="*/ 9151380 w 7"/>
              <a:gd name="T109" fmla="*/ 186228697 h 113"/>
              <a:gd name="T110" fmla="*/ 10676610 w 7"/>
              <a:gd name="T111" fmla="*/ 193322247 h 113"/>
              <a:gd name="T112" fmla="*/ 10676610 w 7"/>
              <a:gd name="T113" fmla="*/ 198643410 h 113"/>
              <a:gd name="T114" fmla="*/ 10676610 w 7"/>
              <a:gd name="T115" fmla="*/ 200417131 h 113"/>
              <a:gd name="T116" fmla="*/ 10676610 w 7"/>
              <a:gd name="T117" fmla="*/ 200417131 h 113"/>
              <a:gd name="T118" fmla="*/ 10676610 w 7"/>
              <a:gd name="T119" fmla="*/ 200417131 h 113"/>
              <a:gd name="T120" fmla="*/ 10676610 w 7"/>
              <a:gd name="T121" fmla="*/ 200417131 h 113"/>
              <a:gd name="T122" fmla="*/ 10676610 w 7"/>
              <a:gd name="T123" fmla="*/ 198643410 h 1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13"/>
              <a:gd name="T188" fmla="*/ 7 w 7"/>
              <a:gd name="T189" fmla="*/ 113 h 1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13">
                <a:moveTo>
                  <a:pt x="0" y="112"/>
                </a:moveTo>
                <a:lnTo>
                  <a:pt x="0" y="112"/>
                </a:lnTo>
                <a:lnTo>
                  <a:pt x="0" y="111"/>
                </a:lnTo>
                <a:lnTo>
                  <a:pt x="1" y="110"/>
                </a:lnTo>
                <a:lnTo>
                  <a:pt x="1" y="109"/>
                </a:lnTo>
                <a:lnTo>
                  <a:pt x="1" y="108"/>
                </a:lnTo>
                <a:lnTo>
                  <a:pt x="1" y="107"/>
                </a:lnTo>
                <a:lnTo>
                  <a:pt x="1" y="106"/>
                </a:lnTo>
                <a:lnTo>
                  <a:pt x="1" y="105"/>
                </a:lnTo>
                <a:lnTo>
                  <a:pt x="1" y="104"/>
                </a:lnTo>
                <a:lnTo>
                  <a:pt x="1" y="103"/>
                </a:lnTo>
                <a:lnTo>
                  <a:pt x="1" y="100"/>
                </a:lnTo>
                <a:lnTo>
                  <a:pt x="1" y="99"/>
                </a:lnTo>
                <a:lnTo>
                  <a:pt x="1" y="98"/>
                </a:lnTo>
                <a:lnTo>
                  <a:pt x="1" y="97"/>
                </a:lnTo>
                <a:lnTo>
                  <a:pt x="1" y="94"/>
                </a:lnTo>
                <a:lnTo>
                  <a:pt x="1" y="86"/>
                </a:lnTo>
                <a:lnTo>
                  <a:pt x="1" y="85"/>
                </a:lnTo>
                <a:lnTo>
                  <a:pt x="1" y="83"/>
                </a:lnTo>
                <a:lnTo>
                  <a:pt x="1" y="79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1" y="66"/>
                </a:lnTo>
                <a:lnTo>
                  <a:pt x="1" y="62"/>
                </a:lnTo>
                <a:lnTo>
                  <a:pt x="1" y="53"/>
                </a:lnTo>
                <a:lnTo>
                  <a:pt x="1" y="52"/>
                </a:lnTo>
                <a:lnTo>
                  <a:pt x="1" y="50"/>
                </a:lnTo>
                <a:lnTo>
                  <a:pt x="1" y="48"/>
                </a:lnTo>
                <a:lnTo>
                  <a:pt x="1" y="44"/>
                </a:lnTo>
                <a:lnTo>
                  <a:pt x="1" y="36"/>
                </a:lnTo>
                <a:lnTo>
                  <a:pt x="1" y="35"/>
                </a:lnTo>
                <a:lnTo>
                  <a:pt x="1" y="34"/>
                </a:lnTo>
                <a:lnTo>
                  <a:pt x="1" y="31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3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6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9"/>
                </a:lnTo>
                <a:lnTo>
                  <a:pt x="2" y="20"/>
                </a:lnTo>
                <a:lnTo>
                  <a:pt x="2" y="22"/>
                </a:lnTo>
                <a:lnTo>
                  <a:pt x="2" y="26"/>
                </a:lnTo>
                <a:lnTo>
                  <a:pt x="3" y="34"/>
                </a:lnTo>
                <a:lnTo>
                  <a:pt x="3" y="53"/>
                </a:lnTo>
                <a:lnTo>
                  <a:pt x="3" y="54"/>
                </a:lnTo>
                <a:lnTo>
                  <a:pt x="3" y="55"/>
                </a:lnTo>
                <a:lnTo>
                  <a:pt x="3" y="58"/>
                </a:lnTo>
                <a:lnTo>
                  <a:pt x="3" y="62"/>
                </a:lnTo>
                <a:lnTo>
                  <a:pt x="3" y="71"/>
                </a:lnTo>
                <a:lnTo>
                  <a:pt x="3" y="72"/>
                </a:lnTo>
                <a:lnTo>
                  <a:pt x="3" y="73"/>
                </a:lnTo>
                <a:lnTo>
                  <a:pt x="3" y="75"/>
                </a:lnTo>
                <a:lnTo>
                  <a:pt x="3" y="79"/>
                </a:lnTo>
                <a:lnTo>
                  <a:pt x="3" y="87"/>
                </a:lnTo>
                <a:lnTo>
                  <a:pt x="3" y="88"/>
                </a:lnTo>
                <a:lnTo>
                  <a:pt x="3" y="89"/>
                </a:lnTo>
                <a:lnTo>
                  <a:pt x="3" y="91"/>
                </a:lnTo>
                <a:lnTo>
                  <a:pt x="3" y="95"/>
                </a:lnTo>
                <a:lnTo>
                  <a:pt x="3" y="96"/>
                </a:lnTo>
                <a:lnTo>
                  <a:pt x="3" y="98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11"/>
                </a:lnTo>
                <a:lnTo>
                  <a:pt x="3" y="112"/>
                </a:lnTo>
                <a:lnTo>
                  <a:pt x="3" y="113"/>
                </a:lnTo>
                <a:lnTo>
                  <a:pt x="4" y="113"/>
                </a:lnTo>
                <a:lnTo>
                  <a:pt x="4" y="112"/>
                </a:lnTo>
                <a:lnTo>
                  <a:pt x="4" y="111"/>
                </a:lnTo>
                <a:lnTo>
                  <a:pt x="4" y="110"/>
                </a:lnTo>
                <a:lnTo>
                  <a:pt x="4" y="109"/>
                </a:lnTo>
                <a:lnTo>
                  <a:pt x="4" y="108"/>
                </a:lnTo>
                <a:lnTo>
                  <a:pt x="4" y="107"/>
                </a:lnTo>
                <a:lnTo>
                  <a:pt x="4" y="106"/>
                </a:lnTo>
                <a:lnTo>
                  <a:pt x="4" y="105"/>
                </a:lnTo>
                <a:lnTo>
                  <a:pt x="4" y="104"/>
                </a:lnTo>
                <a:lnTo>
                  <a:pt x="4" y="101"/>
                </a:lnTo>
                <a:lnTo>
                  <a:pt x="4" y="100"/>
                </a:lnTo>
                <a:lnTo>
                  <a:pt x="4" y="98"/>
                </a:lnTo>
                <a:lnTo>
                  <a:pt x="4" y="95"/>
                </a:lnTo>
                <a:lnTo>
                  <a:pt x="4" y="87"/>
                </a:lnTo>
                <a:lnTo>
                  <a:pt x="4" y="86"/>
                </a:lnTo>
                <a:lnTo>
                  <a:pt x="4" y="85"/>
                </a:lnTo>
                <a:lnTo>
                  <a:pt x="4" y="83"/>
                </a:lnTo>
                <a:lnTo>
                  <a:pt x="4" y="78"/>
                </a:lnTo>
                <a:lnTo>
                  <a:pt x="4" y="69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6"/>
                </a:lnTo>
                <a:lnTo>
                  <a:pt x="5" y="41"/>
                </a:lnTo>
                <a:lnTo>
                  <a:pt x="5" y="33"/>
                </a:lnTo>
                <a:lnTo>
                  <a:pt x="5" y="32"/>
                </a:lnTo>
                <a:lnTo>
                  <a:pt x="5" y="31"/>
                </a:lnTo>
                <a:lnTo>
                  <a:pt x="5" y="29"/>
                </a:lnTo>
                <a:lnTo>
                  <a:pt x="5" y="25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6" y="19"/>
                </a:lnTo>
                <a:lnTo>
                  <a:pt x="6" y="20"/>
                </a:lnTo>
                <a:lnTo>
                  <a:pt x="6" y="22"/>
                </a:lnTo>
                <a:lnTo>
                  <a:pt x="6" y="26"/>
                </a:ln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6" y="43"/>
                </a:lnTo>
                <a:lnTo>
                  <a:pt x="6" y="52"/>
                </a:lnTo>
                <a:lnTo>
                  <a:pt x="6" y="53"/>
                </a:lnTo>
                <a:lnTo>
                  <a:pt x="6" y="54"/>
                </a:lnTo>
                <a:lnTo>
                  <a:pt x="6" y="57"/>
                </a:lnTo>
                <a:lnTo>
                  <a:pt x="6" y="62"/>
                </a:lnTo>
                <a:lnTo>
                  <a:pt x="6" y="71"/>
                </a:lnTo>
                <a:lnTo>
                  <a:pt x="6" y="72"/>
                </a:lnTo>
                <a:lnTo>
                  <a:pt x="6" y="73"/>
                </a:lnTo>
                <a:lnTo>
                  <a:pt x="6" y="75"/>
                </a:lnTo>
                <a:lnTo>
                  <a:pt x="6" y="80"/>
                </a:lnTo>
                <a:lnTo>
                  <a:pt x="6" y="87"/>
                </a:lnTo>
                <a:lnTo>
                  <a:pt x="6" y="88"/>
                </a:lnTo>
                <a:lnTo>
                  <a:pt x="6" y="89"/>
                </a:lnTo>
                <a:lnTo>
                  <a:pt x="6" y="91"/>
                </a:lnTo>
                <a:lnTo>
                  <a:pt x="6" y="95"/>
                </a:lnTo>
                <a:lnTo>
                  <a:pt x="6" y="96"/>
                </a:lnTo>
                <a:lnTo>
                  <a:pt x="6" y="98"/>
                </a:lnTo>
                <a:lnTo>
                  <a:pt x="6" y="101"/>
                </a:lnTo>
                <a:lnTo>
                  <a:pt x="6" y="102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7" y="106"/>
                </a:lnTo>
                <a:lnTo>
                  <a:pt x="7" y="107"/>
                </a:lnTo>
                <a:lnTo>
                  <a:pt x="7" y="108"/>
                </a:lnTo>
                <a:lnTo>
                  <a:pt x="7" y="109"/>
                </a:lnTo>
                <a:lnTo>
                  <a:pt x="7" y="110"/>
                </a:lnTo>
                <a:lnTo>
                  <a:pt x="7" y="111"/>
                </a:lnTo>
                <a:lnTo>
                  <a:pt x="7" y="112"/>
                </a:lnTo>
                <a:lnTo>
                  <a:pt x="7" y="113"/>
                </a:lnTo>
                <a:lnTo>
                  <a:pt x="7" y="112"/>
                </a:lnTo>
                <a:lnTo>
                  <a:pt x="7" y="11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8" name="Freeform 74"/>
          <p:cNvSpPr>
            <a:spLocks/>
          </p:cNvSpPr>
          <p:nvPr/>
        </p:nvSpPr>
        <p:spPr bwMode="auto">
          <a:xfrm>
            <a:off x="4977408" y="1313235"/>
            <a:ext cx="9525" cy="147637"/>
          </a:xfrm>
          <a:custGeom>
            <a:avLst/>
            <a:gdLst>
              <a:gd name="T0" fmla="*/ 0 w 7"/>
              <a:gd name="T1" fmla="*/ 189125657 h 111"/>
              <a:gd name="T2" fmla="*/ 0 w 7"/>
              <a:gd name="T3" fmla="*/ 174985757 h 111"/>
              <a:gd name="T4" fmla="*/ 0 w 7"/>
              <a:gd name="T5" fmla="*/ 150239933 h 111"/>
              <a:gd name="T6" fmla="*/ 1830161 w 7"/>
              <a:gd name="T7" fmla="*/ 114889517 h 111"/>
              <a:gd name="T8" fmla="*/ 1830161 w 7"/>
              <a:gd name="T9" fmla="*/ 56560932 h 111"/>
              <a:gd name="T10" fmla="*/ 1830161 w 7"/>
              <a:gd name="T11" fmla="*/ 38885724 h 111"/>
              <a:gd name="T12" fmla="*/ 1830161 w 7"/>
              <a:gd name="T13" fmla="*/ 19442862 h 111"/>
              <a:gd name="T14" fmla="*/ 1830161 w 7"/>
              <a:gd name="T15" fmla="*/ 7070615 h 111"/>
              <a:gd name="T16" fmla="*/ 1830161 w 7"/>
              <a:gd name="T17" fmla="*/ 3535308 h 111"/>
              <a:gd name="T18" fmla="*/ 1830161 w 7"/>
              <a:gd name="T19" fmla="*/ 1767654 h 111"/>
              <a:gd name="T20" fmla="*/ 1830161 w 7"/>
              <a:gd name="T21" fmla="*/ 0 h 111"/>
              <a:gd name="T22" fmla="*/ 1830161 w 7"/>
              <a:gd name="T23" fmla="*/ 0 h 111"/>
              <a:gd name="T24" fmla="*/ 3660321 w 7"/>
              <a:gd name="T25" fmla="*/ 0 h 111"/>
              <a:gd name="T26" fmla="*/ 3660321 w 7"/>
              <a:gd name="T27" fmla="*/ 0 h 111"/>
              <a:gd name="T28" fmla="*/ 3660321 w 7"/>
              <a:gd name="T29" fmla="*/ 3535308 h 111"/>
              <a:gd name="T30" fmla="*/ 3660321 w 7"/>
              <a:gd name="T31" fmla="*/ 8838269 h 111"/>
              <a:gd name="T32" fmla="*/ 3660321 w 7"/>
              <a:gd name="T33" fmla="*/ 21210516 h 111"/>
              <a:gd name="T34" fmla="*/ 3660321 w 7"/>
              <a:gd name="T35" fmla="*/ 44188685 h 111"/>
              <a:gd name="T36" fmla="*/ 3660321 w 7"/>
              <a:gd name="T37" fmla="*/ 121960133 h 111"/>
              <a:gd name="T38" fmla="*/ 5490482 w 7"/>
              <a:gd name="T39" fmla="*/ 153775241 h 111"/>
              <a:gd name="T40" fmla="*/ 5490482 w 7"/>
              <a:gd name="T41" fmla="*/ 174985757 h 111"/>
              <a:gd name="T42" fmla="*/ 5490482 w 7"/>
              <a:gd name="T43" fmla="*/ 183824026 h 111"/>
              <a:gd name="T44" fmla="*/ 5490482 w 7"/>
              <a:gd name="T45" fmla="*/ 190893311 h 111"/>
              <a:gd name="T46" fmla="*/ 5490482 w 7"/>
              <a:gd name="T47" fmla="*/ 192660965 h 111"/>
              <a:gd name="T48" fmla="*/ 5490482 w 7"/>
              <a:gd name="T49" fmla="*/ 196196272 h 111"/>
              <a:gd name="T50" fmla="*/ 5490482 w 7"/>
              <a:gd name="T51" fmla="*/ 196196272 h 111"/>
              <a:gd name="T52" fmla="*/ 5490482 w 7"/>
              <a:gd name="T53" fmla="*/ 196196272 h 111"/>
              <a:gd name="T54" fmla="*/ 5490482 w 7"/>
              <a:gd name="T55" fmla="*/ 196196272 h 111"/>
              <a:gd name="T56" fmla="*/ 5490482 w 7"/>
              <a:gd name="T57" fmla="*/ 194428619 h 111"/>
              <a:gd name="T58" fmla="*/ 5490482 w 7"/>
              <a:gd name="T59" fmla="*/ 192660965 h 111"/>
              <a:gd name="T60" fmla="*/ 5490482 w 7"/>
              <a:gd name="T61" fmla="*/ 185591680 h 111"/>
              <a:gd name="T62" fmla="*/ 5490482 w 7"/>
              <a:gd name="T63" fmla="*/ 167915141 h 111"/>
              <a:gd name="T64" fmla="*/ 7320643 w 7"/>
              <a:gd name="T65" fmla="*/ 95446655 h 111"/>
              <a:gd name="T66" fmla="*/ 7320643 w 7"/>
              <a:gd name="T67" fmla="*/ 60096239 h 111"/>
              <a:gd name="T68" fmla="*/ 7320643 w 7"/>
              <a:gd name="T69" fmla="*/ 28281131 h 111"/>
              <a:gd name="T70" fmla="*/ 7320643 w 7"/>
              <a:gd name="T71" fmla="*/ 12372247 h 111"/>
              <a:gd name="T72" fmla="*/ 7320643 w 7"/>
              <a:gd name="T73" fmla="*/ 7070615 h 111"/>
              <a:gd name="T74" fmla="*/ 9150804 w 7"/>
              <a:gd name="T75" fmla="*/ 3535308 h 111"/>
              <a:gd name="T76" fmla="*/ 9150804 w 7"/>
              <a:gd name="T77" fmla="*/ 1767654 h 111"/>
              <a:gd name="T78" fmla="*/ 9150804 w 7"/>
              <a:gd name="T79" fmla="*/ 1767654 h 111"/>
              <a:gd name="T80" fmla="*/ 9150804 w 7"/>
              <a:gd name="T81" fmla="*/ 1767654 h 111"/>
              <a:gd name="T82" fmla="*/ 9150804 w 7"/>
              <a:gd name="T83" fmla="*/ 3535308 h 111"/>
              <a:gd name="T84" fmla="*/ 9150804 w 7"/>
              <a:gd name="T85" fmla="*/ 5302961 h 111"/>
              <a:gd name="T86" fmla="*/ 9150804 w 7"/>
              <a:gd name="T87" fmla="*/ 8838269 h 111"/>
              <a:gd name="T88" fmla="*/ 9150804 w 7"/>
              <a:gd name="T89" fmla="*/ 21210516 h 111"/>
              <a:gd name="T90" fmla="*/ 9150804 w 7"/>
              <a:gd name="T91" fmla="*/ 35350416 h 111"/>
              <a:gd name="T92" fmla="*/ 9150804 w 7"/>
              <a:gd name="T93" fmla="*/ 74236140 h 111"/>
              <a:gd name="T94" fmla="*/ 10980964 w 7"/>
              <a:gd name="T95" fmla="*/ 148472280 h 111"/>
              <a:gd name="T96" fmla="*/ 10980964 w 7"/>
              <a:gd name="T97" fmla="*/ 162613510 h 111"/>
              <a:gd name="T98" fmla="*/ 10980964 w 7"/>
              <a:gd name="T99" fmla="*/ 176753411 h 111"/>
              <a:gd name="T100" fmla="*/ 10980964 w 7"/>
              <a:gd name="T101" fmla="*/ 183824026 h 111"/>
              <a:gd name="T102" fmla="*/ 10980964 w 7"/>
              <a:gd name="T103" fmla="*/ 189125657 h 111"/>
              <a:gd name="T104" fmla="*/ 10980964 w 7"/>
              <a:gd name="T105" fmla="*/ 192660965 h 111"/>
              <a:gd name="T106" fmla="*/ 10980964 w 7"/>
              <a:gd name="T107" fmla="*/ 192660965 h 111"/>
              <a:gd name="T108" fmla="*/ 10980964 w 7"/>
              <a:gd name="T109" fmla="*/ 192660965 h 111"/>
              <a:gd name="T110" fmla="*/ 10980964 w 7"/>
              <a:gd name="T111" fmla="*/ 192660965 h 111"/>
              <a:gd name="T112" fmla="*/ 10980964 w 7"/>
              <a:gd name="T113" fmla="*/ 192660965 h 111"/>
              <a:gd name="T114" fmla="*/ 12811125 w 7"/>
              <a:gd name="T115" fmla="*/ 189125657 h 111"/>
              <a:gd name="T116" fmla="*/ 12811125 w 7"/>
              <a:gd name="T117" fmla="*/ 183824026 h 111"/>
              <a:gd name="T118" fmla="*/ 12811125 w 7"/>
              <a:gd name="T119" fmla="*/ 173218103 h 111"/>
              <a:gd name="T120" fmla="*/ 12811125 w 7"/>
              <a:gd name="T121" fmla="*/ 139635341 h 111"/>
              <a:gd name="T122" fmla="*/ 12811125 w 7"/>
              <a:gd name="T123" fmla="*/ 91911348 h 11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11"/>
              <a:gd name="T188" fmla="*/ 7 w 7"/>
              <a:gd name="T189" fmla="*/ 111 h 11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11">
                <a:moveTo>
                  <a:pt x="0" y="110"/>
                </a:moveTo>
                <a:lnTo>
                  <a:pt x="0" y="109"/>
                </a:lnTo>
                <a:lnTo>
                  <a:pt x="0" y="108"/>
                </a:lnTo>
                <a:lnTo>
                  <a:pt x="0" y="107"/>
                </a:lnTo>
                <a:lnTo>
                  <a:pt x="0" y="106"/>
                </a:lnTo>
                <a:lnTo>
                  <a:pt x="0" y="104"/>
                </a:lnTo>
                <a:lnTo>
                  <a:pt x="0" y="103"/>
                </a:lnTo>
                <a:lnTo>
                  <a:pt x="0" y="102"/>
                </a:lnTo>
                <a:lnTo>
                  <a:pt x="0" y="99"/>
                </a:lnTo>
                <a:lnTo>
                  <a:pt x="0" y="98"/>
                </a:lnTo>
                <a:lnTo>
                  <a:pt x="0" y="96"/>
                </a:lnTo>
                <a:lnTo>
                  <a:pt x="0" y="93"/>
                </a:lnTo>
                <a:lnTo>
                  <a:pt x="0" y="86"/>
                </a:lnTo>
                <a:lnTo>
                  <a:pt x="0" y="85"/>
                </a:lnTo>
                <a:lnTo>
                  <a:pt x="0" y="84"/>
                </a:lnTo>
                <a:lnTo>
                  <a:pt x="0" y="82"/>
                </a:lnTo>
                <a:lnTo>
                  <a:pt x="0" y="78"/>
                </a:lnTo>
                <a:lnTo>
                  <a:pt x="0" y="69"/>
                </a:lnTo>
                <a:lnTo>
                  <a:pt x="0" y="68"/>
                </a:lnTo>
                <a:lnTo>
                  <a:pt x="1" y="67"/>
                </a:lnTo>
                <a:lnTo>
                  <a:pt x="1" y="65"/>
                </a:lnTo>
                <a:lnTo>
                  <a:pt x="1" y="60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6"/>
                </a:lnTo>
                <a:lnTo>
                  <a:pt x="1" y="41"/>
                </a:lnTo>
                <a:lnTo>
                  <a:pt x="1" y="32"/>
                </a:lnTo>
                <a:lnTo>
                  <a:pt x="1" y="31"/>
                </a:lnTo>
                <a:lnTo>
                  <a:pt x="1" y="30"/>
                </a:lnTo>
                <a:lnTo>
                  <a:pt x="1" y="28"/>
                </a:lnTo>
                <a:lnTo>
                  <a:pt x="1" y="24"/>
                </a:lnTo>
                <a:lnTo>
                  <a:pt x="1" y="23"/>
                </a:lnTo>
                <a:lnTo>
                  <a:pt x="1" y="22"/>
                </a:lnTo>
                <a:lnTo>
                  <a:pt x="1" y="20"/>
                </a:lnTo>
                <a:lnTo>
                  <a:pt x="1" y="17"/>
                </a:lnTo>
                <a:lnTo>
                  <a:pt x="1" y="16"/>
                </a:lnTo>
                <a:lnTo>
                  <a:pt x="1" y="15"/>
                </a:lnTo>
                <a:lnTo>
                  <a:pt x="1" y="14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8"/>
                </a:lnTo>
                <a:lnTo>
                  <a:pt x="2" y="19"/>
                </a:lnTo>
                <a:lnTo>
                  <a:pt x="2" y="21"/>
                </a:lnTo>
                <a:lnTo>
                  <a:pt x="2" y="25"/>
                </a:lnTo>
                <a:lnTo>
                  <a:pt x="2" y="33"/>
                </a:lnTo>
                <a:lnTo>
                  <a:pt x="2" y="49"/>
                </a:lnTo>
                <a:lnTo>
                  <a:pt x="2" y="50"/>
                </a:lnTo>
                <a:lnTo>
                  <a:pt x="2" y="51"/>
                </a:lnTo>
                <a:lnTo>
                  <a:pt x="2" y="52"/>
                </a:lnTo>
                <a:lnTo>
                  <a:pt x="2" y="54"/>
                </a:lnTo>
                <a:lnTo>
                  <a:pt x="2" y="59"/>
                </a:lnTo>
                <a:lnTo>
                  <a:pt x="2" y="69"/>
                </a:lnTo>
                <a:lnTo>
                  <a:pt x="2" y="70"/>
                </a:lnTo>
                <a:lnTo>
                  <a:pt x="2" y="71"/>
                </a:lnTo>
                <a:lnTo>
                  <a:pt x="2" y="73"/>
                </a:lnTo>
                <a:lnTo>
                  <a:pt x="3" y="78"/>
                </a:lnTo>
                <a:lnTo>
                  <a:pt x="3" y="86"/>
                </a:lnTo>
                <a:lnTo>
                  <a:pt x="3" y="87"/>
                </a:lnTo>
                <a:lnTo>
                  <a:pt x="3" y="88"/>
                </a:lnTo>
                <a:lnTo>
                  <a:pt x="3" y="90"/>
                </a:lnTo>
                <a:lnTo>
                  <a:pt x="3" y="93"/>
                </a:lnTo>
                <a:lnTo>
                  <a:pt x="3" y="94"/>
                </a:lnTo>
                <a:lnTo>
                  <a:pt x="3" y="95"/>
                </a:lnTo>
                <a:lnTo>
                  <a:pt x="3" y="96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11"/>
                </a:lnTo>
                <a:lnTo>
                  <a:pt x="3" y="110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4"/>
                </a:lnTo>
                <a:lnTo>
                  <a:pt x="3" y="103"/>
                </a:lnTo>
                <a:lnTo>
                  <a:pt x="3" y="101"/>
                </a:lnTo>
                <a:lnTo>
                  <a:pt x="3" y="100"/>
                </a:lnTo>
                <a:lnTo>
                  <a:pt x="3" y="99"/>
                </a:lnTo>
                <a:lnTo>
                  <a:pt x="3" y="98"/>
                </a:lnTo>
                <a:lnTo>
                  <a:pt x="3" y="95"/>
                </a:lnTo>
                <a:lnTo>
                  <a:pt x="3" y="87"/>
                </a:lnTo>
                <a:lnTo>
                  <a:pt x="4" y="86"/>
                </a:lnTo>
                <a:lnTo>
                  <a:pt x="4" y="85"/>
                </a:lnTo>
                <a:lnTo>
                  <a:pt x="4" y="84"/>
                </a:lnTo>
                <a:lnTo>
                  <a:pt x="4" y="80"/>
                </a:lnTo>
                <a:lnTo>
                  <a:pt x="4" y="71"/>
                </a:lnTo>
                <a:lnTo>
                  <a:pt x="4" y="54"/>
                </a:lnTo>
                <a:lnTo>
                  <a:pt x="4" y="53"/>
                </a:lnTo>
                <a:lnTo>
                  <a:pt x="4" y="52"/>
                </a:lnTo>
                <a:lnTo>
                  <a:pt x="4" y="49"/>
                </a:lnTo>
                <a:lnTo>
                  <a:pt x="4" y="45"/>
                </a:lnTo>
                <a:lnTo>
                  <a:pt x="4" y="36"/>
                </a:lnTo>
                <a:lnTo>
                  <a:pt x="4" y="35"/>
                </a:lnTo>
                <a:lnTo>
                  <a:pt x="4" y="34"/>
                </a:lnTo>
                <a:lnTo>
                  <a:pt x="4" y="33"/>
                </a:lnTo>
                <a:lnTo>
                  <a:pt x="4" y="31"/>
                </a:lnTo>
                <a:lnTo>
                  <a:pt x="4" y="27"/>
                </a:lnTo>
                <a:lnTo>
                  <a:pt x="4" y="19"/>
                </a:lnTo>
                <a:lnTo>
                  <a:pt x="4" y="18"/>
                </a:lnTo>
                <a:lnTo>
                  <a:pt x="4" y="16"/>
                </a:lnTo>
                <a:lnTo>
                  <a:pt x="4" y="13"/>
                </a:lnTo>
                <a:lnTo>
                  <a:pt x="4" y="12"/>
                </a:lnTo>
                <a:lnTo>
                  <a:pt x="4" y="10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5" y="22"/>
                </a:lnTo>
                <a:lnTo>
                  <a:pt x="5" y="26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8"/>
                </a:lnTo>
                <a:lnTo>
                  <a:pt x="5" y="42"/>
                </a:lnTo>
                <a:lnTo>
                  <a:pt x="5" y="51"/>
                </a:lnTo>
                <a:lnTo>
                  <a:pt x="6" y="68"/>
                </a:lnTo>
                <a:lnTo>
                  <a:pt x="6" y="69"/>
                </a:lnTo>
                <a:lnTo>
                  <a:pt x="6" y="70"/>
                </a:lnTo>
                <a:lnTo>
                  <a:pt x="6" y="72"/>
                </a:lnTo>
                <a:lnTo>
                  <a:pt x="6" y="76"/>
                </a:lnTo>
                <a:lnTo>
                  <a:pt x="6" y="84"/>
                </a:lnTo>
                <a:lnTo>
                  <a:pt x="6" y="85"/>
                </a:lnTo>
                <a:lnTo>
                  <a:pt x="6" y="87"/>
                </a:lnTo>
                <a:lnTo>
                  <a:pt x="6" y="90"/>
                </a:lnTo>
                <a:lnTo>
                  <a:pt x="6" y="91"/>
                </a:lnTo>
                <a:lnTo>
                  <a:pt x="6" y="92"/>
                </a:lnTo>
                <a:lnTo>
                  <a:pt x="6" y="94"/>
                </a:lnTo>
                <a:lnTo>
                  <a:pt x="6" y="96"/>
                </a:lnTo>
                <a:lnTo>
                  <a:pt x="6" y="97"/>
                </a:lnTo>
                <a:lnTo>
                  <a:pt x="6" y="98"/>
                </a:lnTo>
                <a:lnTo>
                  <a:pt x="6" y="99"/>
                </a:lnTo>
                <a:lnTo>
                  <a:pt x="6" y="100"/>
                </a:lnTo>
                <a:lnTo>
                  <a:pt x="6" y="102"/>
                </a:lnTo>
                <a:lnTo>
                  <a:pt x="6" y="103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6" y="107"/>
                </a:lnTo>
                <a:lnTo>
                  <a:pt x="6" y="108"/>
                </a:lnTo>
                <a:lnTo>
                  <a:pt x="6" y="109"/>
                </a:lnTo>
                <a:lnTo>
                  <a:pt x="6" y="108"/>
                </a:lnTo>
                <a:lnTo>
                  <a:pt x="7" y="108"/>
                </a:lnTo>
                <a:lnTo>
                  <a:pt x="7" y="107"/>
                </a:lnTo>
                <a:lnTo>
                  <a:pt x="7" y="106"/>
                </a:lnTo>
                <a:lnTo>
                  <a:pt x="7" y="105"/>
                </a:lnTo>
                <a:lnTo>
                  <a:pt x="7" y="104"/>
                </a:lnTo>
                <a:lnTo>
                  <a:pt x="7" y="103"/>
                </a:lnTo>
                <a:lnTo>
                  <a:pt x="7" y="102"/>
                </a:lnTo>
                <a:lnTo>
                  <a:pt x="7" y="100"/>
                </a:lnTo>
                <a:lnTo>
                  <a:pt x="7" y="99"/>
                </a:lnTo>
                <a:lnTo>
                  <a:pt x="7" y="98"/>
                </a:lnTo>
                <a:lnTo>
                  <a:pt x="7" y="97"/>
                </a:lnTo>
                <a:lnTo>
                  <a:pt x="7" y="94"/>
                </a:lnTo>
                <a:lnTo>
                  <a:pt x="7" y="87"/>
                </a:lnTo>
                <a:lnTo>
                  <a:pt x="7" y="86"/>
                </a:lnTo>
                <a:lnTo>
                  <a:pt x="7" y="85"/>
                </a:lnTo>
                <a:lnTo>
                  <a:pt x="7" y="83"/>
                </a:lnTo>
                <a:lnTo>
                  <a:pt x="7" y="79"/>
                </a:lnTo>
                <a:lnTo>
                  <a:pt x="7" y="70"/>
                </a:lnTo>
                <a:lnTo>
                  <a:pt x="7" y="69"/>
                </a:lnTo>
                <a:lnTo>
                  <a:pt x="7" y="68"/>
                </a:lnTo>
                <a:lnTo>
                  <a:pt x="7" y="66"/>
                </a:lnTo>
                <a:lnTo>
                  <a:pt x="7" y="62"/>
                </a:lnTo>
                <a:lnTo>
                  <a:pt x="7" y="52"/>
                </a:lnTo>
                <a:lnTo>
                  <a:pt x="7" y="51"/>
                </a:lnTo>
                <a:lnTo>
                  <a:pt x="7" y="50"/>
                </a:lnTo>
                <a:lnTo>
                  <a:pt x="7" y="48"/>
                </a:lnTo>
                <a:lnTo>
                  <a:pt x="7" y="4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9" name="Freeform 75"/>
          <p:cNvSpPr>
            <a:spLocks/>
          </p:cNvSpPr>
          <p:nvPr/>
        </p:nvSpPr>
        <p:spPr bwMode="auto">
          <a:xfrm>
            <a:off x="4986933" y="1316410"/>
            <a:ext cx="9525" cy="138112"/>
          </a:xfrm>
          <a:custGeom>
            <a:avLst/>
            <a:gdLst>
              <a:gd name="T0" fmla="*/ 1830161 w 7"/>
              <a:gd name="T1" fmla="*/ 42355232 h 104"/>
              <a:gd name="T2" fmla="*/ 1830161 w 7"/>
              <a:gd name="T3" fmla="*/ 26472352 h 104"/>
              <a:gd name="T4" fmla="*/ 1830161 w 7"/>
              <a:gd name="T5" fmla="*/ 12353056 h 104"/>
              <a:gd name="T6" fmla="*/ 1830161 w 7"/>
              <a:gd name="T7" fmla="*/ 5294736 h 104"/>
              <a:gd name="T8" fmla="*/ 1830161 w 7"/>
              <a:gd name="T9" fmla="*/ 3529824 h 104"/>
              <a:gd name="T10" fmla="*/ 1830161 w 7"/>
              <a:gd name="T11" fmla="*/ 1764912 h 104"/>
              <a:gd name="T12" fmla="*/ 1830161 w 7"/>
              <a:gd name="T13" fmla="*/ 0 h 104"/>
              <a:gd name="T14" fmla="*/ 1830161 w 7"/>
              <a:gd name="T15" fmla="*/ 0 h 104"/>
              <a:gd name="T16" fmla="*/ 1830161 w 7"/>
              <a:gd name="T17" fmla="*/ 1764912 h 104"/>
              <a:gd name="T18" fmla="*/ 1830161 w 7"/>
              <a:gd name="T19" fmla="*/ 3529824 h 104"/>
              <a:gd name="T20" fmla="*/ 1830161 w 7"/>
              <a:gd name="T21" fmla="*/ 8824560 h 104"/>
              <a:gd name="T22" fmla="*/ 1830161 w 7"/>
              <a:gd name="T23" fmla="*/ 19412704 h 104"/>
              <a:gd name="T24" fmla="*/ 1830161 w 7"/>
              <a:gd name="T25" fmla="*/ 31765760 h 104"/>
              <a:gd name="T26" fmla="*/ 3660321 w 7"/>
              <a:gd name="T27" fmla="*/ 93533696 h 104"/>
              <a:gd name="T28" fmla="*/ 3660321 w 7"/>
              <a:gd name="T29" fmla="*/ 144713488 h 104"/>
              <a:gd name="T30" fmla="*/ 3660321 w 7"/>
              <a:gd name="T31" fmla="*/ 157066544 h 104"/>
              <a:gd name="T32" fmla="*/ 3660321 w 7"/>
              <a:gd name="T33" fmla="*/ 169420928 h 104"/>
              <a:gd name="T34" fmla="*/ 3660321 w 7"/>
              <a:gd name="T35" fmla="*/ 176479248 h 104"/>
              <a:gd name="T36" fmla="*/ 3660321 w 7"/>
              <a:gd name="T37" fmla="*/ 180009072 h 104"/>
              <a:gd name="T38" fmla="*/ 3660321 w 7"/>
              <a:gd name="T39" fmla="*/ 181773984 h 104"/>
              <a:gd name="T40" fmla="*/ 5490482 w 7"/>
              <a:gd name="T41" fmla="*/ 183538896 h 104"/>
              <a:gd name="T42" fmla="*/ 5490482 w 7"/>
              <a:gd name="T43" fmla="*/ 183538896 h 104"/>
              <a:gd name="T44" fmla="*/ 5490482 w 7"/>
              <a:gd name="T45" fmla="*/ 181773984 h 104"/>
              <a:gd name="T46" fmla="*/ 5490482 w 7"/>
              <a:gd name="T47" fmla="*/ 181773984 h 104"/>
              <a:gd name="T48" fmla="*/ 5490482 w 7"/>
              <a:gd name="T49" fmla="*/ 178244160 h 104"/>
              <a:gd name="T50" fmla="*/ 5490482 w 7"/>
              <a:gd name="T51" fmla="*/ 171185840 h 104"/>
              <a:gd name="T52" fmla="*/ 5490482 w 7"/>
              <a:gd name="T53" fmla="*/ 158831456 h 104"/>
              <a:gd name="T54" fmla="*/ 5490482 w 7"/>
              <a:gd name="T55" fmla="*/ 116476224 h 104"/>
              <a:gd name="T56" fmla="*/ 7320643 w 7"/>
              <a:gd name="T57" fmla="*/ 58238112 h 104"/>
              <a:gd name="T58" fmla="*/ 7320643 w 7"/>
              <a:gd name="T59" fmla="*/ 31765760 h 104"/>
              <a:gd name="T60" fmla="*/ 7320643 w 7"/>
              <a:gd name="T61" fmla="*/ 15882880 h 104"/>
              <a:gd name="T62" fmla="*/ 7320643 w 7"/>
              <a:gd name="T63" fmla="*/ 10588144 h 104"/>
              <a:gd name="T64" fmla="*/ 7320643 w 7"/>
              <a:gd name="T65" fmla="*/ 8824560 h 104"/>
              <a:gd name="T66" fmla="*/ 7320643 w 7"/>
              <a:gd name="T67" fmla="*/ 7059648 h 104"/>
              <a:gd name="T68" fmla="*/ 7320643 w 7"/>
              <a:gd name="T69" fmla="*/ 5294736 h 104"/>
              <a:gd name="T70" fmla="*/ 7320643 w 7"/>
              <a:gd name="T71" fmla="*/ 5294736 h 104"/>
              <a:gd name="T72" fmla="*/ 7320643 w 7"/>
              <a:gd name="T73" fmla="*/ 7059648 h 104"/>
              <a:gd name="T74" fmla="*/ 7320643 w 7"/>
              <a:gd name="T75" fmla="*/ 8824560 h 104"/>
              <a:gd name="T76" fmla="*/ 7320643 w 7"/>
              <a:gd name="T77" fmla="*/ 12353056 h 104"/>
              <a:gd name="T78" fmla="*/ 9150804 w 7"/>
              <a:gd name="T79" fmla="*/ 19412704 h 104"/>
              <a:gd name="T80" fmla="*/ 9150804 w 7"/>
              <a:gd name="T81" fmla="*/ 35295584 h 104"/>
              <a:gd name="T82" fmla="*/ 9150804 w 7"/>
              <a:gd name="T83" fmla="*/ 65297760 h 104"/>
              <a:gd name="T84" fmla="*/ 9150804 w 7"/>
              <a:gd name="T85" fmla="*/ 112946400 h 104"/>
              <a:gd name="T86" fmla="*/ 9150804 w 7"/>
              <a:gd name="T87" fmla="*/ 130595520 h 104"/>
              <a:gd name="T88" fmla="*/ 10980964 w 7"/>
              <a:gd name="T89" fmla="*/ 151773136 h 104"/>
              <a:gd name="T90" fmla="*/ 10980964 w 7"/>
              <a:gd name="T91" fmla="*/ 164126192 h 104"/>
              <a:gd name="T92" fmla="*/ 10980964 w 7"/>
              <a:gd name="T93" fmla="*/ 171185840 h 104"/>
              <a:gd name="T94" fmla="*/ 10980964 w 7"/>
              <a:gd name="T95" fmla="*/ 174714336 h 104"/>
              <a:gd name="T96" fmla="*/ 10980964 w 7"/>
              <a:gd name="T97" fmla="*/ 176479248 h 104"/>
              <a:gd name="T98" fmla="*/ 10980964 w 7"/>
              <a:gd name="T99" fmla="*/ 178244160 h 104"/>
              <a:gd name="T100" fmla="*/ 10980964 w 7"/>
              <a:gd name="T101" fmla="*/ 178244160 h 104"/>
              <a:gd name="T102" fmla="*/ 10980964 w 7"/>
              <a:gd name="T103" fmla="*/ 178244160 h 104"/>
              <a:gd name="T104" fmla="*/ 10980964 w 7"/>
              <a:gd name="T105" fmla="*/ 176479248 h 104"/>
              <a:gd name="T106" fmla="*/ 10980964 w 7"/>
              <a:gd name="T107" fmla="*/ 174714336 h 104"/>
              <a:gd name="T108" fmla="*/ 10980964 w 7"/>
              <a:gd name="T109" fmla="*/ 169420928 h 104"/>
              <a:gd name="T110" fmla="*/ 10980964 w 7"/>
              <a:gd name="T111" fmla="*/ 160596368 h 104"/>
              <a:gd name="T112" fmla="*/ 10980964 w 7"/>
              <a:gd name="T113" fmla="*/ 135888928 h 104"/>
              <a:gd name="T114" fmla="*/ 12811125 w 7"/>
              <a:gd name="T115" fmla="*/ 90005200 h 104"/>
              <a:gd name="T116" fmla="*/ 12811125 w 7"/>
              <a:gd name="T117" fmla="*/ 61767936 h 104"/>
              <a:gd name="T118" fmla="*/ 12811125 w 7"/>
              <a:gd name="T119" fmla="*/ 40590320 h 104"/>
              <a:gd name="T120" fmla="*/ 12811125 w 7"/>
              <a:gd name="T121" fmla="*/ 28237264 h 104"/>
              <a:gd name="T122" fmla="*/ 12811125 w 7"/>
              <a:gd name="T123" fmla="*/ 19412704 h 10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04"/>
              <a:gd name="T188" fmla="*/ 7 w 7"/>
              <a:gd name="T189" fmla="*/ 104 h 10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04">
                <a:moveTo>
                  <a:pt x="0" y="41"/>
                </a:moveTo>
                <a:lnTo>
                  <a:pt x="0" y="32"/>
                </a:lnTo>
                <a:lnTo>
                  <a:pt x="0" y="31"/>
                </a:lnTo>
                <a:lnTo>
                  <a:pt x="0" y="30"/>
                </a:lnTo>
                <a:lnTo>
                  <a:pt x="0" y="28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7"/>
                </a:lnTo>
                <a:lnTo>
                  <a:pt x="1" y="15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3"/>
                </a:lnTo>
                <a:lnTo>
                  <a:pt x="1" y="31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2" y="53"/>
                </a:lnTo>
                <a:lnTo>
                  <a:pt x="2" y="57"/>
                </a:lnTo>
                <a:lnTo>
                  <a:pt x="2" y="66"/>
                </a:lnTo>
                <a:lnTo>
                  <a:pt x="2" y="67"/>
                </a:lnTo>
                <a:lnTo>
                  <a:pt x="2" y="68"/>
                </a:lnTo>
                <a:lnTo>
                  <a:pt x="2" y="70"/>
                </a:lnTo>
                <a:lnTo>
                  <a:pt x="2" y="74"/>
                </a:lnTo>
                <a:lnTo>
                  <a:pt x="2" y="82"/>
                </a:lnTo>
                <a:lnTo>
                  <a:pt x="2" y="83"/>
                </a:lnTo>
                <a:lnTo>
                  <a:pt x="2" y="85"/>
                </a:lnTo>
                <a:lnTo>
                  <a:pt x="2" y="88"/>
                </a:lnTo>
                <a:lnTo>
                  <a:pt x="2" y="89"/>
                </a:lnTo>
                <a:lnTo>
                  <a:pt x="2" y="91"/>
                </a:lnTo>
                <a:lnTo>
                  <a:pt x="2" y="93"/>
                </a:lnTo>
                <a:lnTo>
                  <a:pt x="2" y="94"/>
                </a:lnTo>
                <a:lnTo>
                  <a:pt x="2" y="96"/>
                </a:lnTo>
                <a:lnTo>
                  <a:pt x="2" y="97"/>
                </a:lnTo>
                <a:lnTo>
                  <a:pt x="2" y="98"/>
                </a:lnTo>
                <a:lnTo>
                  <a:pt x="2" y="99"/>
                </a:lnTo>
                <a:lnTo>
                  <a:pt x="2" y="100"/>
                </a:lnTo>
                <a:lnTo>
                  <a:pt x="2" y="101"/>
                </a:lnTo>
                <a:lnTo>
                  <a:pt x="2" y="102"/>
                </a:lnTo>
                <a:lnTo>
                  <a:pt x="2" y="103"/>
                </a:lnTo>
                <a:lnTo>
                  <a:pt x="3" y="103"/>
                </a:lnTo>
                <a:lnTo>
                  <a:pt x="3" y="104"/>
                </a:lnTo>
                <a:lnTo>
                  <a:pt x="3" y="103"/>
                </a:lnTo>
                <a:lnTo>
                  <a:pt x="3" y="102"/>
                </a:lnTo>
                <a:lnTo>
                  <a:pt x="3" y="101"/>
                </a:lnTo>
                <a:lnTo>
                  <a:pt x="3" y="100"/>
                </a:lnTo>
                <a:lnTo>
                  <a:pt x="3" y="99"/>
                </a:lnTo>
                <a:lnTo>
                  <a:pt x="3" y="98"/>
                </a:lnTo>
                <a:lnTo>
                  <a:pt x="3" y="97"/>
                </a:lnTo>
                <a:lnTo>
                  <a:pt x="3" y="96"/>
                </a:lnTo>
                <a:lnTo>
                  <a:pt x="3" y="95"/>
                </a:lnTo>
                <a:lnTo>
                  <a:pt x="3" y="93"/>
                </a:lnTo>
                <a:lnTo>
                  <a:pt x="3" y="92"/>
                </a:lnTo>
                <a:lnTo>
                  <a:pt x="3" y="91"/>
                </a:lnTo>
                <a:lnTo>
                  <a:pt x="3" y="90"/>
                </a:lnTo>
                <a:lnTo>
                  <a:pt x="3" y="87"/>
                </a:lnTo>
                <a:lnTo>
                  <a:pt x="3" y="81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4"/>
                </a:lnTo>
                <a:lnTo>
                  <a:pt x="3" y="66"/>
                </a:lnTo>
                <a:lnTo>
                  <a:pt x="3" y="50"/>
                </a:lnTo>
                <a:lnTo>
                  <a:pt x="3" y="49"/>
                </a:lnTo>
                <a:lnTo>
                  <a:pt x="3" y="48"/>
                </a:lnTo>
                <a:lnTo>
                  <a:pt x="3" y="46"/>
                </a:lnTo>
                <a:lnTo>
                  <a:pt x="4" y="42"/>
                </a:lnTo>
                <a:lnTo>
                  <a:pt x="4" y="34"/>
                </a:lnTo>
                <a:lnTo>
                  <a:pt x="4" y="33"/>
                </a:lnTo>
                <a:lnTo>
                  <a:pt x="4" y="32"/>
                </a:lnTo>
                <a:lnTo>
                  <a:pt x="4" y="30"/>
                </a:lnTo>
                <a:lnTo>
                  <a:pt x="4" y="26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4"/>
                </a:lnTo>
                <a:lnTo>
                  <a:pt x="5" y="15"/>
                </a:lnTo>
                <a:lnTo>
                  <a:pt x="5" y="17"/>
                </a:lnTo>
                <a:lnTo>
                  <a:pt x="5" y="20"/>
                </a:lnTo>
                <a:lnTo>
                  <a:pt x="5" y="21"/>
                </a:lnTo>
                <a:lnTo>
                  <a:pt x="5" y="23"/>
                </a:lnTo>
                <a:lnTo>
                  <a:pt x="5" y="26"/>
                </a:lnTo>
                <a:lnTo>
                  <a:pt x="5" y="34"/>
                </a:lnTo>
                <a:lnTo>
                  <a:pt x="5" y="35"/>
                </a:lnTo>
                <a:lnTo>
                  <a:pt x="5" y="37"/>
                </a:lnTo>
                <a:lnTo>
                  <a:pt x="5" y="41"/>
                </a:lnTo>
                <a:lnTo>
                  <a:pt x="5" y="49"/>
                </a:lnTo>
                <a:lnTo>
                  <a:pt x="5" y="50"/>
                </a:lnTo>
                <a:lnTo>
                  <a:pt x="5" y="52"/>
                </a:lnTo>
                <a:lnTo>
                  <a:pt x="5" y="56"/>
                </a:lnTo>
                <a:lnTo>
                  <a:pt x="5" y="64"/>
                </a:lnTo>
                <a:lnTo>
                  <a:pt x="5" y="65"/>
                </a:lnTo>
                <a:lnTo>
                  <a:pt x="5" y="66"/>
                </a:lnTo>
                <a:lnTo>
                  <a:pt x="5" y="68"/>
                </a:lnTo>
                <a:lnTo>
                  <a:pt x="5" y="72"/>
                </a:lnTo>
                <a:lnTo>
                  <a:pt x="5" y="73"/>
                </a:lnTo>
                <a:lnTo>
                  <a:pt x="5" y="74"/>
                </a:lnTo>
                <a:lnTo>
                  <a:pt x="5" y="75"/>
                </a:lnTo>
                <a:lnTo>
                  <a:pt x="5" y="79"/>
                </a:lnTo>
                <a:lnTo>
                  <a:pt x="5" y="80"/>
                </a:lnTo>
                <a:lnTo>
                  <a:pt x="5" y="81"/>
                </a:lnTo>
                <a:lnTo>
                  <a:pt x="5" y="82"/>
                </a:lnTo>
                <a:lnTo>
                  <a:pt x="6" y="86"/>
                </a:lnTo>
                <a:lnTo>
                  <a:pt x="6" y="87"/>
                </a:lnTo>
                <a:lnTo>
                  <a:pt x="6" y="88"/>
                </a:lnTo>
                <a:lnTo>
                  <a:pt x="6" y="91"/>
                </a:lnTo>
                <a:lnTo>
                  <a:pt x="6" y="92"/>
                </a:lnTo>
                <a:lnTo>
                  <a:pt x="6" y="93"/>
                </a:lnTo>
                <a:lnTo>
                  <a:pt x="6" y="94"/>
                </a:lnTo>
                <a:lnTo>
                  <a:pt x="6" y="95"/>
                </a:lnTo>
                <a:lnTo>
                  <a:pt x="6" y="96"/>
                </a:lnTo>
                <a:lnTo>
                  <a:pt x="6" y="97"/>
                </a:lnTo>
                <a:lnTo>
                  <a:pt x="6" y="98"/>
                </a:lnTo>
                <a:lnTo>
                  <a:pt x="6" y="99"/>
                </a:lnTo>
                <a:lnTo>
                  <a:pt x="6" y="100"/>
                </a:lnTo>
                <a:lnTo>
                  <a:pt x="6" y="101"/>
                </a:lnTo>
                <a:lnTo>
                  <a:pt x="6" y="100"/>
                </a:lnTo>
                <a:lnTo>
                  <a:pt x="6" y="99"/>
                </a:lnTo>
                <a:lnTo>
                  <a:pt x="6" y="98"/>
                </a:lnTo>
                <a:lnTo>
                  <a:pt x="6" y="97"/>
                </a:lnTo>
                <a:lnTo>
                  <a:pt x="6" y="96"/>
                </a:lnTo>
                <a:lnTo>
                  <a:pt x="6" y="95"/>
                </a:lnTo>
                <a:lnTo>
                  <a:pt x="6" y="94"/>
                </a:lnTo>
                <a:lnTo>
                  <a:pt x="6" y="92"/>
                </a:lnTo>
                <a:lnTo>
                  <a:pt x="6" y="91"/>
                </a:lnTo>
                <a:lnTo>
                  <a:pt x="6" y="90"/>
                </a:lnTo>
                <a:lnTo>
                  <a:pt x="6" y="89"/>
                </a:lnTo>
                <a:lnTo>
                  <a:pt x="6" y="86"/>
                </a:lnTo>
                <a:lnTo>
                  <a:pt x="6" y="80"/>
                </a:lnTo>
                <a:lnTo>
                  <a:pt x="6" y="79"/>
                </a:lnTo>
                <a:lnTo>
                  <a:pt x="6" y="78"/>
                </a:lnTo>
                <a:lnTo>
                  <a:pt x="6" y="77"/>
                </a:lnTo>
                <a:lnTo>
                  <a:pt x="6" y="73"/>
                </a:lnTo>
                <a:lnTo>
                  <a:pt x="6" y="65"/>
                </a:lnTo>
                <a:lnTo>
                  <a:pt x="6" y="64"/>
                </a:lnTo>
                <a:lnTo>
                  <a:pt x="7" y="62"/>
                </a:lnTo>
                <a:lnTo>
                  <a:pt x="7" y="58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7"/>
                </a:lnTo>
                <a:lnTo>
                  <a:pt x="7" y="43"/>
                </a:lnTo>
                <a:lnTo>
                  <a:pt x="7" y="36"/>
                </a:lnTo>
                <a:lnTo>
                  <a:pt x="7" y="35"/>
                </a:lnTo>
                <a:lnTo>
                  <a:pt x="7" y="34"/>
                </a:lnTo>
                <a:lnTo>
                  <a:pt x="7" y="33"/>
                </a:lnTo>
                <a:lnTo>
                  <a:pt x="7" y="29"/>
                </a:lnTo>
                <a:lnTo>
                  <a:pt x="7" y="28"/>
                </a:lnTo>
                <a:lnTo>
                  <a:pt x="7" y="27"/>
                </a:lnTo>
                <a:lnTo>
                  <a:pt x="7" y="26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0" name="Freeform 76"/>
          <p:cNvSpPr>
            <a:spLocks/>
          </p:cNvSpPr>
          <p:nvPr/>
        </p:nvSpPr>
        <p:spPr bwMode="auto">
          <a:xfrm>
            <a:off x="4996458" y="1325935"/>
            <a:ext cx="9525" cy="120650"/>
          </a:xfrm>
          <a:custGeom>
            <a:avLst/>
            <a:gdLst>
              <a:gd name="T0" fmla="*/ 0 w 7"/>
              <a:gd name="T1" fmla="*/ 1781598 h 90"/>
              <a:gd name="T2" fmla="*/ 0 w 7"/>
              <a:gd name="T3" fmla="*/ 0 h 90"/>
              <a:gd name="T4" fmla="*/ 0 w 7"/>
              <a:gd name="T5" fmla="*/ 0 h 90"/>
              <a:gd name="T6" fmla="*/ 0 w 7"/>
              <a:gd name="T7" fmla="*/ 0 h 90"/>
              <a:gd name="T8" fmla="*/ 1830161 w 7"/>
              <a:gd name="T9" fmla="*/ 0 h 90"/>
              <a:gd name="T10" fmla="*/ 1830161 w 7"/>
              <a:gd name="T11" fmla="*/ 1781598 h 90"/>
              <a:gd name="T12" fmla="*/ 1830161 w 7"/>
              <a:gd name="T13" fmla="*/ 7126393 h 90"/>
              <a:gd name="T14" fmla="*/ 1830161 w 7"/>
              <a:gd name="T15" fmla="*/ 12469848 h 90"/>
              <a:gd name="T16" fmla="*/ 1830161 w 7"/>
              <a:gd name="T17" fmla="*/ 24941036 h 90"/>
              <a:gd name="T18" fmla="*/ 1830161 w 7"/>
              <a:gd name="T19" fmla="*/ 76603366 h 90"/>
              <a:gd name="T20" fmla="*/ 3660321 w 7"/>
              <a:gd name="T21" fmla="*/ 112232652 h 90"/>
              <a:gd name="T22" fmla="*/ 3660321 w 7"/>
              <a:gd name="T23" fmla="*/ 135392089 h 90"/>
              <a:gd name="T24" fmla="*/ 3660321 w 7"/>
              <a:gd name="T25" fmla="*/ 147863278 h 90"/>
              <a:gd name="T26" fmla="*/ 3660321 w 7"/>
              <a:gd name="T27" fmla="*/ 153206732 h 90"/>
              <a:gd name="T28" fmla="*/ 3660321 w 7"/>
              <a:gd name="T29" fmla="*/ 156769929 h 90"/>
              <a:gd name="T30" fmla="*/ 3660321 w 7"/>
              <a:gd name="T31" fmla="*/ 158551527 h 90"/>
              <a:gd name="T32" fmla="*/ 3660321 w 7"/>
              <a:gd name="T33" fmla="*/ 160333126 h 90"/>
              <a:gd name="T34" fmla="*/ 3660321 w 7"/>
              <a:gd name="T35" fmla="*/ 160333126 h 90"/>
              <a:gd name="T36" fmla="*/ 3660321 w 7"/>
              <a:gd name="T37" fmla="*/ 158551527 h 90"/>
              <a:gd name="T38" fmla="*/ 3660321 w 7"/>
              <a:gd name="T39" fmla="*/ 158551527 h 90"/>
              <a:gd name="T40" fmla="*/ 3660321 w 7"/>
              <a:gd name="T41" fmla="*/ 154988331 h 90"/>
              <a:gd name="T42" fmla="*/ 3660321 w 7"/>
              <a:gd name="T43" fmla="*/ 149644876 h 90"/>
              <a:gd name="T44" fmla="*/ 5490482 w 7"/>
              <a:gd name="T45" fmla="*/ 140736884 h 90"/>
              <a:gd name="T46" fmla="*/ 5490482 w 7"/>
              <a:gd name="T47" fmla="*/ 112232652 h 90"/>
              <a:gd name="T48" fmla="*/ 5490482 w 7"/>
              <a:gd name="T49" fmla="*/ 49882072 h 90"/>
              <a:gd name="T50" fmla="*/ 5490482 w 7"/>
              <a:gd name="T51" fmla="*/ 30284491 h 90"/>
              <a:gd name="T52" fmla="*/ 5490482 w 7"/>
              <a:gd name="T53" fmla="*/ 16033044 h 90"/>
              <a:gd name="T54" fmla="*/ 5490482 w 7"/>
              <a:gd name="T55" fmla="*/ 10688249 h 90"/>
              <a:gd name="T56" fmla="*/ 7320643 w 7"/>
              <a:gd name="T57" fmla="*/ 8907992 h 90"/>
              <a:gd name="T58" fmla="*/ 7320643 w 7"/>
              <a:gd name="T59" fmla="*/ 7126393 h 90"/>
              <a:gd name="T60" fmla="*/ 7320643 w 7"/>
              <a:gd name="T61" fmla="*/ 7126393 h 90"/>
              <a:gd name="T62" fmla="*/ 7320643 w 7"/>
              <a:gd name="T63" fmla="*/ 7126393 h 90"/>
              <a:gd name="T64" fmla="*/ 7320643 w 7"/>
              <a:gd name="T65" fmla="*/ 7126393 h 90"/>
              <a:gd name="T66" fmla="*/ 7320643 w 7"/>
              <a:gd name="T67" fmla="*/ 8907992 h 90"/>
              <a:gd name="T68" fmla="*/ 7320643 w 7"/>
              <a:gd name="T69" fmla="*/ 12469848 h 90"/>
              <a:gd name="T70" fmla="*/ 7320643 w 7"/>
              <a:gd name="T71" fmla="*/ 17814643 h 90"/>
              <a:gd name="T72" fmla="*/ 7320643 w 7"/>
              <a:gd name="T73" fmla="*/ 30284491 h 90"/>
              <a:gd name="T74" fmla="*/ 7320643 w 7"/>
              <a:gd name="T75" fmla="*/ 51662330 h 90"/>
              <a:gd name="T76" fmla="*/ 9150804 w 7"/>
              <a:gd name="T77" fmla="*/ 85511358 h 90"/>
              <a:gd name="T78" fmla="*/ 9150804 w 7"/>
              <a:gd name="T79" fmla="*/ 112232652 h 90"/>
              <a:gd name="T80" fmla="*/ 9150804 w 7"/>
              <a:gd name="T81" fmla="*/ 130048635 h 90"/>
              <a:gd name="T82" fmla="*/ 9150804 w 7"/>
              <a:gd name="T83" fmla="*/ 140736884 h 90"/>
              <a:gd name="T84" fmla="*/ 9150804 w 7"/>
              <a:gd name="T85" fmla="*/ 146081679 h 90"/>
              <a:gd name="T86" fmla="*/ 9150804 w 7"/>
              <a:gd name="T87" fmla="*/ 149644876 h 90"/>
              <a:gd name="T88" fmla="*/ 9150804 w 7"/>
              <a:gd name="T89" fmla="*/ 151425134 h 90"/>
              <a:gd name="T90" fmla="*/ 9150804 w 7"/>
              <a:gd name="T91" fmla="*/ 153206732 h 90"/>
              <a:gd name="T92" fmla="*/ 9150804 w 7"/>
              <a:gd name="T93" fmla="*/ 153206732 h 90"/>
              <a:gd name="T94" fmla="*/ 9150804 w 7"/>
              <a:gd name="T95" fmla="*/ 153206732 h 90"/>
              <a:gd name="T96" fmla="*/ 9150804 w 7"/>
              <a:gd name="T97" fmla="*/ 151425134 h 90"/>
              <a:gd name="T98" fmla="*/ 10980964 w 7"/>
              <a:gd name="T99" fmla="*/ 149644876 h 90"/>
              <a:gd name="T100" fmla="*/ 10980964 w 7"/>
              <a:gd name="T101" fmla="*/ 146081679 h 90"/>
              <a:gd name="T102" fmla="*/ 10980964 w 7"/>
              <a:gd name="T103" fmla="*/ 137173688 h 90"/>
              <a:gd name="T104" fmla="*/ 10980964 w 7"/>
              <a:gd name="T105" fmla="*/ 117577447 h 90"/>
              <a:gd name="T106" fmla="*/ 10980964 w 7"/>
              <a:gd name="T107" fmla="*/ 89074554 h 90"/>
              <a:gd name="T108" fmla="*/ 10980964 w 7"/>
              <a:gd name="T109" fmla="*/ 57007125 h 90"/>
              <a:gd name="T110" fmla="*/ 12811125 w 7"/>
              <a:gd name="T111" fmla="*/ 40974081 h 90"/>
              <a:gd name="T112" fmla="*/ 12811125 w 7"/>
              <a:gd name="T113" fmla="*/ 28504233 h 90"/>
              <a:gd name="T114" fmla="*/ 12811125 w 7"/>
              <a:gd name="T115" fmla="*/ 19596241 h 90"/>
              <a:gd name="T116" fmla="*/ 12811125 w 7"/>
              <a:gd name="T117" fmla="*/ 16033044 h 90"/>
              <a:gd name="T118" fmla="*/ 12811125 w 7"/>
              <a:gd name="T119" fmla="*/ 16033044 h 90"/>
              <a:gd name="T120" fmla="*/ 12811125 w 7"/>
              <a:gd name="T121" fmla="*/ 14251446 h 90"/>
              <a:gd name="T122" fmla="*/ 12811125 w 7"/>
              <a:gd name="T123" fmla="*/ 14251446 h 9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90"/>
              <a:gd name="T188" fmla="*/ 7 w 7"/>
              <a:gd name="T189" fmla="*/ 90 h 9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90">
                <a:moveTo>
                  <a:pt x="0" y="2"/>
                </a:move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4"/>
                </a:lnTo>
                <a:lnTo>
                  <a:pt x="1" y="15"/>
                </a:lnTo>
                <a:lnTo>
                  <a:pt x="1" y="17"/>
                </a:lnTo>
                <a:lnTo>
                  <a:pt x="1" y="20"/>
                </a:lnTo>
                <a:lnTo>
                  <a:pt x="1" y="27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1" y="49"/>
                </a:lnTo>
                <a:lnTo>
                  <a:pt x="1" y="56"/>
                </a:lnTo>
                <a:lnTo>
                  <a:pt x="1" y="57"/>
                </a:lnTo>
                <a:lnTo>
                  <a:pt x="1" y="59"/>
                </a:lnTo>
                <a:lnTo>
                  <a:pt x="2" y="63"/>
                </a:lnTo>
                <a:lnTo>
                  <a:pt x="2" y="69"/>
                </a:lnTo>
                <a:lnTo>
                  <a:pt x="2" y="70"/>
                </a:lnTo>
                <a:lnTo>
                  <a:pt x="2" y="71"/>
                </a:lnTo>
                <a:lnTo>
                  <a:pt x="2" y="72"/>
                </a:lnTo>
                <a:lnTo>
                  <a:pt x="2" y="75"/>
                </a:lnTo>
                <a:lnTo>
                  <a:pt x="2" y="76"/>
                </a:lnTo>
                <a:lnTo>
                  <a:pt x="2" y="78"/>
                </a:lnTo>
                <a:lnTo>
                  <a:pt x="2" y="80"/>
                </a:lnTo>
                <a:lnTo>
                  <a:pt x="2" y="81"/>
                </a:lnTo>
                <a:lnTo>
                  <a:pt x="2" y="83"/>
                </a:lnTo>
                <a:lnTo>
                  <a:pt x="2" y="84"/>
                </a:lnTo>
                <a:lnTo>
                  <a:pt x="2" y="85"/>
                </a:lnTo>
                <a:lnTo>
                  <a:pt x="2" y="86"/>
                </a:lnTo>
                <a:lnTo>
                  <a:pt x="2" y="87"/>
                </a:lnTo>
                <a:lnTo>
                  <a:pt x="2" y="88"/>
                </a:lnTo>
                <a:lnTo>
                  <a:pt x="2" y="89"/>
                </a:lnTo>
                <a:lnTo>
                  <a:pt x="2" y="90"/>
                </a:lnTo>
                <a:lnTo>
                  <a:pt x="2" y="89"/>
                </a:lnTo>
                <a:lnTo>
                  <a:pt x="2" y="88"/>
                </a:lnTo>
                <a:lnTo>
                  <a:pt x="2" y="87"/>
                </a:lnTo>
                <a:lnTo>
                  <a:pt x="2" y="86"/>
                </a:lnTo>
                <a:lnTo>
                  <a:pt x="2" y="85"/>
                </a:lnTo>
                <a:lnTo>
                  <a:pt x="2" y="84"/>
                </a:lnTo>
                <a:lnTo>
                  <a:pt x="2" y="83"/>
                </a:lnTo>
                <a:lnTo>
                  <a:pt x="2" y="82"/>
                </a:lnTo>
                <a:lnTo>
                  <a:pt x="3" y="80"/>
                </a:lnTo>
                <a:lnTo>
                  <a:pt x="3" y="79"/>
                </a:lnTo>
                <a:lnTo>
                  <a:pt x="3" y="78"/>
                </a:lnTo>
                <a:lnTo>
                  <a:pt x="3" y="75"/>
                </a:lnTo>
                <a:lnTo>
                  <a:pt x="3" y="70"/>
                </a:lnTo>
                <a:lnTo>
                  <a:pt x="3" y="69"/>
                </a:lnTo>
                <a:lnTo>
                  <a:pt x="3" y="68"/>
                </a:lnTo>
                <a:lnTo>
                  <a:pt x="3" y="67"/>
                </a:lnTo>
                <a:lnTo>
                  <a:pt x="3" y="63"/>
                </a:lnTo>
                <a:lnTo>
                  <a:pt x="3" y="56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8"/>
                </a:lnTo>
                <a:lnTo>
                  <a:pt x="3" y="35"/>
                </a:lnTo>
                <a:lnTo>
                  <a:pt x="3" y="28"/>
                </a:lnTo>
                <a:lnTo>
                  <a:pt x="3" y="27"/>
                </a:lnTo>
                <a:lnTo>
                  <a:pt x="3" y="25"/>
                </a:lnTo>
                <a:lnTo>
                  <a:pt x="3" y="23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2"/>
                </a:lnTo>
                <a:lnTo>
                  <a:pt x="4" y="28"/>
                </a:lnTo>
                <a:lnTo>
                  <a:pt x="4" y="29"/>
                </a:lnTo>
                <a:lnTo>
                  <a:pt x="4" y="31"/>
                </a:lnTo>
                <a:lnTo>
                  <a:pt x="4" y="34"/>
                </a:lnTo>
                <a:lnTo>
                  <a:pt x="4" y="41"/>
                </a:lnTo>
                <a:lnTo>
                  <a:pt x="4" y="42"/>
                </a:lnTo>
                <a:lnTo>
                  <a:pt x="4" y="43"/>
                </a:lnTo>
                <a:lnTo>
                  <a:pt x="5" y="45"/>
                </a:lnTo>
                <a:lnTo>
                  <a:pt x="5" y="48"/>
                </a:lnTo>
                <a:lnTo>
                  <a:pt x="5" y="56"/>
                </a:lnTo>
                <a:lnTo>
                  <a:pt x="5" y="57"/>
                </a:lnTo>
                <a:lnTo>
                  <a:pt x="5" y="59"/>
                </a:lnTo>
                <a:lnTo>
                  <a:pt x="5" y="62"/>
                </a:lnTo>
                <a:lnTo>
                  <a:pt x="5" y="63"/>
                </a:lnTo>
                <a:lnTo>
                  <a:pt x="5" y="64"/>
                </a:lnTo>
                <a:lnTo>
                  <a:pt x="5" y="65"/>
                </a:lnTo>
                <a:lnTo>
                  <a:pt x="5" y="68"/>
                </a:lnTo>
                <a:lnTo>
                  <a:pt x="5" y="69"/>
                </a:lnTo>
                <a:lnTo>
                  <a:pt x="5" y="71"/>
                </a:lnTo>
                <a:lnTo>
                  <a:pt x="5" y="73"/>
                </a:lnTo>
                <a:lnTo>
                  <a:pt x="5" y="74"/>
                </a:lnTo>
                <a:lnTo>
                  <a:pt x="5" y="75"/>
                </a:lnTo>
                <a:lnTo>
                  <a:pt x="5" y="76"/>
                </a:lnTo>
                <a:lnTo>
                  <a:pt x="5" y="78"/>
                </a:lnTo>
                <a:lnTo>
                  <a:pt x="5" y="79"/>
                </a:lnTo>
                <a:lnTo>
                  <a:pt x="5" y="80"/>
                </a:lnTo>
                <a:lnTo>
                  <a:pt x="5" y="81"/>
                </a:lnTo>
                <a:lnTo>
                  <a:pt x="5" y="82"/>
                </a:lnTo>
                <a:lnTo>
                  <a:pt x="5" y="83"/>
                </a:lnTo>
                <a:lnTo>
                  <a:pt x="5" y="84"/>
                </a:lnTo>
                <a:lnTo>
                  <a:pt x="5" y="85"/>
                </a:lnTo>
                <a:lnTo>
                  <a:pt x="5" y="86"/>
                </a:lnTo>
                <a:lnTo>
                  <a:pt x="5" y="85"/>
                </a:lnTo>
                <a:lnTo>
                  <a:pt x="6" y="84"/>
                </a:lnTo>
                <a:lnTo>
                  <a:pt x="6" y="83"/>
                </a:lnTo>
                <a:lnTo>
                  <a:pt x="6" y="82"/>
                </a:lnTo>
                <a:lnTo>
                  <a:pt x="6" y="81"/>
                </a:lnTo>
                <a:lnTo>
                  <a:pt x="6" y="80"/>
                </a:lnTo>
                <a:lnTo>
                  <a:pt x="6" y="79"/>
                </a:lnTo>
                <a:lnTo>
                  <a:pt x="6" y="77"/>
                </a:lnTo>
                <a:lnTo>
                  <a:pt x="6" y="76"/>
                </a:lnTo>
                <a:lnTo>
                  <a:pt x="6" y="75"/>
                </a:lnTo>
                <a:lnTo>
                  <a:pt x="6" y="73"/>
                </a:lnTo>
                <a:lnTo>
                  <a:pt x="6" y="68"/>
                </a:lnTo>
                <a:lnTo>
                  <a:pt x="6" y="67"/>
                </a:lnTo>
                <a:lnTo>
                  <a:pt x="6" y="66"/>
                </a:lnTo>
                <a:lnTo>
                  <a:pt x="6" y="65"/>
                </a:lnTo>
                <a:lnTo>
                  <a:pt x="6" y="62"/>
                </a:lnTo>
                <a:lnTo>
                  <a:pt x="6" y="56"/>
                </a:lnTo>
                <a:lnTo>
                  <a:pt x="6" y="55"/>
                </a:lnTo>
                <a:lnTo>
                  <a:pt x="6" y="53"/>
                </a:lnTo>
                <a:lnTo>
                  <a:pt x="6" y="50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38"/>
                </a:lnTo>
                <a:lnTo>
                  <a:pt x="6" y="32"/>
                </a:lnTo>
                <a:lnTo>
                  <a:pt x="6" y="31"/>
                </a:lnTo>
                <a:lnTo>
                  <a:pt x="6" y="29"/>
                </a:lnTo>
                <a:lnTo>
                  <a:pt x="7" y="26"/>
                </a:lnTo>
                <a:lnTo>
                  <a:pt x="7" y="25"/>
                </a:lnTo>
                <a:lnTo>
                  <a:pt x="7" y="23"/>
                </a:lnTo>
                <a:lnTo>
                  <a:pt x="7" y="21"/>
                </a:lnTo>
                <a:lnTo>
                  <a:pt x="7" y="20"/>
                </a:lnTo>
                <a:lnTo>
                  <a:pt x="7" y="19"/>
                </a:lnTo>
                <a:lnTo>
                  <a:pt x="7" y="16"/>
                </a:lnTo>
                <a:lnTo>
                  <a:pt x="7" y="15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1" name="Freeform 77"/>
          <p:cNvSpPr>
            <a:spLocks/>
          </p:cNvSpPr>
          <p:nvPr/>
        </p:nvSpPr>
        <p:spPr bwMode="auto">
          <a:xfrm>
            <a:off x="5005983" y="1337047"/>
            <a:ext cx="9525" cy="96838"/>
          </a:xfrm>
          <a:custGeom>
            <a:avLst/>
            <a:gdLst>
              <a:gd name="T0" fmla="*/ 0 w 7"/>
              <a:gd name="T1" fmla="*/ 0 h 73"/>
              <a:gd name="T2" fmla="*/ 0 w 7"/>
              <a:gd name="T3" fmla="*/ 1762982 h 73"/>
              <a:gd name="T4" fmla="*/ 0 w 7"/>
              <a:gd name="T5" fmla="*/ 3525964 h 73"/>
              <a:gd name="T6" fmla="*/ 0 w 7"/>
              <a:gd name="T7" fmla="*/ 7051929 h 73"/>
              <a:gd name="T8" fmla="*/ 1830161 w 7"/>
              <a:gd name="T9" fmla="*/ 21154460 h 73"/>
              <a:gd name="T10" fmla="*/ 1830161 w 7"/>
              <a:gd name="T11" fmla="*/ 58174434 h 73"/>
              <a:gd name="T12" fmla="*/ 1830161 w 7"/>
              <a:gd name="T13" fmla="*/ 81091876 h 73"/>
              <a:gd name="T14" fmla="*/ 1830161 w 7"/>
              <a:gd name="T15" fmla="*/ 105772300 h 73"/>
              <a:gd name="T16" fmla="*/ 1830161 w 7"/>
              <a:gd name="T17" fmla="*/ 116350194 h 73"/>
              <a:gd name="T18" fmla="*/ 1830161 w 7"/>
              <a:gd name="T19" fmla="*/ 121637814 h 73"/>
              <a:gd name="T20" fmla="*/ 1830161 w 7"/>
              <a:gd name="T21" fmla="*/ 126926760 h 73"/>
              <a:gd name="T22" fmla="*/ 1830161 w 7"/>
              <a:gd name="T23" fmla="*/ 126926760 h 73"/>
              <a:gd name="T24" fmla="*/ 1830161 w 7"/>
              <a:gd name="T25" fmla="*/ 128689743 h 73"/>
              <a:gd name="T26" fmla="*/ 3660321 w 7"/>
              <a:gd name="T27" fmla="*/ 128689743 h 73"/>
              <a:gd name="T28" fmla="*/ 3660321 w 7"/>
              <a:gd name="T29" fmla="*/ 128689743 h 73"/>
              <a:gd name="T30" fmla="*/ 3660321 w 7"/>
              <a:gd name="T31" fmla="*/ 128689743 h 73"/>
              <a:gd name="T32" fmla="*/ 3660321 w 7"/>
              <a:gd name="T33" fmla="*/ 128689743 h 73"/>
              <a:gd name="T34" fmla="*/ 3660321 w 7"/>
              <a:gd name="T35" fmla="*/ 125163778 h 73"/>
              <a:gd name="T36" fmla="*/ 3660321 w 7"/>
              <a:gd name="T37" fmla="*/ 118111849 h 73"/>
              <a:gd name="T38" fmla="*/ 3660321 w 7"/>
              <a:gd name="T39" fmla="*/ 102246336 h 73"/>
              <a:gd name="T40" fmla="*/ 3660321 w 7"/>
              <a:gd name="T41" fmla="*/ 61700398 h 73"/>
              <a:gd name="T42" fmla="*/ 5490482 w 7"/>
              <a:gd name="T43" fmla="*/ 37019974 h 73"/>
              <a:gd name="T44" fmla="*/ 5490482 w 7"/>
              <a:gd name="T45" fmla="*/ 21154460 h 73"/>
              <a:gd name="T46" fmla="*/ 5490482 w 7"/>
              <a:gd name="T47" fmla="*/ 12339549 h 73"/>
              <a:gd name="T48" fmla="*/ 5490482 w 7"/>
              <a:gd name="T49" fmla="*/ 10577893 h 73"/>
              <a:gd name="T50" fmla="*/ 5490482 w 7"/>
              <a:gd name="T51" fmla="*/ 8814911 h 73"/>
              <a:gd name="T52" fmla="*/ 5490482 w 7"/>
              <a:gd name="T53" fmla="*/ 7051929 h 73"/>
              <a:gd name="T54" fmla="*/ 5490482 w 7"/>
              <a:gd name="T55" fmla="*/ 7051929 h 73"/>
              <a:gd name="T56" fmla="*/ 5490482 w 7"/>
              <a:gd name="T57" fmla="*/ 7051929 h 73"/>
              <a:gd name="T58" fmla="*/ 5490482 w 7"/>
              <a:gd name="T59" fmla="*/ 8814911 h 73"/>
              <a:gd name="T60" fmla="*/ 5490482 w 7"/>
              <a:gd name="T61" fmla="*/ 10577893 h 73"/>
              <a:gd name="T62" fmla="*/ 7320643 w 7"/>
              <a:gd name="T63" fmla="*/ 14102531 h 73"/>
              <a:gd name="T64" fmla="*/ 7320643 w 7"/>
              <a:gd name="T65" fmla="*/ 19391478 h 73"/>
              <a:gd name="T66" fmla="*/ 7320643 w 7"/>
              <a:gd name="T67" fmla="*/ 38782956 h 73"/>
              <a:gd name="T68" fmla="*/ 7320643 w 7"/>
              <a:gd name="T69" fmla="*/ 77565911 h 73"/>
              <a:gd name="T70" fmla="*/ 7320643 w 7"/>
              <a:gd name="T71" fmla="*/ 95195734 h 73"/>
              <a:gd name="T72" fmla="*/ 9150804 w 7"/>
              <a:gd name="T73" fmla="*/ 107535283 h 73"/>
              <a:gd name="T74" fmla="*/ 9150804 w 7"/>
              <a:gd name="T75" fmla="*/ 114587212 h 73"/>
              <a:gd name="T76" fmla="*/ 9150804 w 7"/>
              <a:gd name="T77" fmla="*/ 118111849 h 73"/>
              <a:gd name="T78" fmla="*/ 9150804 w 7"/>
              <a:gd name="T79" fmla="*/ 119874832 h 73"/>
              <a:gd name="T80" fmla="*/ 9150804 w 7"/>
              <a:gd name="T81" fmla="*/ 121637814 h 73"/>
              <a:gd name="T82" fmla="*/ 9150804 w 7"/>
              <a:gd name="T83" fmla="*/ 121637814 h 73"/>
              <a:gd name="T84" fmla="*/ 9150804 w 7"/>
              <a:gd name="T85" fmla="*/ 121637814 h 73"/>
              <a:gd name="T86" fmla="*/ 9150804 w 7"/>
              <a:gd name="T87" fmla="*/ 121637814 h 73"/>
              <a:gd name="T88" fmla="*/ 9150804 w 7"/>
              <a:gd name="T89" fmla="*/ 119874832 h 73"/>
              <a:gd name="T90" fmla="*/ 9150804 w 7"/>
              <a:gd name="T91" fmla="*/ 118111849 h 73"/>
              <a:gd name="T92" fmla="*/ 9150804 w 7"/>
              <a:gd name="T93" fmla="*/ 112824229 h 73"/>
              <a:gd name="T94" fmla="*/ 9150804 w 7"/>
              <a:gd name="T95" fmla="*/ 98720372 h 73"/>
              <a:gd name="T96" fmla="*/ 10980964 w 7"/>
              <a:gd name="T97" fmla="*/ 81091876 h 73"/>
              <a:gd name="T98" fmla="*/ 10980964 w 7"/>
              <a:gd name="T99" fmla="*/ 56411451 h 73"/>
              <a:gd name="T100" fmla="*/ 10980964 w 7"/>
              <a:gd name="T101" fmla="*/ 38782956 h 73"/>
              <a:gd name="T102" fmla="*/ 10980964 w 7"/>
              <a:gd name="T103" fmla="*/ 28206389 h 73"/>
              <a:gd name="T104" fmla="*/ 10980964 w 7"/>
              <a:gd name="T105" fmla="*/ 21154460 h 73"/>
              <a:gd name="T106" fmla="*/ 10980964 w 7"/>
              <a:gd name="T107" fmla="*/ 17628496 h 73"/>
              <a:gd name="T108" fmla="*/ 10980964 w 7"/>
              <a:gd name="T109" fmla="*/ 15865513 h 73"/>
              <a:gd name="T110" fmla="*/ 10980964 w 7"/>
              <a:gd name="T111" fmla="*/ 15865513 h 73"/>
              <a:gd name="T112" fmla="*/ 10980964 w 7"/>
              <a:gd name="T113" fmla="*/ 15865513 h 73"/>
              <a:gd name="T114" fmla="*/ 10980964 w 7"/>
              <a:gd name="T115" fmla="*/ 15865513 h 73"/>
              <a:gd name="T116" fmla="*/ 12811125 w 7"/>
              <a:gd name="T117" fmla="*/ 15865513 h 73"/>
              <a:gd name="T118" fmla="*/ 12811125 w 7"/>
              <a:gd name="T119" fmla="*/ 17628496 h 73"/>
              <a:gd name="T120" fmla="*/ 12811125 w 7"/>
              <a:gd name="T121" fmla="*/ 19391478 h 73"/>
              <a:gd name="T122" fmla="*/ 12811125 w 7"/>
              <a:gd name="T123" fmla="*/ 26443407 h 7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3"/>
              <a:gd name="T188" fmla="*/ 7 w 7"/>
              <a:gd name="T189" fmla="*/ 73 h 7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3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10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6"/>
                </a:lnTo>
                <a:lnTo>
                  <a:pt x="1" y="22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9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50"/>
                </a:lnTo>
                <a:lnTo>
                  <a:pt x="1" y="55"/>
                </a:lnTo>
                <a:lnTo>
                  <a:pt x="1" y="56"/>
                </a:lnTo>
                <a:lnTo>
                  <a:pt x="1" y="57"/>
                </a:lnTo>
                <a:lnTo>
                  <a:pt x="1" y="58"/>
                </a:lnTo>
                <a:lnTo>
                  <a:pt x="1" y="60"/>
                </a:lnTo>
                <a:lnTo>
                  <a:pt x="1" y="61"/>
                </a:lnTo>
                <a:lnTo>
                  <a:pt x="1" y="62"/>
                </a:lnTo>
                <a:lnTo>
                  <a:pt x="1" y="63"/>
                </a:lnTo>
                <a:lnTo>
                  <a:pt x="1" y="65"/>
                </a:lnTo>
                <a:lnTo>
                  <a:pt x="1" y="66"/>
                </a:lnTo>
                <a:lnTo>
                  <a:pt x="1" y="67"/>
                </a:lnTo>
                <a:lnTo>
                  <a:pt x="1" y="68"/>
                </a:lnTo>
                <a:lnTo>
                  <a:pt x="1" y="69"/>
                </a:lnTo>
                <a:lnTo>
                  <a:pt x="1" y="70"/>
                </a:lnTo>
                <a:lnTo>
                  <a:pt x="1" y="71"/>
                </a:lnTo>
                <a:lnTo>
                  <a:pt x="1" y="72"/>
                </a:lnTo>
                <a:lnTo>
                  <a:pt x="1" y="73"/>
                </a:lnTo>
                <a:lnTo>
                  <a:pt x="2" y="73"/>
                </a:lnTo>
                <a:lnTo>
                  <a:pt x="2" y="72"/>
                </a:lnTo>
                <a:lnTo>
                  <a:pt x="2" y="71"/>
                </a:lnTo>
                <a:lnTo>
                  <a:pt x="2" y="70"/>
                </a:lnTo>
                <a:lnTo>
                  <a:pt x="2" y="69"/>
                </a:lnTo>
                <a:lnTo>
                  <a:pt x="2" y="67"/>
                </a:lnTo>
                <a:lnTo>
                  <a:pt x="2" y="66"/>
                </a:lnTo>
                <a:lnTo>
                  <a:pt x="2" y="65"/>
                </a:lnTo>
                <a:lnTo>
                  <a:pt x="2" y="63"/>
                </a:lnTo>
                <a:lnTo>
                  <a:pt x="2" y="58"/>
                </a:lnTo>
                <a:lnTo>
                  <a:pt x="2" y="57"/>
                </a:lnTo>
                <a:lnTo>
                  <a:pt x="2" y="56"/>
                </a:lnTo>
                <a:lnTo>
                  <a:pt x="2" y="53"/>
                </a:lnTo>
                <a:lnTo>
                  <a:pt x="2" y="48"/>
                </a:lnTo>
                <a:lnTo>
                  <a:pt x="2" y="36"/>
                </a:lnTo>
                <a:lnTo>
                  <a:pt x="2" y="35"/>
                </a:lnTo>
                <a:lnTo>
                  <a:pt x="2" y="33"/>
                </a:lnTo>
                <a:lnTo>
                  <a:pt x="3" y="31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1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27"/>
                </a:lnTo>
                <a:lnTo>
                  <a:pt x="4" y="3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9"/>
                </a:lnTo>
                <a:lnTo>
                  <a:pt x="4" y="53"/>
                </a:lnTo>
                <a:lnTo>
                  <a:pt x="4" y="54"/>
                </a:lnTo>
                <a:lnTo>
                  <a:pt x="4" y="55"/>
                </a:lnTo>
                <a:lnTo>
                  <a:pt x="4" y="58"/>
                </a:lnTo>
                <a:lnTo>
                  <a:pt x="5" y="58"/>
                </a:lnTo>
                <a:lnTo>
                  <a:pt x="5" y="59"/>
                </a:lnTo>
                <a:lnTo>
                  <a:pt x="5" y="61"/>
                </a:lnTo>
                <a:lnTo>
                  <a:pt x="5" y="62"/>
                </a:lnTo>
                <a:lnTo>
                  <a:pt x="5" y="63"/>
                </a:lnTo>
                <a:lnTo>
                  <a:pt x="5" y="64"/>
                </a:lnTo>
                <a:lnTo>
                  <a:pt x="5" y="65"/>
                </a:lnTo>
                <a:lnTo>
                  <a:pt x="5" y="66"/>
                </a:lnTo>
                <a:lnTo>
                  <a:pt x="5" y="67"/>
                </a:lnTo>
                <a:lnTo>
                  <a:pt x="5" y="68"/>
                </a:lnTo>
                <a:lnTo>
                  <a:pt x="5" y="69"/>
                </a:lnTo>
                <a:lnTo>
                  <a:pt x="5" y="68"/>
                </a:lnTo>
                <a:lnTo>
                  <a:pt x="5" y="67"/>
                </a:lnTo>
                <a:lnTo>
                  <a:pt x="5" y="66"/>
                </a:lnTo>
                <a:lnTo>
                  <a:pt x="5" y="65"/>
                </a:lnTo>
                <a:lnTo>
                  <a:pt x="5" y="64"/>
                </a:lnTo>
                <a:lnTo>
                  <a:pt x="5" y="63"/>
                </a:lnTo>
                <a:lnTo>
                  <a:pt x="5" y="62"/>
                </a:lnTo>
                <a:lnTo>
                  <a:pt x="5" y="61"/>
                </a:lnTo>
                <a:lnTo>
                  <a:pt x="5" y="60"/>
                </a:lnTo>
                <a:lnTo>
                  <a:pt x="5" y="56"/>
                </a:lnTo>
                <a:lnTo>
                  <a:pt x="5" y="55"/>
                </a:lnTo>
                <a:lnTo>
                  <a:pt x="6" y="54"/>
                </a:lnTo>
                <a:lnTo>
                  <a:pt x="6" y="52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2"/>
                </a:lnTo>
                <a:lnTo>
                  <a:pt x="6" y="37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6" y="27"/>
                </a:lnTo>
                <a:lnTo>
                  <a:pt x="6" y="26"/>
                </a:lnTo>
                <a:lnTo>
                  <a:pt x="6" y="25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19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7" y="9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7" y="15"/>
                </a:lnTo>
                <a:lnTo>
                  <a:pt x="7" y="16"/>
                </a:lnTo>
                <a:lnTo>
                  <a:pt x="7" y="1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" name="Freeform 78"/>
          <p:cNvSpPr>
            <a:spLocks/>
          </p:cNvSpPr>
          <p:nvPr/>
        </p:nvSpPr>
        <p:spPr bwMode="auto">
          <a:xfrm>
            <a:off x="5015508" y="1354510"/>
            <a:ext cx="9525" cy="68262"/>
          </a:xfrm>
          <a:custGeom>
            <a:avLst/>
            <a:gdLst>
              <a:gd name="T0" fmla="*/ 0 w 7"/>
              <a:gd name="T1" fmla="*/ 36634378 h 52"/>
              <a:gd name="T2" fmla="*/ 0 w 7"/>
              <a:gd name="T3" fmla="*/ 54079257 h 52"/>
              <a:gd name="T4" fmla="*/ 1830161 w 7"/>
              <a:gd name="T5" fmla="*/ 71524136 h 52"/>
              <a:gd name="T6" fmla="*/ 1830161 w 7"/>
              <a:gd name="T7" fmla="*/ 80247232 h 52"/>
              <a:gd name="T8" fmla="*/ 1830161 w 7"/>
              <a:gd name="T9" fmla="*/ 85479777 h 52"/>
              <a:gd name="T10" fmla="*/ 1830161 w 7"/>
              <a:gd name="T11" fmla="*/ 87224396 h 52"/>
              <a:gd name="T12" fmla="*/ 1830161 w 7"/>
              <a:gd name="T13" fmla="*/ 88969015 h 52"/>
              <a:gd name="T14" fmla="*/ 1830161 w 7"/>
              <a:gd name="T15" fmla="*/ 90713634 h 52"/>
              <a:gd name="T16" fmla="*/ 1830161 w 7"/>
              <a:gd name="T17" fmla="*/ 90713634 h 52"/>
              <a:gd name="T18" fmla="*/ 1830161 w 7"/>
              <a:gd name="T19" fmla="*/ 90713634 h 52"/>
              <a:gd name="T20" fmla="*/ 1830161 w 7"/>
              <a:gd name="T21" fmla="*/ 90713634 h 52"/>
              <a:gd name="T22" fmla="*/ 1830161 w 7"/>
              <a:gd name="T23" fmla="*/ 88969015 h 52"/>
              <a:gd name="T24" fmla="*/ 1830161 w 7"/>
              <a:gd name="T25" fmla="*/ 87224396 h 52"/>
              <a:gd name="T26" fmla="*/ 1830161 w 7"/>
              <a:gd name="T27" fmla="*/ 83735158 h 52"/>
              <a:gd name="T28" fmla="*/ 3660321 w 7"/>
              <a:gd name="T29" fmla="*/ 69779517 h 52"/>
              <a:gd name="T30" fmla="*/ 3660321 w 7"/>
              <a:gd name="T31" fmla="*/ 41868235 h 52"/>
              <a:gd name="T32" fmla="*/ 3660321 w 7"/>
              <a:gd name="T33" fmla="*/ 24423356 h 52"/>
              <a:gd name="T34" fmla="*/ 5490482 w 7"/>
              <a:gd name="T35" fmla="*/ 8723096 h 52"/>
              <a:gd name="T36" fmla="*/ 5490482 w 7"/>
              <a:gd name="T37" fmla="*/ 3489238 h 52"/>
              <a:gd name="T38" fmla="*/ 5490482 w 7"/>
              <a:gd name="T39" fmla="*/ 1744619 h 52"/>
              <a:gd name="T40" fmla="*/ 5490482 w 7"/>
              <a:gd name="T41" fmla="*/ 0 h 52"/>
              <a:gd name="T42" fmla="*/ 5490482 w 7"/>
              <a:gd name="T43" fmla="*/ 0 h 52"/>
              <a:gd name="T44" fmla="*/ 5490482 w 7"/>
              <a:gd name="T45" fmla="*/ 0 h 52"/>
              <a:gd name="T46" fmla="*/ 5490482 w 7"/>
              <a:gd name="T47" fmla="*/ 0 h 52"/>
              <a:gd name="T48" fmla="*/ 5490482 w 7"/>
              <a:gd name="T49" fmla="*/ 0 h 52"/>
              <a:gd name="T50" fmla="*/ 5490482 w 7"/>
              <a:gd name="T51" fmla="*/ 1744619 h 52"/>
              <a:gd name="T52" fmla="*/ 5490482 w 7"/>
              <a:gd name="T53" fmla="*/ 3489238 h 52"/>
              <a:gd name="T54" fmla="*/ 5490482 w 7"/>
              <a:gd name="T55" fmla="*/ 8723096 h 52"/>
              <a:gd name="T56" fmla="*/ 5490482 w 7"/>
              <a:gd name="T57" fmla="*/ 19189498 h 52"/>
              <a:gd name="T58" fmla="*/ 7320643 w 7"/>
              <a:gd name="T59" fmla="*/ 38378997 h 52"/>
              <a:gd name="T60" fmla="*/ 7320643 w 7"/>
              <a:gd name="T61" fmla="*/ 54079257 h 52"/>
              <a:gd name="T62" fmla="*/ 7320643 w 7"/>
              <a:gd name="T63" fmla="*/ 69779517 h 52"/>
              <a:gd name="T64" fmla="*/ 7320643 w 7"/>
              <a:gd name="T65" fmla="*/ 75013374 h 52"/>
              <a:gd name="T66" fmla="*/ 7320643 w 7"/>
              <a:gd name="T67" fmla="*/ 78502613 h 52"/>
              <a:gd name="T68" fmla="*/ 7320643 w 7"/>
              <a:gd name="T69" fmla="*/ 81990538 h 52"/>
              <a:gd name="T70" fmla="*/ 7320643 w 7"/>
              <a:gd name="T71" fmla="*/ 81990538 h 52"/>
              <a:gd name="T72" fmla="*/ 7320643 w 7"/>
              <a:gd name="T73" fmla="*/ 83735158 h 52"/>
              <a:gd name="T74" fmla="*/ 7320643 w 7"/>
              <a:gd name="T75" fmla="*/ 83735158 h 52"/>
              <a:gd name="T76" fmla="*/ 7320643 w 7"/>
              <a:gd name="T77" fmla="*/ 83735158 h 52"/>
              <a:gd name="T78" fmla="*/ 7320643 w 7"/>
              <a:gd name="T79" fmla="*/ 83735158 h 52"/>
              <a:gd name="T80" fmla="*/ 7320643 w 7"/>
              <a:gd name="T81" fmla="*/ 81990538 h 52"/>
              <a:gd name="T82" fmla="*/ 9150804 w 7"/>
              <a:gd name="T83" fmla="*/ 80247232 h 52"/>
              <a:gd name="T84" fmla="*/ 9150804 w 7"/>
              <a:gd name="T85" fmla="*/ 76757994 h 52"/>
              <a:gd name="T86" fmla="*/ 9150804 w 7"/>
              <a:gd name="T87" fmla="*/ 66290278 h 52"/>
              <a:gd name="T88" fmla="*/ 9150804 w 7"/>
              <a:gd name="T89" fmla="*/ 52334638 h 52"/>
              <a:gd name="T90" fmla="*/ 9150804 w 7"/>
              <a:gd name="T91" fmla="*/ 31400520 h 52"/>
              <a:gd name="T92" fmla="*/ 10980964 w 7"/>
              <a:gd name="T93" fmla="*/ 24423356 h 52"/>
              <a:gd name="T94" fmla="*/ 10980964 w 7"/>
              <a:gd name="T95" fmla="*/ 15700260 h 52"/>
              <a:gd name="T96" fmla="*/ 10980964 w 7"/>
              <a:gd name="T97" fmla="*/ 10466402 h 52"/>
              <a:gd name="T98" fmla="*/ 10980964 w 7"/>
              <a:gd name="T99" fmla="*/ 8723096 h 52"/>
              <a:gd name="T100" fmla="*/ 10980964 w 7"/>
              <a:gd name="T101" fmla="*/ 6978477 h 52"/>
              <a:gd name="T102" fmla="*/ 10980964 w 7"/>
              <a:gd name="T103" fmla="*/ 6978477 h 52"/>
              <a:gd name="T104" fmla="*/ 10980964 w 7"/>
              <a:gd name="T105" fmla="*/ 6978477 h 52"/>
              <a:gd name="T106" fmla="*/ 10980964 w 7"/>
              <a:gd name="T107" fmla="*/ 6978477 h 52"/>
              <a:gd name="T108" fmla="*/ 10980964 w 7"/>
              <a:gd name="T109" fmla="*/ 6978477 h 52"/>
              <a:gd name="T110" fmla="*/ 10980964 w 7"/>
              <a:gd name="T111" fmla="*/ 6978477 h 52"/>
              <a:gd name="T112" fmla="*/ 10980964 w 7"/>
              <a:gd name="T113" fmla="*/ 8723096 h 52"/>
              <a:gd name="T114" fmla="*/ 10980964 w 7"/>
              <a:gd name="T115" fmla="*/ 12211022 h 52"/>
              <a:gd name="T116" fmla="*/ 12811125 w 7"/>
              <a:gd name="T117" fmla="*/ 20934118 h 52"/>
              <a:gd name="T118" fmla="*/ 12811125 w 7"/>
              <a:gd name="T119" fmla="*/ 48845399 h 52"/>
              <a:gd name="T120" fmla="*/ 12811125 w 7"/>
              <a:gd name="T121" fmla="*/ 61057734 h 52"/>
              <a:gd name="T122" fmla="*/ 12811125 w 7"/>
              <a:gd name="T123" fmla="*/ 69779517 h 5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52"/>
              <a:gd name="T188" fmla="*/ 7 w 7"/>
              <a:gd name="T189" fmla="*/ 52 h 5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52">
                <a:moveTo>
                  <a:pt x="0" y="5"/>
                </a:move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2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6"/>
                </a:lnTo>
                <a:lnTo>
                  <a:pt x="0" y="31"/>
                </a:lnTo>
                <a:lnTo>
                  <a:pt x="0" y="32"/>
                </a:lnTo>
                <a:lnTo>
                  <a:pt x="0" y="33"/>
                </a:lnTo>
                <a:lnTo>
                  <a:pt x="1" y="35"/>
                </a:lnTo>
                <a:lnTo>
                  <a:pt x="1" y="40"/>
                </a:lnTo>
                <a:lnTo>
                  <a:pt x="1" y="41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2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0"/>
                </a:lnTo>
                <a:lnTo>
                  <a:pt x="2" y="39"/>
                </a:lnTo>
                <a:lnTo>
                  <a:pt x="2" y="37"/>
                </a:lnTo>
                <a:lnTo>
                  <a:pt x="2" y="33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20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4"/>
                </a:lnTo>
                <a:lnTo>
                  <a:pt x="3" y="15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4" y="22"/>
                </a:lnTo>
                <a:lnTo>
                  <a:pt x="4" y="23"/>
                </a:lnTo>
                <a:lnTo>
                  <a:pt x="4" y="24"/>
                </a:lnTo>
                <a:lnTo>
                  <a:pt x="4" y="26"/>
                </a:lnTo>
                <a:lnTo>
                  <a:pt x="4" y="30"/>
                </a:lnTo>
                <a:lnTo>
                  <a:pt x="4" y="31"/>
                </a:lnTo>
                <a:lnTo>
                  <a:pt x="4" y="33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40"/>
                </a:lnTo>
                <a:lnTo>
                  <a:pt x="4" y="41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7"/>
                </a:lnTo>
                <a:lnTo>
                  <a:pt x="5" y="47"/>
                </a:lnTo>
                <a:lnTo>
                  <a:pt x="5" y="46"/>
                </a:lnTo>
                <a:lnTo>
                  <a:pt x="5" y="45"/>
                </a:lnTo>
                <a:lnTo>
                  <a:pt x="5" y="44"/>
                </a:lnTo>
                <a:lnTo>
                  <a:pt x="5" y="43"/>
                </a:lnTo>
                <a:lnTo>
                  <a:pt x="5" y="41"/>
                </a:lnTo>
                <a:lnTo>
                  <a:pt x="5" y="38"/>
                </a:lnTo>
                <a:lnTo>
                  <a:pt x="5" y="37"/>
                </a:lnTo>
                <a:lnTo>
                  <a:pt x="5" y="35"/>
                </a:lnTo>
                <a:lnTo>
                  <a:pt x="5" y="31"/>
                </a:lnTo>
                <a:lnTo>
                  <a:pt x="5" y="30"/>
                </a:lnTo>
                <a:lnTo>
                  <a:pt x="5" y="28"/>
                </a:lnTo>
                <a:lnTo>
                  <a:pt x="5" y="24"/>
                </a:lnTo>
                <a:lnTo>
                  <a:pt x="5" y="23"/>
                </a:lnTo>
                <a:lnTo>
                  <a:pt x="5" y="21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7" y="11"/>
                </a:lnTo>
                <a:lnTo>
                  <a:pt x="7" y="12"/>
                </a:lnTo>
                <a:lnTo>
                  <a:pt x="7" y="15"/>
                </a:lnTo>
                <a:lnTo>
                  <a:pt x="7" y="22"/>
                </a:lnTo>
                <a:lnTo>
                  <a:pt x="7" y="23"/>
                </a:lnTo>
                <a:lnTo>
                  <a:pt x="7" y="25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2"/>
                </a:lnTo>
                <a:lnTo>
                  <a:pt x="7" y="35"/>
                </a:lnTo>
                <a:lnTo>
                  <a:pt x="7" y="36"/>
                </a:lnTo>
                <a:lnTo>
                  <a:pt x="7" y="37"/>
                </a:lnTo>
                <a:lnTo>
                  <a:pt x="7" y="38"/>
                </a:lnTo>
                <a:lnTo>
                  <a:pt x="7" y="4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3" name="Freeform 79"/>
          <p:cNvSpPr>
            <a:spLocks/>
          </p:cNvSpPr>
          <p:nvPr/>
        </p:nvSpPr>
        <p:spPr bwMode="auto">
          <a:xfrm>
            <a:off x="5025033" y="1364035"/>
            <a:ext cx="9525" cy="49212"/>
          </a:xfrm>
          <a:custGeom>
            <a:avLst/>
            <a:gdLst>
              <a:gd name="T0" fmla="*/ 0 w 7"/>
              <a:gd name="T1" fmla="*/ 61863474 h 37"/>
              <a:gd name="T2" fmla="*/ 1830161 w 7"/>
              <a:gd name="T3" fmla="*/ 63631116 h 37"/>
              <a:gd name="T4" fmla="*/ 1830161 w 7"/>
              <a:gd name="T5" fmla="*/ 65398758 h 37"/>
              <a:gd name="T6" fmla="*/ 1830161 w 7"/>
              <a:gd name="T7" fmla="*/ 65398758 h 37"/>
              <a:gd name="T8" fmla="*/ 1830161 w 7"/>
              <a:gd name="T9" fmla="*/ 65398758 h 37"/>
              <a:gd name="T10" fmla="*/ 1830161 w 7"/>
              <a:gd name="T11" fmla="*/ 65398758 h 37"/>
              <a:gd name="T12" fmla="*/ 1830161 w 7"/>
              <a:gd name="T13" fmla="*/ 65398758 h 37"/>
              <a:gd name="T14" fmla="*/ 1830161 w 7"/>
              <a:gd name="T15" fmla="*/ 65398758 h 37"/>
              <a:gd name="T16" fmla="*/ 1830161 w 7"/>
              <a:gd name="T17" fmla="*/ 63631116 h 37"/>
              <a:gd name="T18" fmla="*/ 1830161 w 7"/>
              <a:gd name="T19" fmla="*/ 58328190 h 37"/>
              <a:gd name="T20" fmla="*/ 1830161 w 7"/>
              <a:gd name="T21" fmla="*/ 51258953 h 37"/>
              <a:gd name="T22" fmla="*/ 1830161 w 7"/>
              <a:gd name="T23" fmla="*/ 30048581 h 37"/>
              <a:gd name="T24" fmla="*/ 3660321 w 7"/>
              <a:gd name="T25" fmla="*/ 12372163 h 37"/>
              <a:gd name="T26" fmla="*/ 3660321 w 7"/>
              <a:gd name="T27" fmla="*/ 7070567 h 37"/>
              <a:gd name="T28" fmla="*/ 3660321 w 7"/>
              <a:gd name="T29" fmla="*/ 3535284 h 37"/>
              <a:gd name="T30" fmla="*/ 3660321 w 7"/>
              <a:gd name="T31" fmla="*/ 1767642 h 37"/>
              <a:gd name="T32" fmla="*/ 3660321 w 7"/>
              <a:gd name="T33" fmla="*/ 1767642 h 37"/>
              <a:gd name="T34" fmla="*/ 3660321 w 7"/>
              <a:gd name="T35" fmla="*/ 0 h 37"/>
              <a:gd name="T36" fmla="*/ 3660321 w 7"/>
              <a:gd name="T37" fmla="*/ 0 h 37"/>
              <a:gd name="T38" fmla="*/ 3660321 w 7"/>
              <a:gd name="T39" fmla="*/ 0 h 37"/>
              <a:gd name="T40" fmla="*/ 3660321 w 7"/>
              <a:gd name="T41" fmla="*/ 0 h 37"/>
              <a:gd name="T42" fmla="*/ 3660321 w 7"/>
              <a:gd name="T43" fmla="*/ 1767642 h 37"/>
              <a:gd name="T44" fmla="*/ 5490482 w 7"/>
              <a:gd name="T45" fmla="*/ 3535284 h 37"/>
              <a:gd name="T46" fmla="*/ 5490482 w 7"/>
              <a:gd name="T47" fmla="*/ 7070567 h 37"/>
              <a:gd name="T48" fmla="*/ 5490482 w 7"/>
              <a:gd name="T49" fmla="*/ 17675088 h 37"/>
              <a:gd name="T50" fmla="*/ 5490482 w 7"/>
              <a:gd name="T51" fmla="*/ 28280939 h 37"/>
              <a:gd name="T52" fmla="*/ 5490482 w 7"/>
              <a:gd name="T53" fmla="*/ 40653102 h 37"/>
              <a:gd name="T54" fmla="*/ 5490482 w 7"/>
              <a:gd name="T55" fmla="*/ 45956028 h 37"/>
              <a:gd name="T56" fmla="*/ 7320643 w 7"/>
              <a:gd name="T57" fmla="*/ 53026595 h 37"/>
              <a:gd name="T58" fmla="*/ 7320643 w 7"/>
              <a:gd name="T59" fmla="*/ 54792907 h 37"/>
              <a:gd name="T60" fmla="*/ 7320643 w 7"/>
              <a:gd name="T61" fmla="*/ 58328190 h 37"/>
              <a:gd name="T62" fmla="*/ 7320643 w 7"/>
              <a:gd name="T63" fmla="*/ 58328190 h 37"/>
              <a:gd name="T64" fmla="*/ 7320643 w 7"/>
              <a:gd name="T65" fmla="*/ 58328190 h 37"/>
              <a:gd name="T66" fmla="*/ 7320643 w 7"/>
              <a:gd name="T67" fmla="*/ 60095832 h 37"/>
              <a:gd name="T68" fmla="*/ 7320643 w 7"/>
              <a:gd name="T69" fmla="*/ 60095832 h 37"/>
              <a:gd name="T70" fmla="*/ 7320643 w 7"/>
              <a:gd name="T71" fmla="*/ 58328190 h 37"/>
              <a:gd name="T72" fmla="*/ 7320643 w 7"/>
              <a:gd name="T73" fmla="*/ 58328190 h 37"/>
              <a:gd name="T74" fmla="*/ 7320643 w 7"/>
              <a:gd name="T75" fmla="*/ 58328190 h 37"/>
              <a:gd name="T76" fmla="*/ 7320643 w 7"/>
              <a:gd name="T77" fmla="*/ 54792907 h 37"/>
              <a:gd name="T78" fmla="*/ 7320643 w 7"/>
              <a:gd name="T79" fmla="*/ 47723670 h 37"/>
              <a:gd name="T80" fmla="*/ 9150804 w 7"/>
              <a:gd name="T81" fmla="*/ 38885460 h 37"/>
              <a:gd name="T82" fmla="*/ 9150804 w 7"/>
              <a:gd name="T83" fmla="*/ 26513298 h 37"/>
              <a:gd name="T84" fmla="*/ 9150804 w 7"/>
              <a:gd name="T85" fmla="*/ 17675088 h 37"/>
              <a:gd name="T86" fmla="*/ 9150804 w 7"/>
              <a:gd name="T87" fmla="*/ 12372163 h 37"/>
              <a:gd name="T88" fmla="*/ 9150804 w 7"/>
              <a:gd name="T89" fmla="*/ 8838209 h 37"/>
              <a:gd name="T90" fmla="*/ 9150804 w 7"/>
              <a:gd name="T91" fmla="*/ 7070567 h 37"/>
              <a:gd name="T92" fmla="*/ 10980964 w 7"/>
              <a:gd name="T93" fmla="*/ 7070567 h 37"/>
              <a:gd name="T94" fmla="*/ 10980964 w 7"/>
              <a:gd name="T95" fmla="*/ 7070567 h 37"/>
              <a:gd name="T96" fmla="*/ 10980964 w 7"/>
              <a:gd name="T97" fmla="*/ 7070567 h 37"/>
              <a:gd name="T98" fmla="*/ 10980964 w 7"/>
              <a:gd name="T99" fmla="*/ 7070567 h 37"/>
              <a:gd name="T100" fmla="*/ 10980964 w 7"/>
              <a:gd name="T101" fmla="*/ 7070567 h 37"/>
              <a:gd name="T102" fmla="*/ 10980964 w 7"/>
              <a:gd name="T103" fmla="*/ 7070567 h 37"/>
              <a:gd name="T104" fmla="*/ 10980964 w 7"/>
              <a:gd name="T105" fmla="*/ 8838209 h 37"/>
              <a:gd name="T106" fmla="*/ 10980964 w 7"/>
              <a:gd name="T107" fmla="*/ 10605851 h 37"/>
              <a:gd name="T108" fmla="*/ 10980964 w 7"/>
              <a:gd name="T109" fmla="*/ 14139805 h 37"/>
              <a:gd name="T110" fmla="*/ 10980964 w 7"/>
              <a:gd name="T111" fmla="*/ 31816223 h 37"/>
              <a:gd name="T112" fmla="*/ 12811125 w 7"/>
              <a:gd name="T113" fmla="*/ 42420744 h 37"/>
              <a:gd name="T114" fmla="*/ 12811125 w 7"/>
              <a:gd name="T115" fmla="*/ 47723670 h 37"/>
              <a:gd name="T116" fmla="*/ 12811125 w 7"/>
              <a:gd name="T117" fmla="*/ 49491311 h 37"/>
              <a:gd name="T118" fmla="*/ 12811125 w 7"/>
              <a:gd name="T119" fmla="*/ 53026595 h 37"/>
              <a:gd name="T120" fmla="*/ 12811125 w 7"/>
              <a:gd name="T121" fmla="*/ 53026595 h 37"/>
              <a:gd name="T122" fmla="*/ 12811125 w 7"/>
              <a:gd name="T123" fmla="*/ 53026595 h 3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7"/>
              <a:gd name="T188" fmla="*/ 7 w 7"/>
              <a:gd name="T189" fmla="*/ 37 h 3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7">
                <a:moveTo>
                  <a:pt x="0" y="33"/>
                </a:moveTo>
                <a:lnTo>
                  <a:pt x="0" y="33"/>
                </a:lnTo>
                <a:lnTo>
                  <a:pt x="0" y="34"/>
                </a:lnTo>
                <a:lnTo>
                  <a:pt x="0" y="35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1" y="36"/>
                </a:lnTo>
                <a:lnTo>
                  <a:pt x="1" y="35"/>
                </a:lnTo>
                <a:lnTo>
                  <a:pt x="1" y="34"/>
                </a:lnTo>
                <a:lnTo>
                  <a:pt x="1" y="33"/>
                </a:lnTo>
                <a:lnTo>
                  <a:pt x="1" y="32"/>
                </a:lnTo>
                <a:lnTo>
                  <a:pt x="1" y="29"/>
                </a:lnTo>
                <a:lnTo>
                  <a:pt x="1" y="28"/>
                </a:lnTo>
                <a:lnTo>
                  <a:pt x="1" y="27"/>
                </a:lnTo>
                <a:lnTo>
                  <a:pt x="1" y="24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2"/>
                </a:lnTo>
                <a:lnTo>
                  <a:pt x="2" y="11"/>
                </a:lnTo>
                <a:lnTo>
                  <a:pt x="2" y="9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3" y="23"/>
                </a:lnTo>
                <a:lnTo>
                  <a:pt x="3" y="24"/>
                </a:lnTo>
                <a:lnTo>
                  <a:pt x="3" y="26"/>
                </a:lnTo>
                <a:lnTo>
                  <a:pt x="3" y="27"/>
                </a:lnTo>
                <a:lnTo>
                  <a:pt x="3" y="28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2"/>
                </a:lnTo>
                <a:lnTo>
                  <a:pt x="4" y="33"/>
                </a:lnTo>
                <a:lnTo>
                  <a:pt x="4" y="34"/>
                </a:lnTo>
                <a:lnTo>
                  <a:pt x="4" y="33"/>
                </a:lnTo>
                <a:lnTo>
                  <a:pt x="4" y="32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4" y="27"/>
                </a:lnTo>
                <a:lnTo>
                  <a:pt x="5" y="26"/>
                </a:lnTo>
                <a:lnTo>
                  <a:pt x="5" y="24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6"/>
                </a:lnTo>
                <a:lnTo>
                  <a:pt x="6" y="17"/>
                </a:lnTo>
                <a:lnTo>
                  <a:pt x="6" y="18"/>
                </a:lnTo>
                <a:lnTo>
                  <a:pt x="6" y="20"/>
                </a:lnTo>
                <a:lnTo>
                  <a:pt x="6" y="21"/>
                </a:lnTo>
                <a:lnTo>
                  <a:pt x="7" y="22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4" name="Freeform 80"/>
          <p:cNvSpPr>
            <a:spLocks/>
          </p:cNvSpPr>
          <p:nvPr/>
        </p:nvSpPr>
        <p:spPr bwMode="auto">
          <a:xfrm>
            <a:off x="5034558" y="1371972"/>
            <a:ext cx="9525" cy="33338"/>
          </a:xfrm>
          <a:custGeom>
            <a:avLst/>
            <a:gdLst>
              <a:gd name="T0" fmla="*/ 0 w 7"/>
              <a:gd name="T1" fmla="*/ 44303535 h 25"/>
              <a:gd name="T2" fmla="*/ 0 w 7"/>
              <a:gd name="T3" fmla="*/ 44303535 h 25"/>
              <a:gd name="T4" fmla="*/ 0 w 7"/>
              <a:gd name="T5" fmla="*/ 44303535 h 25"/>
              <a:gd name="T6" fmla="*/ 0 w 7"/>
              <a:gd name="T7" fmla="*/ 42531287 h 25"/>
              <a:gd name="T8" fmla="*/ 0 w 7"/>
              <a:gd name="T9" fmla="*/ 42531287 h 25"/>
              <a:gd name="T10" fmla="*/ 1830161 w 7"/>
              <a:gd name="T11" fmla="*/ 38986791 h 25"/>
              <a:gd name="T12" fmla="*/ 1830161 w 7"/>
              <a:gd name="T13" fmla="*/ 33670046 h 25"/>
              <a:gd name="T14" fmla="*/ 1830161 w 7"/>
              <a:gd name="T15" fmla="*/ 19493395 h 25"/>
              <a:gd name="T16" fmla="*/ 1830161 w 7"/>
              <a:gd name="T17" fmla="*/ 10633488 h 25"/>
              <a:gd name="T18" fmla="*/ 1830161 w 7"/>
              <a:gd name="T19" fmla="*/ 5316744 h 25"/>
              <a:gd name="T20" fmla="*/ 3660321 w 7"/>
              <a:gd name="T21" fmla="*/ 1772248 h 25"/>
              <a:gd name="T22" fmla="*/ 3660321 w 7"/>
              <a:gd name="T23" fmla="*/ 1772248 h 25"/>
              <a:gd name="T24" fmla="*/ 3660321 w 7"/>
              <a:gd name="T25" fmla="*/ 1772248 h 25"/>
              <a:gd name="T26" fmla="*/ 3660321 w 7"/>
              <a:gd name="T27" fmla="*/ 0 h 25"/>
              <a:gd name="T28" fmla="*/ 3660321 w 7"/>
              <a:gd name="T29" fmla="*/ 0 h 25"/>
              <a:gd name="T30" fmla="*/ 3660321 w 7"/>
              <a:gd name="T31" fmla="*/ 0 h 25"/>
              <a:gd name="T32" fmla="*/ 3660321 w 7"/>
              <a:gd name="T33" fmla="*/ 0 h 25"/>
              <a:gd name="T34" fmla="*/ 3660321 w 7"/>
              <a:gd name="T35" fmla="*/ 1772248 h 25"/>
              <a:gd name="T36" fmla="*/ 3660321 w 7"/>
              <a:gd name="T37" fmla="*/ 1772248 h 25"/>
              <a:gd name="T38" fmla="*/ 3660321 w 7"/>
              <a:gd name="T39" fmla="*/ 5316744 h 25"/>
              <a:gd name="T40" fmla="*/ 3660321 w 7"/>
              <a:gd name="T41" fmla="*/ 8861240 h 25"/>
              <a:gd name="T42" fmla="*/ 5490482 w 7"/>
              <a:gd name="T43" fmla="*/ 17721147 h 25"/>
              <a:gd name="T44" fmla="*/ 5490482 w 7"/>
              <a:gd name="T45" fmla="*/ 24810140 h 25"/>
              <a:gd name="T46" fmla="*/ 5490482 w 7"/>
              <a:gd name="T47" fmla="*/ 30126884 h 25"/>
              <a:gd name="T48" fmla="*/ 5490482 w 7"/>
              <a:gd name="T49" fmla="*/ 33670046 h 25"/>
              <a:gd name="T50" fmla="*/ 5490482 w 7"/>
              <a:gd name="T51" fmla="*/ 35442295 h 25"/>
              <a:gd name="T52" fmla="*/ 5490482 w 7"/>
              <a:gd name="T53" fmla="*/ 37214543 h 25"/>
              <a:gd name="T54" fmla="*/ 5490482 w 7"/>
              <a:gd name="T55" fmla="*/ 38986791 h 25"/>
              <a:gd name="T56" fmla="*/ 5490482 w 7"/>
              <a:gd name="T57" fmla="*/ 38986791 h 25"/>
              <a:gd name="T58" fmla="*/ 7320643 w 7"/>
              <a:gd name="T59" fmla="*/ 38986791 h 25"/>
              <a:gd name="T60" fmla="*/ 7320643 w 7"/>
              <a:gd name="T61" fmla="*/ 38986791 h 25"/>
              <a:gd name="T62" fmla="*/ 7320643 w 7"/>
              <a:gd name="T63" fmla="*/ 38986791 h 25"/>
              <a:gd name="T64" fmla="*/ 7320643 w 7"/>
              <a:gd name="T65" fmla="*/ 38986791 h 25"/>
              <a:gd name="T66" fmla="*/ 7320643 w 7"/>
              <a:gd name="T67" fmla="*/ 38986791 h 25"/>
              <a:gd name="T68" fmla="*/ 7320643 w 7"/>
              <a:gd name="T69" fmla="*/ 37214543 h 25"/>
              <a:gd name="T70" fmla="*/ 7320643 w 7"/>
              <a:gd name="T71" fmla="*/ 35442295 h 25"/>
              <a:gd name="T72" fmla="*/ 7320643 w 7"/>
              <a:gd name="T73" fmla="*/ 26582388 h 25"/>
              <a:gd name="T74" fmla="*/ 7320643 w 7"/>
              <a:gd name="T75" fmla="*/ 19493395 h 25"/>
              <a:gd name="T76" fmla="*/ 7320643 w 7"/>
              <a:gd name="T77" fmla="*/ 14176651 h 25"/>
              <a:gd name="T78" fmla="*/ 9150804 w 7"/>
              <a:gd name="T79" fmla="*/ 10633488 h 25"/>
              <a:gd name="T80" fmla="*/ 9150804 w 7"/>
              <a:gd name="T81" fmla="*/ 7088992 h 25"/>
              <a:gd name="T82" fmla="*/ 9150804 w 7"/>
              <a:gd name="T83" fmla="*/ 5316744 h 25"/>
              <a:gd name="T84" fmla="*/ 9150804 w 7"/>
              <a:gd name="T85" fmla="*/ 5316744 h 25"/>
              <a:gd name="T86" fmla="*/ 9150804 w 7"/>
              <a:gd name="T87" fmla="*/ 5316744 h 25"/>
              <a:gd name="T88" fmla="*/ 9150804 w 7"/>
              <a:gd name="T89" fmla="*/ 5316744 h 25"/>
              <a:gd name="T90" fmla="*/ 9150804 w 7"/>
              <a:gd name="T91" fmla="*/ 5316744 h 25"/>
              <a:gd name="T92" fmla="*/ 9150804 w 7"/>
              <a:gd name="T93" fmla="*/ 5316744 h 25"/>
              <a:gd name="T94" fmla="*/ 9150804 w 7"/>
              <a:gd name="T95" fmla="*/ 5316744 h 25"/>
              <a:gd name="T96" fmla="*/ 9150804 w 7"/>
              <a:gd name="T97" fmla="*/ 5316744 h 25"/>
              <a:gd name="T98" fmla="*/ 9150804 w 7"/>
              <a:gd name="T99" fmla="*/ 7088992 h 25"/>
              <a:gd name="T100" fmla="*/ 9150804 w 7"/>
              <a:gd name="T101" fmla="*/ 8861240 h 25"/>
              <a:gd name="T102" fmla="*/ 10980964 w 7"/>
              <a:gd name="T103" fmla="*/ 14176651 h 25"/>
              <a:gd name="T104" fmla="*/ 10980964 w 7"/>
              <a:gd name="T105" fmla="*/ 23037892 h 25"/>
              <a:gd name="T106" fmla="*/ 10980964 w 7"/>
              <a:gd name="T107" fmla="*/ 28354636 h 25"/>
              <a:gd name="T108" fmla="*/ 10980964 w 7"/>
              <a:gd name="T109" fmla="*/ 31899132 h 25"/>
              <a:gd name="T110" fmla="*/ 10980964 w 7"/>
              <a:gd name="T111" fmla="*/ 33670046 h 25"/>
              <a:gd name="T112" fmla="*/ 12811125 w 7"/>
              <a:gd name="T113" fmla="*/ 33670046 h 25"/>
              <a:gd name="T114" fmla="*/ 12811125 w 7"/>
              <a:gd name="T115" fmla="*/ 35442295 h 25"/>
              <a:gd name="T116" fmla="*/ 12811125 w 7"/>
              <a:gd name="T117" fmla="*/ 35442295 h 25"/>
              <a:gd name="T118" fmla="*/ 12811125 w 7"/>
              <a:gd name="T119" fmla="*/ 35442295 h 25"/>
              <a:gd name="T120" fmla="*/ 12811125 w 7"/>
              <a:gd name="T121" fmla="*/ 35442295 h 25"/>
              <a:gd name="T122" fmla="*/ 12811125 w 7"/>
              <a:gd name="T123" fmla="*/ 35442295 h 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5"/>
              <a:gd name="T188" fmla="*/ 7 w 7"/>
              <a:gd name="T189" fmla="*/ 25 h 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5">
                <a:moveTo>
                  <a:pt x="0" y="25"/>
                </a:moveTo>
                <a:lnTo>
                  <a:pt x="0" y="25"/>
                </a:lnTo>
                <a:lnTo>
                  <a:pt x="0" y="24"/>
                </a:lnTo>
                <a:lnTo>
                  <a:pt x="0" y="23"/>
                </a:lnTo>
                <a:lnTo>
                  <a:pt x="1" y="22"/>
                </a:lnTo>
                <a:lnTo>
                  <a:pt x="1" y="21"/>
                </a:lnTo>
                <a:lnTo>
                  <a:pt x="1" y="19"/>
                </a:lnTo>
                <a:lnTo>
                  <a:pt x="1" y="18"/>
                </a:lnTo>
                <a:lnTo>
                  <a:pt x="1" y="15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4"/>
                </a:ln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3" y="8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4" y="22"/>
                </a:lnTo>
                <a:lnTo>
                  <a:pt x="4" y="21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7" y="19"/>
                </a:lnTo>
                <a:lnTo>
                  <a:pt x="7" y="2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044083" y="1378322"/>
            <a:ext cx="9525" cy="19050"/>
          </a:xfrm>
          <a:custGeom>
            <a:avLst/>
            <a:gdLst>
              <a:gd name="T0" fmla="*/ 0 w 7"/>
              <a:gd name="T1" fmla="*/ 25316180 h 15"/>
              <a:gd name="T2" fmla="*/ 0 w 7"/>
              <a:gd name="T3" fmla="*/ 23628350 h 15"/>
              <a:gd name="T4" fmla="*/ 0 w 7"/>
              <a:gd name="T5" fmla="*/ 21940520 h 15"/>
              <a:gd name="T6" fmla="*/ 0 w 7"/>
              <a:gd name="T7" fmla="*/ 18564860 h 15"/>
              <a:gd name="T8" fmla="*/ 1830161 w 7"/>
              <a:gd name="T9" fmla="*/ 8439150 h 15"/>
              <a:gd name="T10" fmla="*/ 1830161 w 7"/>
              <a:gd name="T11" fmla="*/ 3375660 h 15"/>
              <a:gd name="T12" fmla="*/ 1830161 w 7"/>
              <a:gd name="T13" fmla="*/ 1687830 h 15"/>
              <a:gd name="T14" fmla="*/ 1830161 w 7"/>
              <a:gd name="T15" fmla="*/ 0 h 15"/>
              <a:gd name="T16" fmla="*/ 1830161 w 7"/>
              <a:gd name="T17" fmla="*/ 0 h 15"/>
              <a:gd name="T18" fmla="*/ 1830161 w 7"/>
              <a:gd name="T19" fmla="*/ 0 h 15"/>
              <a:gd name="T20" fmla="*/ 1830161 w 7"/>
              <a:gd name="T21" fmla="*/ 0 h 15"/>
              <a:gd name="T22" fmla="*/ 1830161 w 7"/>
              <a:gd name="T23" fmla="*/ 0 h 15"/>
              <a:gd name="T24" fmla="*/ 3660321 w 7"/>
              <a:gd name="T25" fmla="*/ 0 h 15"/>
              <a:gd name="T26" fmla="*/ 3660321 w 7"/>
              <a:gd name="T27" fmla="*/ 0 h 15"/>
              <a:gd name="T28" fmla="*/ 3660321 w 7"/>
              <a:gd name="T29" fmla="*/ 0 h 15"/>
              <a:gd name="T30" fmla="*/ 3660321 w 7"/>
              <a:gd name="T31" fmla="*/ 1687830 h 15"/>
              <a:gd name="T32" fmla="*/ 3660321 w 7"/>
              <a:gd name="T33" fmla="*/ 3375660 h 15"/>
              <a:gd name="T34" fmla="*/ 3660321 w 7"/>
              <a:gd name="T35" fmla="*/ 6751320 h 15"/>
              <a:gd name="T36" fmla="*/ 3660321 w 7"/>
              <a:gd name="T37" fmla="*/ 10126980 h 15"/>
              <a:gd name="T38" fmla="*/ 3660321 w 7"/>
              <a:gd name="T39" fmla="*/ 16877030 h 15"/>
              <a:gd name="T40" fmla="*/ 3660321 w 7"/>
              <a:gd name="T41" fmla="*/ 18564860 h 15"/>
              <a:gd name="T42" fmla="*/ 5490482 w 7"/>
              <a:gd name="T43" fmla="*/ 20252690 h 15"/>
              <a:gd name="T44" fmla="*/ 5490482 w 7"/>
              <a:gd name="T45" fmla="*/ 20252690 h 15"/>
              <a:gd name="T46" fmla="*/ 5490482 w 7"/>
              <a:gd name="T47" fmla="*/ 21940520 h 15"/>
              <a:gd name="T48" fmla="*/ 5490482 w 7"/>
              <a:gd name="T49" fmla="*/ 21940520 h 15"/>
              <a:gd name="T50" fmla="*/ 5490482 w 7"/>
              <a:gd name="T51" fmla="*/ 21940520 h 15"/>
              <a:gd name="T52" fmla="*/ 5490482 w 7"/>
              <a:gd name="T53" fmla="*/ 21940520 h 15"/>
              <a:gd name="T54" fmla="*/ 5490482 w 7"/>
              <a:gd name="T55" fmla="*/ 21940520 h 15"/>
              <a:gd name="T56" fmla="*/ 5490482 w 7"/>
              <a:gd name="T57" fmla="*/ 21940520 h 15"/>
              <a:gd name="T58" fmla="*/ 5490482 w 7"/>
              <a:gd name="T59" fmla="*/ 21940520 h 15"/>
              <a:gd name="T60" fmla="*/ 5490482 w 7"/>
              <a:gd name="T61" fmla="*/ 20252690 h 15"/>
              <a:gd name="T62" fmla="*/ 5490482 w 7"/>
              <a:gd name="T63" fmla="*/ 20252690 h 15"/>
              <a:gd name="T64" fmla="*/ 7320643 w 7"/>
              <a:gd name="T65" fmla="*/ 16877030 h 15"/>
              <a:gd name="T66" fmla="*/ 7320643 w 7"/>
              <a:gd name="T67" fmla="*/ 11814810 h 15"/>
              <a:gd name="T68" fmla="*/ 7320643 w 7"/>
              <a:gd name="T69" fmla="*/ 8439150 h 15"/>
              <a:gd name="T70" fmla="*/ 7320643 w 7"/>
              <a:gd name="T71" fmla="*/ 5063490 h 15"/>
              <a:gd name="T72" fmla="*/ 7320643 w 7"/>
              <a:gd name="T73" fmla="*/ 5063490 h 15"/>
              <a:gd name="T74" fmla="*/ 7320643 w 7"/>
              <a:gd name="T75" fmla="*/ 3375660 h 15"/>
              <a:gd name="T76" fmla="*/ 7320643 w 7"/>
              <a:gd name="T77" fmla="*/ 3375660 h 15"/>
              <a:gd name="T78" fmla="*/ 9150804 w 7"/>
              <a:gd name="T79" fmla="*/ 3375660 h 15"/>
              <a:gd name="T80" fmla="*/ 9150804 w 7"/>
              <a:gd name="T81" fmla="*/ 1687830 h 15"/>
              <a:gd name="T82" fmla="*/ 9150804 w 7"/>
              <a:gd name="T83" fmla="*/ 1687830 h 15"/>
              <a:gd name="T84" fmla="*/ 9150804 w 7"/>
              <a:gd name="T85" fmla="*/ 1687830 h 15"/>
              <a:gd name="T86" fmla="*/ 9150804 w 7"/>
              <a:gd name="T87" fmla="*/ 1687830 h 15"/>
              <a:gd name="T88" fmla="*/ 9150804 w 7"/>
              <a:gd name="T89" fmla="*/ 3375660 h 15"/>
              <a:gd name="T90" fmla="*/ 9150804 w 7"/>
              <a:gd name="T91" fmla="*/ 3375660 h 15"/>
              <a:gd name="T92" fmla="*/ 9150804 w 7"/>
              <a:gd name="T93" fmla="*/ 5063490 h 15"/>
              <a:gd name="T94" fmla="*/ 9150804 w 7"/>
              <a:gd name="T95" fmla="*/ 10126980 h 15"/>
              <a:gd name="T96" fmla="*/ 10980964 w 7"/>
              <a:gd name="T97" fmla="*/ 13501370 h 15"/>
              <a:gd name="T98" fmla="*/ 10980964 w 7"/>
              <a:gd name="T99" fmla="*/ 15189200 h 15"/>
              <a:gd name="T100" fmla="*/ 10980964 w 7"/>
              <a:gd name="T101" fmla="*/ 16877030 h 15"/>
              <a:gd name="T102" fmla="*/ 10980964 w 7"/>
              <a:gd name="T103" fmla="*/ 18564860 h 15"/>
              <a:gd name="T104" fmla="*/ 10980964 w 7"/>
              <a:gd name="T105" fmla="*/ 18564860 h 15"/>
              <a:gd name="T106" fmla="*/ 10980964 w 7"/>
              <a:gd name="T107" fmla="*/ 18564860 h 15"/>
              <a:gd name="T108" fmla="*/ 10980964 w 7"/>
              <a:gd name="T109" fmla="*/ 20252690 h 15"/>
              <a:gd name="T110" fmla="*/ 10980964 w 7"/>
              <a:gd name="T111" fmla="*/ 20252690 h 15"/>
              <a:gd name="T112" fmla="*/ 10980964 w 7"/>
              <a:gd name="T113" fmla="*/ 20252690 h 15"/>
              <a:gd name="T114" fmla="*/ 10980964 w 7"/>
              <a:gd name="T115" fmla="*/ 20252690 h 15"/>
              <a:gd name="T116" fmla="*/ 10980964 w 7"/>
              <a:gd name="T117" fmla="*/ 18564860 h 15"/>
              <a:gd name="T118" fmla="*/ 10980964 w 7"/>
              <a:gd name="T119" fmla="*/ 18564860 h 15"/>
              <a:gd name="T120" fmla="*/ 10980964 w 7"/>
              <a:gd name="T121" fmla="*/ 18564860 h 15"/>
              <a:gd name="T122" fmla="*/ 12811125 w 7"/>
              <a:gd name="T123" fmla="*/ 16877030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5"/>
              <a:gd name="T188" fmla="*/ 7 w 7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5">
                <a:moveTo>
                  <a:pt x="0" y="15"/>
                </a:moveTo>
                <a:lnTo>
                  <a:pt x="0" y="15"/>
                </a:lnTo>
                <a:lnTo>
                  <a:pt x="0" y="14"/>
                </a:lnTo>
                <a:lnTo>
                  <a:pt x="0" y="13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6" name="Freeform 82"/>
          <p:cNvSpPr>
            <a:spLocks/>
          </p:cNvSpPr>
          <p:nvPr/>
        </p:nvSpPr>
        <p:spPr bwMode="auto">
          <a:xfrm>
            <a:off x="5053608" y="1381497"/>
            <a:ext cx="9525" cy="9525"/>
          </a:xfrm>
          <a:custGeom>
            <a:avLst/>
            <a:gdLst>
              <a:gd name="T0" fmla="*/ 0 w 7"/>
              <a:gd name="T1" fmla="*/ 5425168 h 7"/>
              <a:gd name="T2" fmla="*/ 0 w 7"/>
              <a:gd name="T3" fmla="*/ 1808389 h 7"/>
              <a:gd name="T4" fmla="*/ 1830161 w 7"/>
              <a:gd name="T5" fmla="*/ 0 h 7"/>
              <a:gd name="T6" fmla="*/ 1830161 w 7"/>
              <a:gd name="T7" fmla="*/ 0 h 7"/>
              <a:gd name="T8" fmla="*/ 1830161 w 7"/>
              <a:gd name="T9" fmla="*/ 0 h 7"/>
              <a:gd name="T10" fmla="*/ 1830161 w 7"/>
              <a:gd name="T11" fmla="*/ 0 h 7"/>
              <a:gd name="T12" fmla="*/ 1830161 w 7"/>
              <a:gd name="T13" fmla="*/ 0 h 7"/>
              <a:gd name="T14" fmla="*/ 1830161 w 7"/>
              <a:gd name="T15" fmla="*/ 0 h 7"/>
              <a:gd name="T16" fmla="*/ 1830161 w 7"/>
              <a:gd name="T17" fmla="*/ 0 h 7"/>
              <a:gd name="T18" fmla="*/ 1830161 w 7"/>
              <a:gd name="T19" fmla="*/ 0 h 7"/>
              <a:gd name="T20" fmla="*/ 1830161 w 7"/>
              <a:gd name="T21" fmla="*/ 0 h 7"/>
              <a:gd name="T22" fmla="*/ 1830161 w 7"/>
              <a:gd name="T23" fmla="*/ 0 h 7"/>
              <a:gd name="T24" fmla="*/ 1830161 w 7"/>
              <a:gd name="T25" fmla="*/ 1808389 h 7"/>
              <a:gd name="T26" fmla="*/ 1830161 w 7"/>
              <a:gd name="T27" fmla="*/ 3616779 h 7"/>
              <a:gd name="T28" fmla="*/ 3660321 w 7"/>
              <a:gd name="T29" fmla="*/ 5425168 h 7"/>
              <a:gd name="T30" fmla="*/ 3660321 w 7"/>
              <a:gd name="T31" fmla="*/ 9040586 h 7"/>
              <a:gd name="T32" fmla="*/ 3660321 w 7"/>
              <a:gd name="T33" fmla="*/ 10848975 h 7"/>
              <a:gd name="T34" fmla="*/ 3660321 w 7"/>
              <a:gd name="T35" fmla="*/ 10848975 h 7"/>
              <a:gd name="T36" fmla="*/ 3660321 w 7"/>
              <a:gd name="T37" fmla="*/ 12657364 h 7"/>
              <a:gd name="T38" fmla="*/ 3660321 w 7"/>
              <a:gd name="T39" fmla="*/ 12657364 h 7"/>
              <a:gd name="T40" fmla="*/ 3660321 w 7"/>
              <a:gd name="T41" fmla="*/ 12657364 h 7"/>
              <a:gd name="T42" fmla="*/ 3660321 w 7"/>
              <a:gd name="T43" fmla="*/ 12657364 h 7"/>
              <a:gd name="T44" fmla="*/ 5490482 w 7"/>
              <a:gd name="T45" fmla="*/ 12657364 h 7"/>
              <a:gd name="T46" fmla="*/ 5490482 w 7"/>
              <a:gd name="T47" fmla="*/ 12657364 h 7"/>
              <a:gd name="T48" fmla="*/ 5490482 w 7"/>
              <a:gd name="T49" fmla="*/ 12657364 h 7"/>
              <a:gd name="T50" fmla="*/ 5490482 w 7"/>
              <a:gd name="T51" fmla="*/ 12657364 h 7"/>
              <a:gd name="T52" fmla="*/ 5490482 w 7"/>
              <a:gd name="T53" fmla="*/ 12657364 h 7"/>
              <a:gd name="T54" fmla="*/ 5490482 w 7"/>
              <a:gd name="T55" fmla="*/ 12657364 h 7"/>
              <a:gd name="T56" fmla="*/ 5490482 w 7"/>
              <a:gd name="T57" fmla="*/ 10848975 h 7"/>
              <a:gd name="T58" fmla="*/ 5490482 w 7"/>
              <a:gd name="T59" fmla="*/ 9040586 h 7"/>
              <a:gd name="T60" fmla="*/ 7320643 w 7"/>
              <a:gd name="T61" fmla="*/ 5425168 h 7"/>
              <a:gd name="T62" fmla="*/ 7320643 w 7"/>
              <a:gd name="T63" fmla="*/ 3616779 h 7"/>
              <a:gd name="T64" fmla="*/ 7320643 w 7"/>
              <a:gd name="T65" fmla="*/ 1808389 h 7"/>
              <a:gd name="T66" fmla="*/ 7320643 w 7"/>
              <a:gd name="T67" fmla="*/ 1808389 h 7"/>
              <a:gd name="T68" fmla="*/ 7320643 w 7"/>
              <a:gd name="T69" fmla="*/ 1808389 h 7"/>
              <a:gd name="T70" fmla="*/ 7320643 w 7"/>
              <a:gd name="T71" fmla="*/ 1808389 h 7"/>
              <a:gd name="T72" fmla="*/ 7320643 w 7"/>
              <a:gd name="T73" fmla="*/ 1808389 h 7"/>
              <a:gd name="T74" fmla="*/ 7320643 w 7"/>
              <a:gd name="T75" fmla="*/ 1808389 h 7"/>
              <a:gd name="T76" fmla="*/ 7320643 w 7"/>
              <a:gd name="T77" fmla="*/ 1808389 h 7"/>
              <a:gd name="T78" fmla="*/ 7320643 w 7"/>
              <a:gd name="T79" fmla="*/ 1808389 h 7"/>
              <a:gd name="T80" fmla="*/ 7320643 w 7"/>
              <a:gd name="T81" fmla="*/ 1808389 h 7"/>
              <a:gd name="T82" fmla="*/ 7320643 w 7"/>
              <a:gd name="T83" fmla="*/ 1808389 h 7"/>
              <a:gd name="T84" fmla="*/ 7320643 w 7"/>
              <a:gd name="T85" fmla="*/ 1808389 h 7"/>
              <a:gd name="T86" fmla="*/ 9150804 w 7"/>
              <a:gd name="T87" fmla="*/ 3616779 h 7"/>
              <a:gd name="T88" fmla="*/ 9150804 w 7"/>
              <a:gd name="T89" fmla="*/ 7232196 h 7"/>
              <a:gd name="T90" fmla="*/ 9150804 w 7"/>
              <a:gd name="T91" fmla="*/ 9040586 h 7"/>
              <a:gd name="T92" fmla="*/ 9150804 w 7"/>
              <a:gd name="T93" fmla="*/ 10848975 h 7"/>
              <a:gd name="T94" fmla="*/ 9150804 w 7"/>
              <a:gd name="T95" fmla="*/ 10848975 h 7"/>
              <a:gd name="T96" fmla="*/ 10980964 w 7"/>
              <a:gd name="T97" fmla="*/ 10848975 h 7"/>
              <a:gd name="T98" fmla="*/ 10980964 w 7"/>
              <a:gd name="T99" fmla="*/ 10848975 h 7"/>
              <a:gd name="T100" fmla="*/ 10980964 w 7"/>
              <a:gd name="T101" fmla="*/ 10848975 h 7"/>
              <a:gd name="T102" fmla="*/ 10980964 w 7"/>
              <a:gd name="T103" fmla="*/ 10848975 h 7"/>
              <a:gd name="T104" fmla="*/ 10980964 w 7"/>
              <a:gd name="T105" fmla="*/ 10848975 h 7"/>
              <a:gd name="T106" fmla="*/ 10980964 w 7"/>
              <a:gd name="T107" fmla="*/ 10848975 h 7"/>
              <a:gd name="T108" fmla="*/ 10980964 w 7"/>
              <a:gd name="T109" fmla="*/ 10848975 h 7"/>
              <a:gd name="T110" fmla="*/ 10980964 w 7"/>
              <a:gd name="T111" fmla="*/ 10848975 h 7"/>
              <a:gd name="T112" fmla="*/ 10980964 w 7"/>
              <a:gd name="T113" fmla="*/ 10848975 h 7"/>
              <a:gd name="T114" fmla="*/ 10980964 w 7"/>
              <a:gd name="T115" fmla="*/ 10848975 h 7"/>
              <a:gd name="T116" fmla="*/ 12811125 w 7"/>
              <a:gd name="T117" fmla="*/ 7232196 h 7"/>
              <a:gd name="T118" fmla="*/ 12811125 w 7"/>
              <a:gd name="T119" fmla="*/ 5425168 h 7"/>
              <a:gd name="T120" fmla="*/ 12811125 w 7"/>
              <a:gd name="T121" fmla="*/ 3616779 h 7"/>
              <a:gd name="T122" fmla="*/ 12811125 w 7"/>
              <a:gd name="T123" fmla="*/ 3616779 h 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"/>
              <a:gd name="T188" fmla="*/ 7 w 7"/>
              <a:gd name="T189" fmla="*/ 7 h 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">
                <a:moveTo>
                  <a:pt x="0" y="5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5063133" y="1384672"/>
            <a:ext cx="9525" cy="4763"/>
          </a:xfrm>
          <a:custGeom>
            <a:avLst/>
            <a:gdLst>
              <a:gd name="T0" fmla="*/ 0 w 7"/>
              <a:gd name="T1" fmla="*/ 0 h 4"/>
              <a:gd name="T2" fmla="*/ 0 w 7"/>
              <a:gd name="T3" fmla="*/ 0 h 4"/>
              <a:gd name="T4" fmla="*/ 0 w 7"/>
              <a:gd name="T5" fmla="*/ 0 h 4"/>
              <a:gd name="T6" fmla="*/ 0 w 7"/>
              <a:gd name="T7" fmla="*/ 0 h 4"/>
              <a:gd name="T8" fmla="*/ 0 w 7"/>
              <a:gd name="T9" fmla="*/ 0 h 4"/>
              <a:gd name="T10" fmla="*/ 1830161 w 7"/>
              <a:gd name="T11" fmla="*/ 0 h 4"/>
              <a:gd name="T12" fmla="*/ 1830161 w 7"/>
              <a:gd name="T13" fmla="*/ 0 h 4"/>
              <a:gd name="T14" fmla="*/ 1830161 w 7"/>
              <a:gd name="T15" fmla="*/ 0 h 4"/>
              <a:gd name="T16" fmla="*/ 1830161 w 7"/>
              <a:gd name="T17" fmla="*/ 0 h 4"/>
              <a:gd name="T18" fmla="*/ 1830161 w 7"/>
              <a:gd name="T19" fmla="*/ 1582507 h 4"/>
              <a:gd name="T20" fmla="*/ 1830161 w 7"/>
              <a:gd name="T21" fmla="*/ 3165014 h 4"/>
              <a:gd name="T22" fmla="*/ 3660321 w 7"/>
              <a:gd name="T23" fmla="*/ 4747520 h 4"/>
              <a:gd name="T24" fmla="*/ 3660321 w 7"/>
              <a:gd name="T25" fmla="*/ 4747520 h 4"/>
              <a:gd name="T26" fmla="*/ 3660321 w 7"/>
              <a:gd name="T27" fmla="*/ 4747520 h 4"/>
              <a:gd name="T28" fmla="*/ 3660321 w 7"/>
              <a:gd name="T29" fmla="*/ 4747520 h 4"/>
              <a:gd name="T30" fmla="*/ 3660321 w 7"/>
              <a:gd name="T31" fmla="*/ 6330027 h 4"/>
              <a:gd name="T32" fmla="*/ 3660321 w 7"/>
              <a:gd name="T33" fmla="*/ 6330027 h 4"/>
              <a:gd name="T34" fmla="*/ 3660321 w 7"/>
              <a:gd name="T35" fmla="*/ 6330027 h 4"/>
              <a:gd name="T36" fmla="*/ 3660321 w 7"/>
              <a:gd name="T37" fmla="*/ 6330027 h 4"/>
              <a:gd name="T38" fmla="*/ 3660321 w 7"/>
              <a:gd name="T39" fmla="*/ 6330027 h 4"/>
              <a:gd name="T40" fmla="*/ 3660321 w 7"/>
              <a:gd name="T41" fmla="*/ 6330027 h 4"/>
              <a:gd name="T42" fmla="*/ 3660321 w 7"/>
              <a:gd name="T43" fmla="*/ 4747520 h 4"/>
              <a:gd name="T44" fmla="*/ 3660321 w 7"/>
              <a:gd name="T45" fmla="*/ 4747520 h 4"/>
              <a:gd name="T46" fmla="*/ 3660321 w 7"/>
              <a:gd name="T47" fmla="*/ 4747520 h 4"/>
              <a:gd name="T48" fmla="*/ 5490482 w 7"/>
              <a:gd name="T49" fmla="*/ 3165014 h 4"/>
              <a:gd name="T50" fmla="*/ 5490482 w 7"/>
              <a:gd name="T51" fmla="*/ 3165014 h 4"/>
              <a:gd name="T52" fmla="*/ 5490482 w 7"/>
              <a:gd name="T53" fmla="*/ 1582507 h 4"/>
              <a:gd name="T54" fmla="*/ 5490482 w 7"/>
              <a:gd name="T55" fmla="*/ 1582507 h 4"/>
              <a:gd name="T56" fmla="*/ 5490482 w 7"/>
              <a:gd name="T57" fmla="*/ 0 h 4"/>
              <a:gd name="T58" fmla="*/ 5490482 w 7"/>
              <a:gd name="T59" fmla="*/ 0 h 4"/>
              <a:gd name="T60" fmla="*/ 7320643 w 7"/>
              <a:gd name="T61" fmla="*/ 0 h 4"/>
              <a:gd name="T62" fmla="*/ 7320643 w 7"/>
              <a:gd name="T63" fmla="*/ 0 h 4"/>
              <a:gd name="T64" fmla="*/ 7320643 w 7"/>
              <a:gd name="T65" fmla="*/ 0 h 4"/>
              <a:gd name="T66" fmla="*/ 7320643 w 7"/>
              <a:gd name="T67" fmla="*/ 0 h 4"/>
              <a:gd name="T68" fmla="*/ 7320643 w 7"/>
              <a:gd name="T69" fmla="*/ 0 h 4"/>
              <a:gd name="T70" fmla="*/ 7320643 w 7"/>
              <a:gd name="T71" fmla="*/ 0 h 4"/>
              <a:gd name="T72" fmla="*/ 7320643 w 7"/>
              <a:gd name="T73" fmla="*/ 0 h 4"/>
              <a:gd name="T74" fmla="*/ 7320643 w 7"/>
              <a:gd name="T75" fmla="*/ 0 h 4"/>
              <a:gd name="T76" fmla="*/ 7320643 w 7"/>
              <a:gd name="T77" fmla="*/ 1582507 h 4"/>
              <a:gd name="T78" fmla="*/ 7320643 w 7"/>
              <a:gd name="T79" fmla="*/ 3165014 h 4"/>
              <a:gd name="T80" fmla="*/ 9150804 w 7"/>
              <a:gd name="T81" fmla="*/ 3165014 h 4"/>
              <a:gd name="T82" fmla="*/ 9150804 w 7"/>
              <a:gd name="T83" fmla="*/ 4747520 h 4"/>
              <a:gd name="T84" fmla="*/ 9150804 w 7"/>
              <a:gd name="T85" fmla="*/ 4747520 h 4"/>
              <a:gd name="T86" fmla="*/ 9150804 w 7"/>
              <a:gd name="T87" fmla="*/ 4747520 h 4"/>
              <a:gd name="T88" fmla="*/ 9150804 w 7"/>
              <a:gd name="T89" fmla="*/ 4747520 h 4"/>
              <a:gd name="T90" fmla="*/ 9150804 w 7"/>
              <a:gd name="T91" fmla="*/ 4747520 h 4"/>
              <a:gd name="T92" fmla="*/ 9150804 w 7"/>
              <a:gd name="T93" fmla="*/ 4747520 h 4"/>
              <a:gd name="T94" fmla="*/ 9150804 w 7"/>
              <a:gd name="T95" fmla="*/ 4747520 h 4"/>
              <a:gd name="T96" fmla="*/ 9150804 w 7"/>
              <a:gd name="T97" fmla="*/ 4747520 h 4"/>
              <a:gd name="T98" fmla="*/ 9150804 w 7"/>
              <a:gd name="T99" fmla="*/ 4747520 h 4"/>
              <a:gd name="T100" fmla="*/ 10980964 w 7"/>
              <a:gd name="T101" fmla="*/ 4747520 h 4"/>
              <a:gd name="T102" fmla="*/ 10980964 w 7"/>
              <a:gd name="T103" fmla="*/ 4747520 h 4"/>
              <a:gd name="T104" fmla="*/ 10980964 w 7"/>
              <a:gd name="T105" fmla="*/ 4747520 h 4"/>
              <a:gd name="T106" fmla="*/ 10980964 w 7"/>
              <a:gd name="T107" fmla="*/ 3165014 h 4"/>
              <a:gd name="T108" fmla="*/ 10980964 w 7"/>
              <a:gd name="T109" fmla="*/ 1582507 h 4"/>
              <a:gd name="T110" fmla="*/ 12811125 w 7"/>
              <a:gd name="T111" fmla="*/ 1582507 h 4"/>
              <a:gd name="T112" fmla="*/ 12811125 w 7"/>
              <a:gd name="T113" fmla="*/ 1582507 h 4"/>
              <a:gd name="T114" fmla="*/ 12811125 w 7"/>
              <a:gd name="T115" fmla="*/ 1582507 h 4"/>
              <a:gd name="T116" fmla="*/ 12811125 w 7"/>
              <a:gd name="T117" fmla="*/ 1582507 h 4"/>
              <a:gd name="T118" fmla="*/ 12811125 w 7"/>
              <a:gd name="T119" fmla="*/ 1582507 h 4"/>
              <a:gd name="T120" fmla="*/ 12811125 w 7"/>
              <a:gd name="T121" fmla="*/ 1582507 h 4"/>
              <a:gd name="T122" fmla="*/ 12811125 w 7"/>
              <a:gd name="T123" fmla="*/ 1582507 h 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4"/>
              <a:gd name="T188" fmla="*/ 7 w 7"/>
              <a:gd name="T189" fmla="*/ 4 h 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4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2" y="3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072658" y="1386260"/>
            <a:ext cx="9525" cy="3175"/>
          </a:xfrm>
          <a:custGeom>
            <a:avLst/>
            <a:gdLst>
              <a:gd name="T0" fmla="*/ 0 w 7"/>
              <a:gd name="T1" fmla="*/ 0 h 2"/>
              <a:gd name="T2" fmla="*/ 0 w 7"/>
              <a:gd name="T3" fmla="*/ 0 h 2"/>
              <a:gd name="T4" fmla="*/ 0 w 7"/>
              <a:gd name="T5" fmla="*/ 0 h 2"/>
              <a:gd name="T6" fmla="*/ 0 w 7"/>
              <a:gd name="T7" fmla="*/ 0 h 2"/>
              <a:gd name="T8" fmla="*/ 0 w 7"/>
              <a:gd name="T9" fmla="*/ 0 h 2"/>
              <a:gd name="T10" fmla="*/ 1830161 w 7"/>
              <a:gd name="T11" fmla="*/ 2109788 h 2"/>
              <a:gd name="T12" fmla="*/ 1830161 w 7"/>
              <a:gd name="T13" fmla="*/ 2109788 h 2"/>
              <a:gd name="T14" fmla="*/ 1830161 w 7"/>
              <a:gd name="T15" fmla="*/ 4219575 h 2"/>
              <a:gd name="T16" fmla="*/ 1830161 w 7"/>
              <a:gd name="T17" fmla="*/ 4219575 h 2"/>
              <a:gd name="T18" fmla="*/ 1830161 w 7"/>
              <a:gd name="T19" fmla="*/ 4219575 h 2"/>
              <a:gd name="T20" fmla="*/ 1830161 w 7"/>
              <a:gd name="T21" fmla="*/ 4219575 h 2"/>
              <a:gd name="T22" fmla="*/ 1830161 w 7"/>
              <a:gd name="T23" fmla="*/ 4219575 h 2"/>
              <a:gd name="T24" fmla="*/ 3660321 w 7"/>
              <a:gd name="T25" fmla="*/ 4219575 h 2"/>
              <a:gd name="T26" fmla="*/ 3660321 w 7"/>
              <a:gd name="T27" fmla="*/ 4219575 h 2"/>
              <a:gd name="T28" fmla="*/ 3660321 w 7"/>
              <a:gd name="T29" fmla="*/ 4219575 h 2"/>
              <a:gd name="T30" fmla="*/ 3660321 w 7"/>
              <a:gd name="T31" fmla="*/ 4219575 h 2"/>
              <a:gd name="T32" fmla="*/ 3660321 w 7"/>
              <a:gd name="T33" fmla="*/ 4219575 h 2"/>
              <a:gd name="T34" fmla="*/ 3660321 w 7"/>
              <a:gd name="T35" fmla="*/ 4219575 h 2"/>
              <a:gd name="T36" fmla="*/ 3660321 w 7"/>
              <a:gd name="T37" fmla="*/ 2109788 h 2"/>
              <a:gd name="T38" fmla="*/ 3660321 w 7"/>
              <a:gd name="T39" fmla="*/ 2109788 h 2"/>
              <a:gd name="T40" fmla="*/ 5490482 w 7"/>
              <a:gd name="T41" fmla="*/ 2109788 h 2"/>
              <a:gd name="T42" fmla="*/ 5490482 w 7"/>
              <a:gd name="T43" fmla="*/ 0 h 2"/>
              <a:gd name="T44" fmla="*/ 5490482 w 7"/>
              <a:gd name="T45" fmla="*/ 0 h 2"/>
              <a:gd name="T46" fmla="*/ 5490482 w 7"/>
              <a:gd name="T47" fmla="*/ 0 h 2"/>
              <a:gd name="T48" fmla="*/ 5490482 w 7"/>
              <a:gd name="T49" fmla="*/ 0 h 2"/>
              <a:gd name="T50" fmla="*/ 5490482 w 7"/>
              <a:gd name="T51" fmla="*/ 0 h 2"/>
              <a:gd name="T52" fmla="*/ 5490482 w 7"/>
              <a:gd name="T53" fmla="*/ 0 h 2"/>
              <a:gd name="T54" fmla="*/ 5490482 w 7"/>
              <a:gd name="T55" fmla="*/ 0 h 2"/>
              <a:gd name="T56" fmla="*/ 5490482 w 7"/>
              <a:gd name="T57" fmla="*/ 0 h 2"/>
              <a:gd name="T58" fmla="*/ 5490482 w 7"/>
              <a:gd name="T59" fmla="*/ 0 h 2"/>
              <a:gd name="T60" fmla="*/ 5490482 w 7"/>
              <a:gd name="T61" fmla="*/ 0 h 2"/>
              <a:gd name="T62" fmla="*/ 5490482 w 7"/>
              <a:gd name="T63" fmla="*/ 0 h 2"/>
              <a:gd name="T64" fmla="*/ 7320643 w 7"/>
              <a:gd name="T65" fmla="*/ 0 h 2"/>
              <a:gd name="T66" fmla="*/ 7320643 w 7"/>
              <a:gd name="T67" fmla="*/ 0 h 2"/>
              <a:gd name="T68" fmla="*/ 7320643 w 7"/>
              <a:gd name="T69" fmla="*/ 2109788 h 2"/>
              <a:gd name="T70" fmla="*/ 7320643 w 7"/>
              <a:gd name="T71" fmla="*/ 2109788 h 2"/>
              <a:gd name="T72" fmla="*/ 7320643 w 7"/>
              <a:gd name="T73" fmla="*/ 2109788 h 2"/>
              <a:gd name="T74" fmla="*/ 7320643 w 7"/>
              <a:gd name="T75" fmla="*/ 2109788 h 2"/>
              <a:gd name="T76" fmla="*/ 7320643 w 7"/>
              <a:gd name="T77" fmla="*/ 2109788 h 2"/>
              <a:gd name="T78" fmla="*/ 9150804 w 7"/>
              <a:gd name="T79" fmla="*/ 2109788 h 2"/>
              <a:gd name="T80" fmla="*/ 9150804 w 7"/>
              <a:gd name="T81" fmla="*/ 4219575 h 2"/>
              <a:gd name="T82" fmla="*/ 9150804 w 7"/>
              <a:gd name="T83" fmla="*/ 4219575 h 2"/>
              <a:gd name="T84" fmla="*/ 9150804 w 7"/>
              <a:gd name="T85" fmla="*/ 4219575 h 2"/>
              <a:gd name="T86" fmla="*/ 9150804 w 7"/>
              <a:gd name="T87" fmla="*/ 4219575 h 2"/>
              <a:gd name="T88" fmla="*/ 9150804 w 7"/>
              <a:gd name="T89" fmla="*/ 4219575 h 2"/>
              <a:gd name="T90" fmla="*/ 9150804 w 7"/>
              <a:gd name="T91" fmla="*/ 4219575 h 2"/>
              <a:gd name="T92" fmla="*/ 9150804 w 7"/>
              <a:gd name="T93" fmla="*/ 2109788 h 2"/>
              <a:gd name="T94" fmla="*/ 9150804 w 7"/>
              <a:gd name="T95" fmla="*/ 2109788 h 2"/>
              <a:gd name="T96" fmla="*/ 9150804 w 7"/>
              <a:gd name="T97" fmla="*/ 2109788 h 2"/>
              <a:gd name="T98" fmla="*/ 10980964 w 7"/>
              <a:gd name="T99" fmla="*/ 2109788 h 2"/>
              <a:gd name="T100" fmla="*/ 10980964 w 7"/>
              <a:gd name="T101" fmla="*/ 2109788 h 2"/>
              <a:gd name="T102" fmla="*/ 10980964 w 7"/>
              <a:gd name="T103" fmla="*/ 0 h 2"/>
              <a:gd name="T104" fmla="*/ 10980964 w 7"/>
              <a:gd name="T105" fmla="*/ 0 h 2"/>
              <a:gd name="T106" fmla="*/ 10980964 w 7"/>
              <a:gd name="T107" fmla="*/ 0 h 2"/>
              <a:gd name="T108" fmla="*/ 10980964 w 7"/>
              <a:gd name="T109" fmla="*/ 0 h 2"/>
              <a:gd name="T110" fmla="*/ 10980964 w 7"/>
              <a:gd name="T111" fmla="*/ 0 h 2"/>
              <a:gd name="T112" fmla="*/ 10980964 w 7"/>
              <a:gd name="T113" fmla="*/ 0 h 2"/>
              <a:gd name="T114" fmla="*/ 10980964 w 7"/>
              <a:gd name="T115" fmla="*/ 0 h 2"/>
              <a:gd name="T116" fmla="*/ 10980964 w 7"/>
              <a:gd name="T117" fmla="*/ 0 h 2"/>
              <a:gd name="T118" fmla="*/ 12811125 w 7"/>
              <a:gd name="T119" fmla="*/ 0 h 2"/>
              <a:gd name="T120" fmla="*/ 12811125 w 7"/>
              <a:gd name="T121" fmla="*/ 0 h 2"/>
              <a:gd name="T122" fmla="*/ 12811125 w 7"/>
              <a:gd name="T123" fmla="*/ 0 h 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"/>
              <a:gd name="T188" fmla="*/ 7 w 7"/>
              <a:gd name="T189" fmla="*/ 2 h 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0"/>
                </a:lnTo>
                <a:lnTo>
                  <a:pt x="4" y="0"/>
                </a:lnTo>
                <a:lnTo>
                  <a:pt x="4" y="1"/>
                </a:lnTo>
                <a:lnTo>
                  <a:pt x="5" y="1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9" name="Freeform 85"/>
          <p:cNvSpPr>
            <a:spLocks/>
          </p:cNvSpPr>
          <p:nvPr/>
        </p:nvSpPr>
        <p:spPr bwMode="auto">
          <a:xfrm>
            <a:off x="5082183" y="1386260"/>
            <a:ext cx="4762" cy="1587"/>
          </a:xfrm>
          <a:custGeom>
            <a:avLst/>
            <a:gdLst>
              <a:gd name="T0" fmla="*/ 0 w 4"/>
              <a:gd name="T1" fmla="*/ 0 h 1"/>
              <a:gd name="T2" fmla="*/ 0 w 4"/>
              <a:gd name="T3" fmla="*/ 2109123 h 1"/>
              <a:gd name="T4" fmla="*/ 0 w 4"/>
              <a:gd name="T5" fmla="*/ 2109123 h 1"/>
              <a:gd name="T6" fmla="*/ 0 w 4"/>
              <a:gd name="T7" fmla="*/ 2109123 h 1"/>
              <a:gd name="T8" fmla="*/ 1601223 w 4"/>
              <a:gd name="T9" fmla="*/ 2109123 h 1"/>
              <a:gd name="T10" fmla="*/ 1601223 w 4"/>
              <a:gd name="T11" fmla="*/ 2109123 h 1"/>
              <a:gd name="T12" fmla="*/ 1601223 w 4"/>
              <a:gd name="T13" fmla="*/ 2109123 h 1"/>
              <a:gd name="T14" fmla="*/ 1601223 w 4"/>
              <a:gd name="T15" fmla="*/ 2109123 h 1"/>
              <a:gd name="T16" fmla="*/ 1601223 w 4"/>
              <a:gd name="T17" fmla="*/ 2109123 h 1"/>
              <a:gd name="T18" fmla="*/ 1601223 w 4"/>
              <a:gd name="T19" fmla="*/ 2109123 h 1"/>
              <a:gd name="T20" fmla="*/ 1601223 w 4"/>
              <a:gd name="T21" fmla="*/ 2109123 h 1"/>
              <a:gd name="T22" fmla="*/ 1601223 w 4"/>
              <a:gd name="T23" fmla="*/ 2109123 h 1"/>
              <a:gd name="T24" fmla="*/ 1601223 w 4"/>
              <a:gd name="T25" fmla="*/ 2109123 h 1"/>
              <a:gd name="T26" fmla="*/ 1601223 w 4"/>
              <a:gd name="T27" fmla="*/ 2109123 h 1"/>
              <a:gd name="T28" fmla="*/ 1601223 w 4"/>
              <a:gd name="T29" fmla="*/ 2109123 h 1"/>
              <a:gd name="T30" fmla="*/ 1601223 w 4"/>
              <a:gd name="T31" fmla="*/ 2109123 h 1"/>
              <a:gd name="T32" fmla="*/ 1601223 w 4"/>
              <a:gd name="T33" fmla="*/ 2109123 h 1"/>
              <a:gd name="T34" fmla="*/ 1601223 w 4"/>
              <a:gd name="T35" fmla="*/ 2109123 h 1"/>
              <a:gd name="T36" fmla="*/ 1601223 w 4"/>
              <a:gd name="T37" fmla="*/ 2109123 h 1"/>
              <a:gd name="T38" fmla="*/ 1601223 w 4"/>
              <a:gd name="T39" fmla="*/ 2109123 h 1"/>
              <a:gd name="T40" fmla="*/ 3202445 w 4"/>
              <a:gd name="T41" fmla="*/ 2109123 h 1"/>
              <a:gd name="T42" fmla="*/ 3202445 w 4"/>
              <a:gd name="T43" fmla="*/ 2109123 h 1"/>
              <a:gd name="T44" fmla="*/ 3202445 w 4"/>
              <a:gd name="T45" fmla="*/ 2109123 h 1"/>
              <a:gd name="T46" fmla="*/ 3202445 w 4"/>
              <a:gd name="T47" fmla="*/ 2109123 h 1"/>
              <a:gd name="T48" fmla="*/ 3202445 w 4"/>
              <a:gd name="T49" fmla="*/ 2109123 h 1"/>
              <a:gd name="T50" fmla="*/ 3202445 w 4"/>
              <a:gd name="T51" fmla="*/ 2109123 h 1"/>
              <a:gd name="T52" fmla="*/ 3202445 w 4"/>
              <a:gd name="T53" fmla="*/ 2109123 h 1"/>
              <a:gd name="T54" fmla="*/ 3202445 w 4"/>
              <a:gd name="T55" fmla="*/ 2109123 h 1"/>
              <a:gd name="T56" fmla="*/ 3202445 w 4"/>
              <a:gd name="T57" fmla="*/ 2109123 h 1"/>
              <a:gd name="T58" fmla="*/ 3202445 w 4"/>
              <a:gd name="T59" fmla="*/ 0 h 1"/>
              <a:gd name="T60" fmla="*/ 4803668 w 4"/>
              <a:gd name="T61" fmla="*/ 0 h 1"/>
              <a:gd name="T62" fmla="*/ 4803668 w 4"/>
              <a:gd name="T63" fmla="*/ 0 h 1"/>
              <a:gd name="T64" fmla="*/ 4803668 w 4"/>
              <a:gd name="T65" fmla="*/ 0 h 1"/>
              <a:gd name="T66" fmla="*/ 4803668 w 4"/>
              <a:gd name="T67" fmla="*/ 0 h 1"/>
              <a:gd name="T68" fmla="*/ 4803668 w 4"/>
              <a:gd name="T69" fmla="*/ 0 h 1"/>
              <a:gd name="T70" fmla="*/ 4803668 w 4"/>
              <a:gd name="T71" fmla="*/ 0 h 1"/>
              <a:gd name="T72" fmla="*/ 4803668 w 4"/>
              <a:gd name="T73" fmla="*/ 0 h 1"/>
              <a:gd name="T74" fmla="*/ 4803668 w 4"/>
              <a:gd name="T75" fmla="*/ 0 h 1"/>
              <a:gd name="T76" fmla="*/ 4803668 w 4"/>
              <a:gd name="T77" fmla="*/ 2109123 h 1"/>
              <a:gd name="T78" fmla="*/ 4803668 w 4"/>
              <a:gd name="T79" fmla="*/ 2109123 h 1"/>
              <a:gd name="T80" fmla="*/ 4803668 w 4"/>
              <a:gd name="T81" fmla="*/ 2109123 h 1"/>
              <a:gd name="T82" fmla="*/ 4803668 w 4"/>
              <a:gd name="T83" fmla="*/ 2109123 h 1"/>
              <a:gd name="T84" fmla="*/ 6404890 w 4"/>
              <a:gd name="T85" fmla="*/ 2109123 h 1"/>
              <a:gd name="T86" fmla="*/ 6404890 w 4"/>
              <a:gd name="T87" fmla="*/ 2109123 h 1"/>
              <a:gd name="T88" fmla="*/ 6404890 w 4"/>
              <a:gd name="T89" fmla="*/ 2109123 h 1"/>
              <a:gd name="T90" fmla="*/ 6404890 w 4"/>
              <a:gd name="T91" fmla="*/ 2109123 h 1"/>
              <a:gd name="T92" fmla="*/ 6404890 w 4"/>
              <a:gd name="T93" fmla="*/ 2109123 h 1"/>
              <a:gd name="T94" fmla="*/ 6404890 w 4"/>
              <a:gd name="T95" fmla="*/ 2109123 h 1"/>
              <a:gd name="T96" fmla="*/ 6404890 w 4"/>
              <a:gd name="T97" fmla="*/ 2109123 h 1"/>
              <a:gd name="T98" fmla="*/ 6404890 w 4"/>
              <a:gd name="T99" fmla="*/ 2109123 h 1"/>
              <a:gd name="T100" fmla="*/ 6404890 w 4"/>
              <a:gd name="T101" fmla="*/ 2109123 h 1"/>
              <a:gd name="T102" fmla="*/ 6404890 w 4"/>
              <a:gd name="T103" fmla="*/ 2109123 h 1"/>
              <a:gd name="T104" fmla="*/ 6404890 w 4"/>
              <a:gd name="T105" fmla="*/ 2109123 h 1"/>
              <a:gd name="T106" fmla="*/ 6404890 w 4"/>
              <a:gd name="T107" fmla="*/ 2109123 h 1"/>
              <a:gd name="T108" fmla="*/ 6404890 w 4"/>
              <a:gd name="T109" fmla="*/ 2109123 h 1"/>
              <a:gd name="T110" fmla="*/ 6404890 w 4"/>
              <a:gd name="T111" fmla="*/ 2109123 h 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"/>
              <a:gd name="T169" fmla="*/ 0 h 1"/>
              <a:gd name="T170" fmla="*/ 4 w 4"/>
              <a:gd name="T171" fmla="*/ 1 h 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0" name="Freeform 86"/>
          <p:cNvSpPr>
            <a:spLocks/>
          </p:cNvSpPr>
          <p:nvPr/>
        </p:nvSpPr>
        <p:spPr bwMode="auto">
          <a:xfrm>
            <a:off x="4856758" y="1659310"/>
            <a:ext cx="9525" cy="1587"/>
          </a:xfrm>
          <a:custGeom>
            <a:avLst/>
            <a:gdLst>
              <a:gd name="T0" fmla="*/ 0 w 7"/>
              <a:gd name="T1" fmla="*/ 0 h 1"/>
              <a:gd name="T2" fmla="*/ 1830161 w 7"/>
              <a:gd name="T3" fmla="*/ 0 h 1"/>
              <a:gd name="T4" fmla="*/ 1830161 w 7"/>
              <a:gd name="T5" fmla="*/ 0 h 1"/>
              <a:gd name="T6" fmla="*/ 1830161 w 7"/>
              <a:gd name="T7" fmla="*/ 0 h 1"/>
              <a:gd name="T8" fmla="*/ 1830161 w 7"/>
              <a:gd name="T9" fmla="*/ 0 h 1"/>
              <a:gd name="T10" fmla="*/ 1830161 w 7"/>
              <a:gd name="T11" fmla="*/ 0 h 1"/>
              <a:gd name="T12" fmla="*/ 1830161 w 7"/>
              <a:gd name="T13" fmla="*/ 0 h 1"/>
              <a:gd name="T14" fmla="*/ 1830161 w 7"/>
              <a:gd name="T15" fmla="*/ 0 h 1"/>
              <a:gd name="T16" fmla="*/ 1830161 w 7"/>
              <a:gd name="T17" fmla="*/ 0 h 1"/>
              <a:gd name="T18" fmla="*/ 1830161 w 7"/>
              <a:gd name="T19" fmla="*/ 0 h 1"/>
              <a:gd name="T20" fmla="*/ 1830161 w 7"/>
              <a:gd name="T21" fmla="*/ 0 h 1"/>
              <a:gd name="T22" fmla="*/ 1830161 w 7"/>
              <a:gd name="T23" fmla="*/ 0 h 1"/>
              <a:gd name="T24" fmla="*/ 3660321 w 7"/>
              <a:gd name="T25" fmla="*/ 0 h 1"/>
              <a:gd name="T26" fmla="*/ 3660321 w 7"/>
              <a:gd name="T27" fmla="*/ 0 h 1"/>
              <a:gd name="T28" fmla="*/ 3660321 w 7"/>
              <a:gd name="T29" fmla="*/ 0 h 1"/>
              <a:gd name="T30" fmla="*/ 3660321 w 7"/>
              <a:gd name="T31" fmla="*/ 0 h 1"/>
              <a:gd name="T32" fmla="*/ 3660321 w 7"/>
              <a:gd name="T33" fmla="*/ 0 h 1"/>
              <a:gd name="T34" fmla="*/ 3660321 w 7"/>
              <a:gd name="T35" fmla="*/ 0 h 1"/>
              <a:gd name="T36" fmla="*/ 3660321 w 7"/>
              <a:gd name="T37" fmla="*/ 0 h 1"/>
              <a:gd name="T38" fmla="*/ 5490482 w 7"/>
              <a:gd name="T39" fmla="*/ 0 h 1"/>
              <a:gd name="T40" fmla="*/ 5490482 w 7"/>
              <a:gd name="T41" fmla="*/ 0 h 1"/>
              <a:gd name="T42" fmla="*/ 5490482 w 7"/>
              <a:gd name="T43" fmla="*/ 0 h 1"/>
              <a:gd name="T44" fmla="*/ 5490482 w 7"/>
              <a:gd name="T45" fmla="*/ 0 h 1"/>
              <a:gd name="T46" fmla="*/ 5490482 w 7"/>
              <a:gd name="T47" fmla="*/ 0 h 1"/>
              <a:gd name="T48" fmla="*/ 5490482 w 7"/>
              <a:gd name="T49" fmla="*/ 0 h 1"/>
              <a:gd name="T50" fmla="*/ 5490482 w 7"/>
              <a:gd name="T51" fmla="*/ 0 h 1"/>
              <a:gd name="T52" fmla="*/ 5490482 w 7"/>
              <a:gd name="T53" fmla="*/ 0 h 1"/>
              <a:gd name="T54" fmla="*/ 7320643 w 7"/>
              <a:gd name="T55" fmla="*/ 0 h 1"/>
              <a:gd name="T56" fmla="*/ 7320643 w 7"/>
              <a:gd name="T57" fmla="*/ 2109123 h 1"/>
              <a:gd name="T58" fmla="*/ 7320643 w 7"/>
              <a:gd name="T59" fmla="*/ 2109123 h 1"/>
              <a:gd name="T60" fmla="*/ 7320643 w 7"/>
              <a:gd name="T61" fmla="*/ 2109123 h 1"/>
              <a:gd name="T62" fmla="*/ 7320643 w 7"/>
              <a:gd name="T63" fmla="*/ 2109123 h 1"/>
              <a:gd name="T64" fmla="*/ 7320643 w 7"/>
              <a:gd name="T65" fmla="*/ 2109123 h 1"/>
              <a:gd name="T66" fmla="*/ 7320643 w 7"/>
              <a:gd name="T67" fmla="*/ 2109123 h 1"/>
              <a:gd name="T68" fmla="*/ 7320643 w 7"/>
              <a:gd name="T69" fmla="*/ 2109123 h 1"/>
              <a:gd name="T70" fmla="*/ 7320643 w 7"/>
              <a:gd name="T71" fmla="*/ 2109123 h 1"/>
              <a:gd name="T72" fmla="*/ 7320643 w 7"/>
              <a:gd name="T73" fmla="*/ 2109123 h 1"/>
              <a:gd name="T74" fmla="*/ 7320643 w 7"/>
              <a:gd name="T75" fmla="*/ 2109123 h 1"/>
              <a:gd name="T76" fmla="*/ 7320643 w 7"/>
              <a:gd name="T77" fmla="*/ 2109123 h 1"/>
              <a:gd name="T78" fmla="*/ 7320643 w 7"/>
              <a:gd name="T79" fmla="*/ 2109123 h 1"/>
              <a:gd name="T80" fmla="*/ 9150804 w 7"/>
              <a:gd name="T81" fmla="*/ 0 h 1"/>
              <a:gd name="T82" fmla="*/ 9150804 w 7"/>
              <a:gd name="T83" fmla="*/ 0 h 1"/>
              <a:gd name="T84" fmla="*/ 9150804 w 7"/>
              <a:gd name="T85" fmla="*/ 0 h 1"/>
              <a:gd name="T86" fmla="*/ 9150804 w 7"/>
              <a:gd name="T87" fmla="*/ 0 h 1"/>
              <a:gd name="T88" fmla="*/ 9150804 w 7"/>
              <a:gd name="T89" fmla="*/ 0 h 1"/>
              <a:gd name="T90" fmla="*/ 9150804 w 7"/>
              <a:gd name="T91" fmla="*/ 0 h 1"/>
              <a:gd name="T92" fmla="*/ 10980964 w 7"/>
              <a:gd name="T93" fmla="*/ 0 h 1"/>
              <a:gd name="T94" fmla="*/ 10980964 w 7"/>
              <a:gd name="T95" fmla="*/ 0 h 1"/>
              <a:gd name="T96" fmla="*/ 10980964 w 7"/>
              <a:gd name="T97" fmla="*/ 0 h 1"/>
              <a:gd name="T98" fmla="*/ 10980964 w 7"/>
              <a:gd name="T99" fmla="*/ 0 h 1"/>
              <a:gd name="T100" fmla="*/ 10980964 w 7"/>
              <a:gd name="T101" fmla="*/ 0 h 1"/>
              <a:gd name="T102" fmla="*/ 10980964 w 7"/>
              <a:gd name="T103" fmla="*/ 0 h 1"/>
              <a:gd name="T104" fmla="*/ 10980964 w 7"/>
              <a:gd name="T105" fmla="*/ 0 h 1"/>
              <a:gd name="T106" fmla="*/ 10980964 w 7"/>
              <a:gd name="T107" fmla="*/ 0 h 1"/>
              <a:gd name="T108" fmla="*/ 10980964 w 7"/>
              <a:gd name="T109" fmla="*/ 0 h 1"/>
              <a:gd name="T110" fmla="*/ 10980964 w 7"/>
              <a:gd name="T111" fmla="*/ 0 h 1"/>
              <a:gd name="T112" fmla="*/ 10980964 w 7"/>
              <a:gd name="T113" fmla="*/ 0 h 1"/>
              <a:gd name="T114" fmla="*/ 12811125 w 7"/>
              <a:gd name="T115" fmla="*/ 0 h 1"/>
              <a:gd name="T116" fmla="*/ 12811125 w 7"/>
              <a:gd name="T117" fmla="*/ 0 h 1"/>
              <a:gd name="T118" fmla="*/ 12811125 w 7"/>
              <a:gd name="T119" fmla="*/ 2109123 h 1"/>
              <a:gd name="T120" fmla="*/ 12811125 w 7"/>
              <a:gd name="T121" fmla="*/ 2109123 h 1"/>
              <a:gd name="T122" fmla="*/ 12811125 w 7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"/>
              <a:gd name="T188" fmla="*/ 7 w 7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1"/>
                </a:lnTo>
                <a:lnTo>
                  <a:pt x="5" y="0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1" name="Freeform 87"/>
          <p:cNvSpPr>
            <a:spLocks/>
          </p:cNvSpPr>
          <p:nvPr/>
        </p:nvSpPr>
        <p:spPr bwMode="auto">
          <a:xfrm>
            <a:off x="4866283" y="1659310"/>
            <a:ext cx="9525" cy="1587"/>
          </a:xfrm>
          <a:custGeom>
            <a:avLst/>
            <a:gdLst>
              <a:gd name="T0" fmla="*/ 0 w 7"/>
              <a:gd name="T1" fmla="*/ 2109123 h 1"/>
              <a:gd name="T2" fmla="*/ 0 w 7"/>
              <a:gd name="T3" fmla="*/ 2109123 h 1"/>
              <a:gd name="T4" fmla="*/ 0 w 7"/>
              <a:gd name="T5" fmla="*/ 2109123 h 1"/>
              <a:gd name="T6" fmla="*/ 0 w 7"/>
              <a:gd name="T7" fmla="*/ 2109123 h 1"/>
              <a:gd name="T8" fmla="*/ 0 w 7"/>
              <a:gd name="T9" fmla="*/ 2109123 h 1"/>
              <a:gd name="T10" fmla="*/ 0 w 7"/>
              <a:gd name="T11" fmla="*/ 2109123 h 1"/>
              <a:gd name="T12" fmla="*/ 1830161 w 7"/>
              <a:gd name="T13" fmla="*/ 2109123 h 1"/>
              <a:gd name="T14" fmla="*/ 1830161 w 7"/>
              <a:gd name="T15" fmla="*/ 2109123 h 1"/>
              <a:gd name="T16" fmla="*/ 1830161 w 7"/>
              <a:gd name="T17" fmla="*/ 2109123 h 1"/>
              <a:gd name="T18" fmla="*/ 1830161 w 7"/>
              <a:gd name="T19" fmla="*/ 0 h 1"/>
              <a:gd name="T20" fmla="*/ 1830161 w 7"/>
              <a:gd name="T21" fmla="*/ 0 h 1"/>
              <a:gd name="T22" fmla="*/ 1830161 w 7"/>
              <a:gd name="T23" fmla="*/ 0 h 1"/>
              <a:gd name="T24" fmla="*/ 3660321 w 7"/>
              <a:gd name="T25" fmla="*/ 0 h 1"/>
              <a:gd name="T26" fmla="*/ 3660321 w 7"/>
              <a:gd name="T27" fmla="*/ 0 h 1"/>
              <a:gd name="T28" fmla="*/ 3660321 w 7"/>
              <a:gd name="T29" fmla="*/ 0 h 1"/>
              <a:gd name="T30" fmla="*/ 3660321 w 7"/>
              <a:gd name="T31" fmla="*/ 0 h 1"/>
              <a:gd name="T32" fmla="*/ 3660321 w 7"/>
              <a:gd name="T33" fmla="*/ 0 h 1"/>
              <a:gd name="T34" fmla="*/ 3660321 w 7"/>
              <a:gd name="T35" fmla="*/ 0 h 1"/>
              <a:gd name="T36" fmla="*/ 3660321 w 7"/>
              <a:gd name="T37" fmla="*/ 0 h 1"/>
              <a:gd name="T38" fmla="*/ 3660321 w 7"/>
              <a:gd name="T39" fmla="*/ 0 h 1"/>
              <a:gd name="T40" fmla="*/ 3660321 w 7"/>
              <a:gd name="T41" fmla="*/ 0 h 1"/>
              <a:gd name="T42" fmla="*/ 3660321 w 7"/>
              <a:gd name="T43" fmla="*/ 0 h 1"/>
              <a:gd name="T44" fmla="*/ 3660321 w 7"/>
              <a:gd name="T45" fmla="*/ 0 h 1"/>
              <a:gd name="T46" fmla="*/ 5490482 w 7"/>
              <a:gd name="T47" fmla="*/ 0 h 1"/>
              <a:gd name="T48" fmla="*/ 5490482 w 7"/>
              <a:gd name="T49" fmla="*/ 0 h 1"/>
              <a:gd name="T50" fmla="*/ 5490482 w 7"/>
              <a:gd name="T51" fmla="*/ 2109123 h 1"/>
              <a:gd name="T52" fmla="*/ 5490482 w 7"/>
              <a:gd name="T53" fmla="*/ 2109123 h 1"/>
              <a:gd name="T54" fmla="*/ 5490482 w 7"/>
              <a:gd name="T55" fmla="*/ 2109123 h 1"/>
              <a:gd name="T56" fmla="*/ 7320643 w 7"/>
              <a:gd name="T57" fmla="*/ 2109123 h 1"/>
              <a:gd name="T58" fmla="*/ 7320643 w 7"/>
              <a:gd name="T59" fmla="*/ 2109123 h 1"/>
              <a:gd name="T60" fmla="*/ 7320643 w 7"/>
              <a:gd name="T61" fmla="*/ 2109123 h 1"/>
              <a:gd name="T62" fmla="*/ 7320643 w 7"/>
              <a:gd name="T63" fmla="*/ 2109123 h 1"/>
              <a:gd name="T64" fmla="*/ 7320643 w 7"/>
              <a:gd name="T65" fmla="*/ 2109123 h 1"/>
              <a:gd name="T66" fmla="*/ 7320643 w 7"/>
              <a:gd name="T67" fmla="*/ 2109123 h 1"/>
              <a:gd name="T68" fmla="*/ 7320643 w 7"/>
              <a:gd name="T69" fmla="*/ 2109123 h 1"/>
              <a:gd name="T70" fmla="*/ 7320643 w 7"/>
              <a:gd name="T71" fmla="*/ 2109123 h 1"/>
              <a:gd name="T72" fmla="*/ 7320643 w 7"/>
              <a:gd name="T73" fmla="*/ 2109123 h 1"/>
              <a:gd name="T74" fmla="*/ 7320643 w 7"/>
              <a:gd name="T75" fmla="*/ 2109123 h 1"/>
              <a:gd name="T76" fmla="*/ 7320643 w 7"/>
              <a:gd name="T77" fmla="*/ 2109123 h 1"/>
              <a:gd name="T78" fmla="*/ 9150804 w 7"/>
              <a:gd name="T79" fmla="*/ 0 h 1"/>
              <a:gd name="T80" fmla="*/ 9150804 w 7"/>
              <a:gd name="T81" fmla="*/ 0 h 1"/>
              <a:gd name="T82" fmla="*/ 9150804 w 7"/>
              <a:gd name="T83" fmla="*/ 0 h 1"/>
              <a:gd name="T84" fmla="*/ 9150804 w 7"/>
              <a:gd name="T85" fmla="*/ 0 h 1"/>
              <a:gd name="T86" fmla="*/ 9150804 w 7"/>
              <a:gd name="T87" fmla="*/ 0 h 1"/>
              <a:gd name="T88" fmla="*/ 9150804 w 7"/>
              <a:gd name="T89" fmla="*/ 0 h 1"/>
              <a:gd name="T90" fmla="*/ 9150804 w 7"/>
              <a:gd name="T91" fmla="*/ 0 h 1"/>
              <a:gd name="T92" fmla="*/ 9150804 w 7"/>
              <a:gd name="T93" fmla="*/ 0 h 1"/>
              <a:gd name="T94" fmla="*/ 9150804 w 7"/>
              <a:gd name="T95" fmla="*/ 0 h 1"/>
              <a:gd name="T96" fmla="*/ 9150804 w 7"/>
              <a:gd name="T97" fmla="*/ 0 h 1"/>
              <a:gd name="T98" fmla="*/ 9150804 w 7"/>
              <a:gd name="T99" fmla="*/ 0 h 1"/>
              <a:gd name="T100" fmla="*/ 10980964 w 7"/>
              <a:gd name="T101" fmla="*/ 0 h 1"/>
              <a:gd name="T102" fmla="*/ 10980964 w 7"/>
              <a:gd name="T103" fmla="*/ 0 h 1"/>
              <a:gd name="T104" fmla="*/ 10980964 w 7"/>
              <a:gd name="T105" fmla="*/ 0 h 1"/>
              <a:gd name="T106" fmla="*/ 10980964 w 7"/>
              <a:gd name="T107" fmla="*/ 0 h 1"/>
              <a:gd name="T108" fmla="*/ 10980964 w 7"/>
              <a:gd name="T109" fmla="*/ 2109123 h 1"/>
              <a:gd name="T110" fmla="*/ 12811125 w 7"/>
              <a:gd name="T111" fmla="*/ 2109123 h 1"/>
              <a:gd name="T112" fmla="*/ 12811125 w 7"/>
              <a:gd name="T113" fmla="*/ 2109123 h 1"/>
              <a:gd name="T114" fmla="*/ 12811125 w 7"/>
              <a:gd name="T115" fmla="*/ 2109123 h 1"/>
              <a:gd name="T116" fmla="*/ 12811125 w 7"/>
              <a:gd name="T117" fmla="*/ 2109123 h 1"/>
              <a:gd name="T118" fmla="*/ 12811125 w 7"/>
              <a:gd name="T119" fmla="*/ 2109123 h 1"/>
              <a:gd name="T120" fmla="*/ 12811125 w 7"/>
              <a:gd name="T121" fmla="*/ 2109123 h 1"/>
              <a:gd name="T122" fmla="*/ 12811125 w 7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"/>
              <a:gd name="T188" fmla="*/ 7 w 7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" name="Freeform 88"/>
          <p:cNvSpPr>
            <a:spLocks/>
          </p:cNvSpPr>
          <p:nvPr/>
        </p:nvSpPr>
        <p:spPr bwMode="auto">
          <a:xfrm>
            <a:off x="4875808" y="1657722"/>
            <a:ext cx="9525" cy="4763"/>
          </a:xfrm>
          <a:custGeom>
            <a:avLst/>
            <a:gdLst>
              <a:gd name="T0" fmla="*/ 0 w 7"/>
              <a:gd name="T1" fmla="*/ 4220018 h 3"/>
              <a:gd name="T2" fmla="*/ 0 w 7"/>
              <a:gd name="T3" fmla="*/ 4220018 h 3"/>
              <a:gd name="T4" fmla="*/ 0 w 7"/>
              <a:gd name="T5" fmla="*/ 4220018 h 3"/>
              <a:gd name="T6" fmla="*/ 0 w 7"/>
              <a:gd name="T7" fmla="*/ 4220018 h 3"/>
              <a:gd name="T8" fmla="*/ 1830161 w 7"/>
              <a:gd name="T9" fmla="*/ 4220018 h 3"/>
              <a:gd name="T10" fmla="*/ 1830161 w 7"/>
              <a:gd name="T11" fmla="*/ 2110009 h 3"/>
              <a:gd name="T12" fmla="*/ 1830161 w 7"/>
              <a:gd name="T13" fmla="*/ 2110009 h 3"/>
              <a:gd name="T14" fmla="*/ 1830161 w 7"/>
              <a:gd name="T15" fmla="*/ 0 h 3"/>
              <a:gd name="T16" fmla="*/ 3660321 w 7"/>
              <a:gd name="T17" fmla="*/ 0 h 3"/>
              <a:gd name="T18" fmla="*/ 3660321 w 7"/>
              <a:gd name="T19" fmla="*/ 0 h 3"/>
              <a:gd name="T20" fmla="*/ 3660321 w 7"/>
              <a:gd name="T21" fmla="*/ 0 h 3"/>
              <a:gd name="T22" fmla="*/ 3660321 w 7"/>
              <a:gd name="T23" fmla="*/ 0 h 3"/>
              <a:gd name="T24" fmla="*/ 3660321 w 7"/>
              <a:gd name="T25" fmla="*/ 0 h 3"/>
              <a:gd name="T26" fmla="*/ 3660321 w 7"/>
              <a:gd name="T27" fmla="*/ 0 h 3"/>
              <a:gd name="T28" fmla="*/ 3660321 w 7"/>
              <a:gd name="T29" fmla="*/ 0 h 3"/>
              <a:gd name="T30" fmla="*/ 3660321 w 7"/>
              <a:gd name="T31" fmla="*/ 0 h 3"/>
              <a:gd name="T32" fmla="*/ 3660321 w 7"/>
              <a:gd name="T33" fmla="*/ 0 h 3"/>
              <a:gd name="T34" fmla="*/ 3660321 w 7"/>
              <a:gd name="T35" fmla="*/ 0 h 3"/>
              <a:gd name="T36" fmla="*/ 3660321 w 7"/>
              <a:gd name="T37" fmla="*/ 2110009 h 3"/>
              <a:gd name="T38" fmla="*/ 5490482 w 7"/>
              <a:gd name="T39" fmla="*/ 2110009 h 3"/>
              <a:gd name="T40" fmla="*/ 5490482 w 7"/>
              <a:gd name="T41" fmla="*/ 4220018 h 3"/>
              <a:gd name="T42" fmla="*/ 5490482 w 7"/>
              <a:gd name="T43" fmla="*/ 4220018 h 3"/>
              <a:gd name="T44" fmla="*/ 5490482 w 7"/>
              <a:gd name="T45" fmla="*/ 4220018 h 3"/>
              <a:gd name="T46" fmla="*/ 5490482 w 7"/>
              <a:gd name="T47" fmla="*/ 6330027 h 3"/>
              <a:gd name="T48" fmla="*/ 5490482 w 7"/>
              <a:gd name="T49" fmla="*/ 6330027 h 3"/>
              <a:gd name="T50" fmla="*/ 5490482 w 7"/>
              <a:gd name="T51" fmla="*/ 6330027 h 3"/>
              <a:gd name="T52" fmla="*/ 5490482 w 7"/>
              <a:gd name="T53" fmla="*/ 6330027 h 3"/>
              <a:gd name="T54" fmla="*/ 5490482 w 7"/>
              <a:gd name="T55" fmla="*/ 6330027 h 3"/>
              <a:gd name="T56" fmla="*/ 5490482 w 7"/>
              <a:gd name="T57" fmla="*/ 6330027 h 3"/>
              <a:gd name="T58" fmla="*/ 5490482 w 7"/>
              <a:gd name="T59" fmla="*/ 6330027 h 3"/>
              <a:gd name="T60" fmla="*/ 7320643 w 7"/>
              <a:gd name="T61" fmla="*/ 6330027 h 3"/>
              <a:gd name="T62" fmla="*/ 7320643 w 7"/>
              <a:gd name="T63" fmla="*/ 6330027 h 3"/>
              <a:gd name="T64" fmla="*/ 7320643 w 7"/>
              <a:gd name="T65" fmla="*/ 4220018 h 3"/>
              <a:gd name="T66" fmla="*/ 7320643 w 7"/>
              <a:gd name="T67" fmla="*/ 4220018 h 3"/>
              <a:gd name="T68" fmla="*/ 7320643 w 7"/>
              <a:gd name="T69" fmla="*/ 4220018 h 3"/>
              <a:gd name="T70" fmla="*/ 7320643 w 7"/>
              <a:gd name="T71" fmla="*/ 2110009 h 3"/>
              <a:gd name="T72" fmla="*/ 9150804 w 7"/>
              <a:gd name="T73" fmla="*/ 0 h 3"/>
              <a:gd name="T74" fmla="*/ 9150804 w 7"/>
              <a:gd name="T75" fmla="*/ 0 h 3"/>
              <a:gd name="T76" fmla="*/ 9150804 w 7"/>
              <a:gd name="T77" fmla="*/ 0 h 3"/>
              <a:gd name="T78" fmla="*/ 9150804 w 7"/>
              <a:gd name="T79" fmla="*/ 0 h 3"/>
              <a:gd name="T80" fmla="*/ 9150804 w 7"/>
              <a:gd name="T81" fmla="*/ 0 h 3"/>
              <a:gd name="T82" fmla="*/ 9150804 w 7"/>
              <a:gd name="T83" fmla="*/ 0 h 3"/>
              <a:gd name="T84" fmla="*/ 9150804 w 7"/>
              <a:gd name="T85" fmla="*/ 0 h 3"/>
              <a:gd name="T86" fmla="*/ 9150804 w 7"/>
              <a:gd name="T87" fmla="*/ 0 h 3"/>
              <a:gd name="T88" fmla="*/ 9150804 w 7"/>
              <a:gd name="T89" fmla="*/ 0 h 3"/>
              <a:gd name="T90" fmla="*/ 9150804 w 7"/>
              <a:gd name="T91" fmla="*/ 0 h 3"/>
              <a:gd name="T92" fmla="*/ 9150804 w 7"/>
              <a:gd name="T93" fmla="*/ 0 h 3"/>
              <a:gd name="T94" fmla="*/ 9150804 w 7"/>
              <a:gd name="T95" fmla="*/ 0 h 3"/>
              <a:gd name="T96" fmla="*/ 10980964 w 7"/>
              <a:gd name="T97" fmla="*/ 0 h 3"/>
              <a:gd name="T98" fmla="*/ 10980964 w 7"/>
              <a:gd name="T99" fmla="*/ 2110009 h 3"/>
              <a:gd name="T100" fmla="*/ 10980964 w 7"/>
              <a:gd name="T101" fmla="*/ 4220018 h 3"/>
              <a:gd name="T102" fmla="*/ 10980964 w 7"/>
              <a:gd name="T103" fmla="*/ 4220018 h 3"/>
              <a:gd name="T104" fmla="*/ 10980964 w 7"/>
              <a:gd name="T105" fmla="*/ 6330027 h 3"/>
              <a:gd name="T106" fmla="*/ 12811125 w 7"/>
              <a:gd name="T107" fmla="*/ 6330027 h 3"/>
              <a:gd name="T108" fmla="*/ 12811125 w 7"/>
              <a:gd name="T109" fmla="*/ 6330027 h 3"/>
              <a:gd name="T110" fmla="*/ 12811125 w 7"/>
              <a:gd name="T111" fmla="*/ 6330027 h 3"/>
              <a:gd name="T112" fmla="*/ 12811125 w 7"/>
              <a:gd name="T113" fmla="*/ 6330027 h 3"/>
              <a:gd name="T114" fmla="*/ 12811125 w 7"/>
              <a:gd name="T115" fmla="*/ 6330027 h 3"/>
              <a:gd name="T116" fmla="*/ 12811125 w 7"/>
              <a:gd name="T117" fmla="*/ 6330027 h 3"/>
              <a:gd name="T118" fmla="*/ 12811125 w 7"/>
              <a:gd name="T119" fmla="*/ 6330027 h 3"/>
              <a:gd name="T120" fmla="*/ 12811125 w 7"/>
              <a:gd name="T121" fmla="*/ 6330027 h 3"/>
              <a:gd name="T122" fmla="*/ 12811125 w 7"/>
              <a:gd name="T123" fmla="*/ 6330027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"/>
              <a:gd name="T188" fmla="*/ 7 w 7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">
                <a:moveTo>
                  <a:pt x="0" y="2"/>
                </a:move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7" y="3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3" name="Freeform 89"/>
          <p:cNvSpPr>
            <a:spLocks/>
          </p:cNvSpPr>
          <p:nvPr/>
        </p:nvSpPr>
        <p:spPr bwMode="auto">
          <a:xfrm>
            <a:off x="4885333" y="1656135"/>
            <a:ext cx="11112" cy="9525"/>
          </a:xfrm>
          <a:custGeom>
            <a:avLst/>
            <a:gdLst>
              <a:gd name="T0" fmla="*/ 0 w 8"/>
              <a:gd name="T1" fmla="*/ 9040586 h 7"/>
              <a:gd name="T2" fmla="*/ 0 w 8"/>
              <a:gd name="T3" fmla="*/ 9040586 h 7"/>
              <a:gd name="T4" fmla="*/ 1868205 w 8"/>
              <a:gd name="T5" fmla="*/ 5425168 h 7"/>
              <a:gd name="T6" fmla="*/ 1868205 w 8"/>
              <a:gd name="T7" fmla="*/ 3616779 h 7"/>
              <a:gd name="T8" fmla="*/ 1868205 w 8"/>
              <a:gd name="T9" fmla="*/ 3616779 h 7"/>
              <a:gd name="T10" fmla="*/ 1868205 w 8"/>
              <a:gd name="T11" fmla="*/ 3616779 h 7"/>
              <a:gd name="T12" fmla="*/ 1868205 w 8"/>
              <a:gd name="T13" fmla="*/ 1808389 h 7"/>
              <a:gd name="T14" fmla="*/ 1868205 w 8"/>
              <a:gd name="T15" fmla="*/ 1808389 h 7"/>
              <a:gd name="T16" fmla="*/ 1868205 w 8"/>
              <a:gd name="T17" fmla="*/ 1808389 h 7"/>
              <a:gd name="T18" fmla="*/ 1868205 w 8"/>
              <a:gd name="T19" fmla="*/ 1808389 h 7"/>
              <a:gd name="T20" fmla="*/ 1868205 w 8"/>
              <a:gd name="T21" fmla="*/ 1808389 h 7"/>
              <a:gd name="T22" fmla="*/ 1868205 w 8"/>
              <a:gd name="T23" fmla="*/ 1808389 h 7"/>
              <a:gd name="T24" fmla="*/ 1868205 w 8"/>
              <a:gd name="T25" fmla="*/ 1808389 h 7"/>
              <a:gd name="T26" fmla="*/ 3736410 w 8"/>
              <a:gd name="T27" fmla="*/ 1808389 h 7"/>
              <a:gd name="T28" fmla="*/ 3736410 w 8"/>
              <a:gd name="T29" fmla="*/ 1808389 h 7"/>
              <a:gd name="T30" fmla="*/ 3736410 w 8"/>
              <a:gd name="T31" fmla="*/ 3616779 h 7"/>
              <a:gd name="T32" fmla="*/ 3736410 w 8"/>
              <a:gd name="T33" fmla="*/ 3616779 h 7"/>
              <a:gd name="T34" fmla="*/ 3736410 w 8"/>
              <a:gd name="T35" fmla="*/ 7232196 h 7"/>
              <a:gd name="T36" fmla="*/ 5604615 w 8"/>
              <a:gd name="T37" fmla="*/ 9040586 h 7"/>
              <a:gd name="T38" fmla="*/ 5604615 w 8"/>
              <a:gd name="T39" fmla="*/ 9040586 h 7"/>
              <a:gd name="T40" fmla="*/ 5604615 w 8"/>
              <a:gd name="T41" fmla="*/ 10848975 h 7"/>
              <a:gd name="T42" fmla="*/ 5604615 w 8"/>
              <a:gd name="T43" fmla="*/ 10848975 h 7"/>
              <a:gd name="T44" fmla="*/ 5604615 w 8"/>
              <a:gd name="T45" fmla="*/ 10848975 h 7"/>
              <a:gd name="T46" fmla="*/ 5604615 w 8"/>
              <a:gd name="T47" fmla="*/ 10848975 h 7"/>
              <a:gd name="T48" fmla="*/ 5604615 w 8"/>
              <a:gd name="T49" fmla="*/ 10848975 h 7"/>
              <a:gd name="T50" fmla="*/ 5604615 w 8"/>
              <a:gd name="T51" fmla="*/ 10848975 h 7"/>
              <a:gd name="T52" fmla="*/ 5604615 w 8"/>
              <a:gd name="T53" fmla="*/ 10848975 h 7"/>
              <a:gd name="T54" fmla="*/ 5604615 w 8"/>
              <a:gd name="T55" fmla="*/ 10848975 h 7"/>
              <a:gd name="T56" fmla="*/ 5604615 w 8"/>
              <a:gd name="T57" fmla="*/ 10848975 h 7"/>
              <a:gd name="T58" fmla="*/ 5604615 w 8"/>
              <a:gd name="T59" fmla="*/ 10848975 h 7"/>
              <a:gd name="T60" fmla="*/ 7472820 w 8"/>
              <a:gd name="T61" fmla="*/ 9040586 h 7"/>
              <a:gd name="T62" fmla="*/ 7472820 w 8"/>
              <a:gd name="T63" fmla="*/ 5425168 h 7"/>
              <a:gd name="T64" fmla="*/ 7472820 w 8"/>
              <a:gd name="T65" fmla="*/ 3616779 h 7"/>
              <a:gd name="T66" fmla="*/ 7472820 w 8"/>
              <a:gd name="T67" fmla="*/ 1808389 h 7"/>
              <a:gd name="T68" fmla="*/ 9341025 w 8"/>
              <a:gd name="T69" fmla="*/ 1808389 h 7"/>
              <a:gd name="T70" fmla="*/ 9341025 w 8"/>
              <a:gd name="T71" fmla="*/ 1808389 h 7"/>
              <a:gd name="T72" fmla="*/ 9341025 w 8"/>
              <a:gd name="T73" fmla="*/ 0 h 7"/>
              <a:gd name="T74" fmla="*/ 9341025 w 8"/>
              <a:gd name="T75" fmla="*/ 0 h 7"/>
              <a:gd name="T76" fmla="*/ 9341025 w 8"/>
              <a:gd name="T77" fmla="*/ 0 h 7"/>
              <a:gd name="T78" fmla="*/ 9341025 w 8"/>
              <a:gd name="T79" fmla="*/ 0 h 7"/>
              <a:gd name="T80" fmla="*/ 9341025 w 8"/>
              <a:gd name="T81" fmla="*/ 0 h 7"/>
              <a:gd name="T82" fmla="*/ 9341025 w 8"/>
              <a:gd name="T83" fmla="*/ 0 h 7"/>
              <a:gd name="T84" fmla="*/ 9341025 w 8"/>
              <a:gd name="T85" fmla="*/ 1808389 h 7"/>
              <a:gd name="T86" fmla="*/ 9341025 w 8"/>
              <a:gd name="T87" fmla="*/ 1808389 h 7"/>
              <a:gd name="T88" fmla="*/ 9341025 w 8"/>
              <a:gd name="T89" fmla="*/ 1808389 h 7"/>
              <a:gd name="T90" fmla="*/ 9341025 w 8"/>
              <a:gd name="T91" fmla="*/ 3616779 h 7"/>
              <a:gd name="T92" fmla="*/ 11209230 w 8"/>
              <a:gd name="T93" fmla="*/ 7232196 h 7"/>
              <a:gd name="T94" fmla="*/ 11209230 w 8"/>
              <a:gd name="T95" fmla="*/ 10848975 h 7"/>
              <a:gd name="T96" fmla="*/ 11209230 w 8"/>
              <a:gd name="T97" fmla="*/ 10848975 h 7"/>
              <a:gd name="T98" fmla="*/ 11209230 w 8"/>
              <a:gd name="T99" fmla="*/ 12657364 h 7"/>
              <a:gd name="T100" fmla="*/ 11209230 w 8"/>
              <a:gd name="T101" fmla="*/ 12657364 h 7"/>
              <a:gd name="T102" fmla="*/ 11209230 w 8"/>
              <a:gd name="T103" fmla="*/ 12657364 h 7"/>
              <a:gd name="T104" fmla="*/ 11209230 w 8"/>
              <a:gd name="T105" fmla="*/ 12657364 h 7"/>
              <a:gd name="T106" fmla="*/ 11209230 w 8"/>
              <a:gd name="T107" fmla="*/ 12657364 h 7"/>
              <a:gd name="T108" fmla="*/ 11209230 w 8"/>
              <a:gd name="T109" fmla="*/ 12657364 h 7"/>
              <a:gd name="T110" fmla="*/ 11209230 w 8"/>
              <a:gd name="T111" fmla="*/ 12657364 h 7"/>
              <a:gd name="T112" fmla="*/ 13077435 w 8"/>
              <a:gd name="T113" fmla="*/ 12657364 h 7"/>
              <a:gd name="T114" fmla="*/ 13077435 w 8"/>
              <a:gd name="T115" fmla="*/ 12657364 h 7"/>
              <a:gd name="T116" fmla="*/ 13077435 w 8"/>
              <a:gd name="T117" fmla="*/ 10848975 h 7"/>
              <a:gd name="T118" fmla="*/ 13077435 w 8"/>
              <a:gd name="T119" fmla="*/ 10848975 h 7"/>
              <a:gd name="T120" fmla="*/ 13077435 w 8"/>
              <a:gd name="T121" fmla="*/ 7232196 h 7"/>
              <a:gd name="T122" fmla="*/ 14945640 w 8"/>
              <a:gd name="T123" fmla="*/ 1808389 h 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7"/>
              <a:gd name="T188" fmla="*/ 8 w 8"/>
              <a:gd name="T189" fmla="*/ 7 h 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7">
                <a:moveTo>
                  <a:pt x="0" y="5"/>
                </a:move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3" y="5"/>
                </a:lnTo>
                <a:lnTo>
                  <a:pt x="3" y="6"/>
                </a:lnTo>
                <a:lnTo>
                  <a:pt x="3" y="5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2"/>
                </a:lnTo>
                <a:lnTo>
                  <a:pt x="8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4" name="Freeform 90"/>
          <p:cNvSpPr>
            <a:spLocks/>
          </p:cNvSpPr>
          <p:nvPr/>
        </p:nvSpPr>
        <p:spPr bwMode="auto">
          <a:xfrm>
            <a:off x="4896445" y="1651372"/>
            <a:ext cx="9525" cy="17463"/>
          </a:xfrm>
          <a:custGeom>
            <a:avLst/>
            <a:gdLst>
              <a:gd name="T0" fmla="*/ 0 w 7"/>
              <a:gd name="T1" fmla="*/ 5355768 h 13"/>
              <a:gd name="T2" fmla="*/ 0 w 7"/>
              <a:gd name="T3" fmla="*/ 5355768 h 13"/>
              <a:gd name="T4" fmla="*/ 0 w 7"/>
              <a:gd name="T5" fmla="*/ 5355768 h 13"/>
              <a:gd name="T6" fmla="*/ 0 w 7"/>
              <a:gd name="T7" fmla="*/ 3570512 h 13"/>
              <a:gd name="T8" fmla="*/ 0 w 7"/>
              <a:gd name="T9" fmla="*/ 3570512 h 13"/>
              <a:gd name="T10" fmla="*/ 0 w 7"/>
              <a:gd name="T11" fmla="*/ 3570512 h 13"/>
              <a:gd name="T12" fmla="*/ 0 w 7"/>
              <a:gd name="T13" fmla="*/ 3570512 h 13"/>
              <a:gd name="T14" fmla="*/ 0 w 7"/>
              <a:gd name="T15" fmla="*/ 3570512 h 13"/>
              <a:gd name="T16" fmla="*/ 0 w 7"/>
              <a:gd name="T17" fmla="*/ 3570512 h 13"/>
              <a:gd name="T18" fmla="*/ 0 w 7"/>
              <a:gd name="T19" fmla="*/ 5355768 h 13"/>
              <a:gd name="T20" fmla="*/ 0 w 7"/>
              <a:gd name="T21" fmla="*/ 5355768 h 13"/>
              <a:gd name="T22" fmla="*/ 1830161 w 7"/>
              <a:gd name="T23" fmla="*/ 7141024 h 13"/>
              <a:gd name="T24" fmla="*/ 1830161 w 7"/>
              <a:gd name="T25" fmla="*/ 8926280 h 13"/>
              <a:gd name="T26" fmla="*/ 1830161 w 7"/>
              <a:gd name="T27" fmla="*/ 12495448 h 13"/>
              <a:gd name="T28" fmla="*/ 1830161 w 7"/>
              <a:gd name="T29" fmla="*/ 14280704 h 13"/>
              <a:gd name="T30" fmla="*/ 1830161 w 7"/>
              <a:gd name="T31" fmla="*/ 17851216 h 13"/>
              <a:gd name="T32" fmla="*/ 3660321 w 7"/>
              <a:gd name="T33" fmla="*/ 17851216 h 13"/>
              <a:gd name="T34" fmla="*/ 3660321 w 7"/>
              <a:gd name="T35" fmla="*/ 19636472 h 13"/>
              <a:gd name="T36" fmla="*/ 3660321 w 7"/>
              <a:gd name="T37" fmla="*/ 19636472 h 13"/>
              <a:gd name="T38" fmla="*/ 3660321 w 7"/>
              <a:gd name="T39" fmla="*/ 19636472 h 13"/>
              <a:gd name="T40" fmla="*/ 3660321 w 7"/>
              <a:gd name="T41" fmla="*/ 19636472 h 13"/>
              <a:gd name="T42" fmla="*/ 3660321 w 7"/>
              <a:gd name="T43" fmla="*/ 19636472 h 13"/>
              <a:gd name="T44" fmla="*/ 3660321 w 7"/>
              <a:gd name="T45" fmla="*/ 19636472 h 13"/>
              <a:gd name="T46" fmla="*/ 3660321 w 7"/>
              <a:gd name="T47" fmla="*/ 19636472 h 13"/>
              <a:gd name="T48" fmla="*/ 3660321 w 7"/>
              <a:gd name="T49" fmla="*/ 19636472 h 13"/>
              <a:gd name="T50" fmla="*/ 3660321 w 7"/>
              <a:gd name="T51" fmla="*/ 19636472 h 13"/>
              <a:gd name="T52" fmla="*/ 3660321 w 7"/>
              <a:gd name="T53" fmla="*/ 17851216 h 13"/>
              <a:gd name="T54" fmla="*/ 3660321 w 7"/>
              <a:gd name="T55" fmla="*/ 16065960 h 13"/>
              <a:gd name="T56" fmla="*/ 3660321 w 7"/>
              <a:gd name="T57" fmla="*/ 12495448 h 13"/>
              <a:gd name="T58" fmla="*/ 5490482 w 7"/>
              <a:gd name="T59" fmla="*/ 7141024 h 13"/>
              <a:gd name="T60" fmla="*/ 5490482 w 7"/>
              <a:gd name="T61" fmla="*/ 5355768 h 13"/>
              <a:gd name="T62" fmla="*/ 5490482 w 7"/>
              <a:gd name="T63" fmla="*/ 3570512 h 13"/>
              <a:gd name="T64" fmla="*/ 5490482 w 7"/>
              <a:gd name="T65" fmla="*/ 1785256 h 13"/>
              <a:gd name="T66" fmla="*/ 5490482 w 7"/>
              <a:gd name="T67" fmla="*/ 1785256 h 13"/>
              <a:gd name="T68" fmla="*/ 5490482 w 7"/>
              <a:gd name="T69" fmla="*/ 1785256 h 13"/>
              <a:gd name="T70" fmla="*/ 5490482 w 7"/>
              <a:gd name="T71" fmla="*/ 1785256 h 13"/>
              <a:gd name="T72" fmla="*/ 5490482 w 7"/>
              <a:gd name="T73" fmla="*/ 1785256 h 13"/>
              <a:gd name="T74" fmla="*/ 5490482 w 7"/>
              <a:gd name="T75" fmla="*/ 1785256 h 13"/>
              <a:gd name="T76" fmla="*/ 5490482 w 7"/>
              <a:gd name="T77" fmla="*/ 1785256 h 13"/>
              <a:gd name="T78" fmla="*/ 7320643 w 7"/>
              <a:gd name="T79" fmla="*/ 1785256 h 13"/>
              <a:gd name="T80" fmla="*/ 7320643 w 7"/>
              <a:gd name="T81" fmla="*/ 1785256 h 13"/>
              <a:gd name="T82" fmla="*/ 7320643 w 7"/>
              <a:gd name="T83" fmla="*/ 3570512 h 13"/>
              <a:gd name="T84" fmla="*/ 7320643 w 7"/>
              <a:gd name="T85" fmla="*/ 3570512 h 13"/>
              <a:gd name="T86" fmla="*/ 7320643 w 7"/>
              <a:gd name="T87" fmla="*/ 8926280 h 13"/>
              <a:gd name="T88" fmla="*/ 7320643 w 7"/>
              <a:gd name="T89" fmla="*/ 14280704 h 13"/>
              <a:gd name="T90" fmla="*/ 9150804 w 7"/>
              <a:gd name="T91" fmla="*/ 17851216 h 13"/>
              <a:gd name="T92" fmla="*/ 9150804 w 7"/>
              <a:gd name="T93" fmla="*/ 19636472 h 13"/>
              <a:gd name="T94" fmla="*/ 9150804 w 7"/>
              <a:gd name="T95" fmla="*/ 21421728 h 13"/>
              <a:gd name="T96" fmla="*/ 9150804 w 7"/>
              <a:gd name="T97" fmla="*/ 21421728 h 13"/>
              <a:gd name="T98" fmla="*/ 9150804 w 7"/>
              <a:gd name="T99" fmla="*/ 21421728 h 13"/>
              <a:gd name="T100" fmla="*/ 9150804 w 7"/>
              <a:gd name="T101" fmla="*/ 23206984 h 13"/>
              <a:gd name="T102" fmla="*/ 9150804 w 7"/>
              <a:gd name="T103" fmla="*/ 23206984 h 13"/>
              <a:gd name="T104" fmla="*/ 9150804 w 7"/>
              <a:gd name="T105" fmla="*/ 23206984 h 13"/>
              <a:gd name="T106" fmla="*/ 9150804 w 7"/>
              <a:gd name="T107" fmla="*/ 23206984 h 13"/>
              <a:gd name="T108" fmla="*/ 9150804 w 7"/>
              <a:gd name="T109" fmla="*/ 21421728 h 13"/>
              <a:gd name="T110" fmla="*/ 9150804 w 7"/>
              <a:gd name="T111" fmla="*/ 21421728 h 13"/>
              <a:gd name="T112" fmla="*/ 9150804 w 7"/>
              <a:gd name="T113" fmla="*/ 19636472 h 13"/>
              <a:gd name="T114" fmla="*/ 10980964 w 7"/>
              <a:gd name="T115" fmla="*/ 17851216 h 13"/>
              <a:gd name="T116" fmla="*/ 10980964 w 7"/>
              <a:gd name="T117" fmla="*/ 12495448 h 13"/>
              <a:gd name="T118" fmla="*/ 10980964 w 7"/>
              <a:gd name="T119" fmla="*/ 7141024 h 13"/>
              <a:gd name="T120" fmla="*/ 10980964 w 7"/>
              <a:gd name="T121" fmla="*/ 3570512 h 13"/>
              <a:gd name="T122" fmla="*/ 12811125 w 7"/>
              <a:gd name="T123" fmla="*/ 1785256 h 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3"/>
              <a:gd name="T188" fmla="*/ 7 w 7"/>
              <a:gd name="T189" fmla="*/ 13 h 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3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3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2" y="10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2"/>
                </a:lnTo>
                <a:lnTo>
                  <a:pt x="5" y="11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5" name="Freeform 91"/>
          <p:cNvSpPr>
            <a:spLocks/>
          </p:cNvSpPr>
          <p:nvPr/>
        </p:nvSpPr>
        <p:spPr bwMode="auto">
          <a:xfrm>
            <a:off x="4905970" y="1645022"/>
            <a:ext cx="7938" cy="30163"/>
          </a:xfrm>
          <a:custGeom>
            <a:avLst/>
            <a:gdLst>
              <a:gd name="T0" fmla="*/ 0 w 6"/>
              <a:gd name="T1" fmla="*/ 9110597 h 22"/>
              <a:gd name="T2" fmla="*/ 0 w 6"/>
              <a:gd name="T3" fmla="*/ 9110597 h 22"/>
              <a:gd name="T4" fmla="*/ 0 w 6"/>
              <a:gd name="T5" fmla="*/ 7288478 h 22"/>
              <a:gd name="T6" fmla="*/ 0 w 6"/>
              <a:gd name="T7" fmla="*/ 7288478 h 22"/>
              <a:gd name="T8" fmla="*/ 0 w 6"/>
              <a:gd name="T9" fmla="*/ 7288478 h 22"/>
              <a:gd name="T10" fmla="*/ 0 w 6"/>
              <a:gd name="T11" fmla="*/ 7288478 h 22"/>
              <a:gd name="T12" fmla="*/ 0 w 6"/>
              <a:gd name="T13" fmla="*/ 7288478 h 22"/>
              <a:gd name="T14" fmla="*/ 0 w 6"/>
              <a:gd name="T15" fmla="*/ 9110597 h 22"/>
              <a:gd name="T16" fmla="*/ 0 w 6"/>
              <a:gd name="T17" fmla="*/ 9110597 h 22"/>
              <a:gd name="T18" fmla="*/ 0 w 6"/>
              <a:gd name="T19" fmla="*/ 10931345 h 22"/>
              <a:gd name="T20" fmla="*/ 0 w 6"/>
              <a:gd name="T21" fmla="*/ 14575584 h 22"/>
              <a:gd name="T22" fmla="*/ 1779435 w 6"/>
              <a:gd name="T23" fmla="*/ 23686181 h 22"/>
              <a:gd name="T24" fmla="*/ 1779435 w 6"/>
              <a:gd name="T25" fmla="*/ 29152540 h 22"/>
              <a:gd name="T26" fmla="*/ 1779435 w 6"/>
              <a:gd name="T27" fmla="*/ 32795407 h 22"/>
              <a:gd name="T28" fmla="*/ 1779435 w 6"/>
              <a:gd name="T29" fmla="*/ 34617527 h 22"/>
              <a:gd name="T30" fmla="*/ 1779435 w 6"/>
              <a:gd name="T31" fmla="*/ 34617527 h 22"/>
              <a:gd name="T32" fmla="*/ 1779435 w 6"/>
              <a:gd name="T33" fmla="*/ 34617527 h 22"/>
              <a:gd name="T34" fmla="*/ 1779435 w 6"/>
              <a:gd name="T35" fmla="*/ 36439646 h 22"/>
              <a:gd name="T36" fmla="*/ 1779435 w 6"/>
              <a:gd name="T37" fmla="*/ 36439646 h 22"/>
              <a:gd name="T38" fmla="*/ 1779435 w 6"/>
              <a:gd name="T39" fmla="*/ 36439646 h 22"/>
              <a:gd name="T40" fmla="*/ 3558870 w 6"/>
              <a:gd name="T41" fmla="*/ 34617527 h 22"/>
              <a:gd name="T42" fmla="*/ 3558870 w 6"/>
              <a:gd name="T43" fmla="*/ 34617527 h 22"/>
              <a:gd name="T44" fmla="*/ 3558870 w 6"/>
              <a:gd name="T45" fmla="*/ 34617527 h 22"/>
              <a:gd name="T46" fmla="*/ 3558870 w 6"/>
              <a:gd name="T47" fmla="*/ 32795407 h 22"/>
              <a:gd name="T48" fmla="*/ 3558870 w 6"/>
              <a:gd name="T49" fmla="*/ 30973288 h 22"/>
              <a:gd name="T50" fmla="*/ 3558870 w 6"/>
              <a:gd name="T51" fmla="*/ 23686181 h 22"/>
              <a:gd name="T52" fmla="*/ 5338305 w 6"/>
              <a:gd name="T53" fmla="*/ 12753465 h 22"/>
              <a:gd name="T54" fmla="*/ 5338305 w 6"/>
              <a:gd name="T55" fmla="*/ 9110597 h 22"/>
              <a:gd name="T56" fmla="*/ 5338305 w 6"/>
              <a:gd name="T57" fmla="*/ 5466358 h 22"/>
              <a:gd name="T58" fmla="*/ 5338305 w 6"/>
              <a:gd name="T59" fmla="*/ 5466358 h 22"/>
              <a:gd name="T60" fmla="*/ 5338305 w 6"/>
              <a:gd name="T61" fmla="*/ 3644239 h 22"/>
              <a:gd name="T62" fmla="*/ 5338305 w 6"/>
              <a:gd name="T63" fmla="*/ 3644239 h 22"/>
              <a:gd name="T64" fmla="*/ 5338305 w 6"/>
              <a:gd name="T65" fmla="*/ 3644239 h 22"/>
              <a:gd name="T66" fmla="*/ 5338305 w 6"/>
              <a:gd name="T67" fmla="*/ 3644239 h 22"/>
              <a:gd name="T68" fmla="*/ 5338305 w 6"/>
              <a:gd name="T69" fmla="*/ 3644239 h 22"/>
              <a:gd name="T70" fmla="*/ 5338305 w 6"/>
              <a:gd name="T71" fmla="*/ 3644239 h 22"/>
              <a:gd name="T72" fmla="*/ 5338305 w 6"/>
              <a:gd name="T73" fmla="*/ 5466358 h 22"/>
              <a:gd name="T74" fmla="*/ 5338305 w 6"/>
              <a:gd name="T75" fmla="*/ 5466358 h 22"/>
              <a:gd name="T76" fmla="*/ 7117740 w 6"/>
              <a:gd name="T77" fmla="*/ 9110597 h 22"/>
              <a:gd name="T78" fmla="*/ 7117740 w 6"/>
              <a:gd name="T79" fmla="*/ 14575584 h 22"/>
              <a:gd name="T80" fmla="*/ 7117740 w 6"/>
              <a:gd name="T81" fmla="*/ 27330420 h 22"/>
              <a:gd name="T82" fmla="*/ 7117740 w 6"/>
              <a:gd name="T83" fmla="*/ 32795407 h 22"/>
              <a:gd name="T84" fmla="*/ 8897175 w 6"/>
              <a:gd name="T85" fmla="*/ 36439646 h 22"/>
              <a:gd name="T86" fmla="*/ 8897175 w 6"/>
              <a:gd name="T87" fmla="*/ 38261766 h 22"/>
              <a:gd name="T88" fmla="*/ 8897175 w 6"/>
              <a:gd name="T89" fmla="*/ 38261766 h 22"/>
              <a:gd name="T90" fmla="*/ 8897175 w 6"/>
              <a:gd name="T91" fmla="*/ 40083885 h 22"/>
              <a:gd name="T92" fmla="*/ 8897175 w 6"/>
              <a:gd name="T93" fmla="*/ 40083885 h 22"/>
              <a:gd name="T94" fmla="*/ 8897175 w 6"/>
              <a:gd name="T95" fmla="*/ 40083885 h 22"/>
              <a:gd name="T96" fmla="*/ 8897175 w 6"/>
              <a:gd name="T97" fmla="*/ 40083885 h 22"/>
              <a:gd name="T98" fmla="*/ 8897175 w 6"/>
              <a:gd name="T99" fmla="*/ 40083885 h 22"/>
              <a:gd name="T100" fmla="*/ 8897175 w 6"/>
              <a:gd name="T101" fmla="*/ 38261766 h 22"/>
              <a:gd name="T102" fmla="*/ 8897175 w 6"/>
              <a:gd name="T103" fmla="*/ 38261766 h 22"/>
              <a:gd name="T104" fmla="*/ 8897175 w 6"/>
              <a:gd name="T105" fmla="*/ 36439646 h 22"/>
              <a:gd name="T106" fmla="*/ 8897175 w 6"/>
              <a:gd name="T107" fmla="*/ 32795407 h 22"/>
              <a:gd name="T108" fmla="*/ 8897175 w 6"/>
              <a:gd name="T109" fmla="*/ 25508301 h 22"/>
              <a:gd name="T110" fmla="*/ 10676610 w 6"/>
              <a:gd name="T111" fmla="*/ 12753465 h 22"/>
              <a:gd name="T112" fmla="*/ 10676610 w 6"/>
              <a:gd name="T113" fmla="*/ 5466358 h 22"/>
              <a:gd name="T114" fmla="*/ 10676610 w 6"/>
              <a:gd name="T115" fmla="*/ 3644239 h 22"/>
              <a:gd name="T116" fmla="*/ 10676610 w 6"/>
              <a:gd name="T117" fmla="*/ 1822119 h 22"/>
              <a:gd name="T118" fmla="*/ 10676610 w 6"/>
              <a:gd name="T119" fmla="*/ 0 h 22"/>
              <a:gd name="T120" fmla="*/ 10676610 w 6"/>
              <a:gd name="T121" fmla="*/ 0 h 22"/>
              <a:gd name="T122" fmla="*/ 10676610 w 6"/>
              <a:gd name="T123" fmla="*/ 0 h 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22"/>
              <a:gd name="T188" fmla="*/ 6 w 6"/>
              <a:gd name="T189" fmla="*/ 22 h 2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22">
                <a:moveTo>
                  <a:pt x="0" y="5"/>
                </a:moveTo>
                <a:lnTo>
                  <a:pt x="0" y="5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0"/>
                </a:lnTo>
                <a:lnTo>
                  <a:pt x="2" y="9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5" y="19"/>
                </a:lnTo>
                <a:lnTo>
                  <a:pt x="5" y="20"/>
                </a:lnTo>
                <a:lnTo>
                  <a:pt x="5" y="21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6" y="11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6" name="Freeform 92"/>
          <p:cNvSpPr>
            <a:spLocks/>
          </p:cNvSpPr>
          <p:nvPr/>
        </p:nvSpPr>
        <p:spPr bwMode="auto">
          <a:xfrm>
            <a:off x="4913908" y="1635497"/>
            <a:ext cx="9525" cy="47625"/>
          </a:xfrm>
          <a:custGeom>
            <a:avLst/>
            <a:gdLst>
              <a:gd name="T0" fmla="*/ 0 w 7"/>
              <a:gd name="T1" fmla="*/ 12657364 h 35"/>
              <a:gd name="T2" fmla="*/ 1830161 w 7"/>
              <a:gd name="T3" fmla="*/ 12657364 h 35"/>
              <a:gd name="T4" fmla="*/ 1830161 w 7"/>
              <a:gd name="T5" fmla="*/ 12657364 h 35"/>
              <a:gd name="T6" fmla="*/ 1830161 w 7"/>
              <a:gd name="T7" fmla="*/ 12657364 h 35"/>
              <a:gd name="T8" fmla="*/ 1830161 w 7"/>
              <a:gd name="T9" fmla="*/ 14465754 h 35"/>
              <a:gd name="T10" fmla="*/ 1830161 w 7"/>
              <a:gd name="T11" fmla="*/ 18082532 h 35"/>
              <a:gd name="T12" fmla="*/ 1830161 w 7"/>
              <a:gd name="T13" fmla="*/ 21699311 h 35"/>
              <a:gd name="T14" fmla="*/ 1830161 w 7"/>
              <a:gd name="T15" fmla="*/ 30741257 h 35"/>
              <a:gd name="T16" fmla="*/ 3660321 w 7"/>
              <a:gd name="T17" fmla="*/ 41590232 h 35"/>
              <a:gd name="T18" fmla="*/ 3660321 w 7"/>
              <a:gd name="T19" fmla="*/ 47015400 h 35"/>
              <a:gd name="T20" fmla="*/ 3660321 w 7"/>
              <a:gd name="T21" fmla="*/ 50632179 h 35"/>
              <a:gd name="T22" fmla="*/ 3660321 w 7"/>
              <a:gd name="T23" fmla="*/ 54247596 h 35"/>
              <a:gd name="T24" fmla="*/ 3660321 w 7"/>
              <a:gd name="T25" fmla="*/ 56055986 h 35"/>
              <a:gd name="T26" fmla="*/ 3660321 w 7"/>
              <a:gd name="T27" fmla="*/ 56055986 h 35"/>
              <a:gd name="T28" fmla="*/ 3660321 w 7"/>
              <a:gd name="T29" fmla="*/ 56055986 h 35"/>
              <a:gd name="T30" fmla="*/ 3660321 w 7"/>
              <a:gd name="T31" fmla="*/ 57864375 h 35"/>
              <a:gd name="T32" fmla="*/ 3660321 w 7"/>
              <a:gd name="T33" fmla="*/ 57864375 h 35"/>
              <a:gd name="T34" fmla="*/ 3660321 w 7"/>
              <a:gd name="T35" fmla="*/ 56055986 h 35"/>
              <a:gd name="T36" fmla="*/ 3660321 w 7"/>
              <a:gd name="T37" fmla="*/ 56055986 h 35"/>
              <a:gd name="T38" fmla="*/ 3660321 w 7"/>
              <a:gd name="T39" fmla="*/ 56055986 h 35"/>
              <a:gd name="T40" fmla="*/ 3660321 w 7"/>
              <a:gd name="T41" fmla="*/ 54247596 h 35"/>
              <a:gd name="T42" fmla="*/ 5490482 w 7"/>
              <a:gd name="T43" fmla="*/ 50632179 h 35"/>
              <a:gd name="T44" fmla="*/ 5490482 w 7"/>
              <a:gd name="T45" fmla="*/ 43398621 h 35"/>
              <a:gd name="T46" fmla="*/ 5490482 w 7"/>
              <a:gd name="T47" fmla="*/ 28932868 h 35"/>
              <a:gd name="T48" fmla="*/ 5490482 w 7"/>
              <a:gd name="T49" fmla="*/ 21699311 h 35"/>
              <a:gd name="T50" fmla="*/ 5490482 w 7"/>
              <a:gd name="T51" fmla="*/ 14465754 h 35"/>
              <a:gd name="T52" fmla="*/ 5490482 w 7"/>
              <a:gd name="T53" fmla="*/ 10848975 h 35"/>
              <a:gd name="T54" fmla="*/ 7320643 w 7"/>
              <a:gd name="T55" fmla="*/ 9041946 h 35"/>
              <a:gd name="T56" fmla="*/ 7320643 w 7"/>
              <a:gd name="T57" fmla="*/ 7233557 h 35"/>
              <a:gd name="T58" fmla="*/ 7320643 w 7"/>
              <a:gd name="T59" fmla="*/ 7233557 h 35"/>
              <a:gd name="T60" fmla="*/ 7320643 w 7"/>
              <a:gd name="T61" fmla="*/ 7233557 h 35"/>
              <a:gd name="T62" fmla="*/ 7320643 w 7"/>
              <a:gd name="T63" fmla="*/ 7233557 h 35"/>
              <a:gd name="T64" fmla="*/ 7320643 w 7"/>
              <a:gd name="T65" fmla="*/ 7233557 h 35"/>
              <a:gd name="T66" fmla="*/ 7320643 w 7"/>
              <a:gd name="T67" fmla="*/ 7233557 h 35"/>
              <a:gd name="T68" fmla="*/ 7320643 w 7"/>
              <a:gd name="T69" fmla="*/ 9041946 h 35"/>
              <a:gd name="T70" fmla="*/ 7320643 w 7"/>
              <a:gd name="T71" fmla="*/ 10848975 h 35"/>
              <a:gd name="T72" fmla="*/ 7320643 w 7"/>
              <a:gd name="T73" fmla="*/ 12657364 h 35"/>
              <a:gd name="T74" fmla="*/ 9150804 w 7"/>
              <a:gd name="T75" fmla="*/ 28932868 h 35"/>
              <a:gd name="T76" fmla="*/ 9150804 w 7"/>
              <a:gd name="T77" fmla="*/ 39781843 h 35"/>
              <a:gd name="T78" fmla="*/ 9150804 w 7"/>
              <a:gd name="T79" fmla="*/ 48823789 h 35"/>
              <a:gd name="T80" fmla="*/ 9150804 w 7"/>
              <a:gd name="T81" fmla="*/ 56055986 h 35"/>
              <a:gd name="T82" fmla="*/ 9150804 w 7"/>
              <a:gd name="T83" fmla="*/ 57864375 h 35"/>
              <a:gd name="T84" fmla="*/ 9150804 w 7"/>
              <a:gd name="T85" fmla="*/ 61481154 h 35"/>
              <a:gd name="T86" fmla="*/ 9150804 w 7"/>
              <a:gd name="T87" fmla="*/ 61481154 h 35"/>
              <a:gd name="T88" fmla="*/ 9150804 w 7"/>
              <a:gd name="T89" fmla="*/ 63289543 h 35"/>
              <a:gd name="T90" fmla="*/ 9150804 w 7"/>
              <a:gd name="T91" fmla="*/ 63289543 h 35"/>
              <a:gd name="T92" fmla="*/ 9150804 w 7"/>
              <a:gd name="T93" fmla="*/ 63289543 h 35"/>
              <a:gd name="T94" fmla="*/ 10980964 w 7"/>
              <a:gd name="T95" fmla="*/ 61481154 h 35"/>
              <a:gd name="T96" fmla="*/ 10980964 w 7"/>
              <a:gd name="T97" fmla="*/ 61481154 h 35"/>
              <a:gd name="T98" fmla="*/ 10980964 w 7"/>
              <a:gd name="T99" fmla="*/ 59672764 h 35"/>
              <a:gd name="T100" fmla="*/ 10980964 w 7"/>
              <a:gd name="T101" fmla="*/ 57864375 h 35"/>
              <a:gd name="T102" fmla="*/ 10980964 w 7"/>
              <a:gd name="T103" fmla="*/ 50632179 h 35"/>
              <a:gd name="T104" fmla="*/ 10980964 w 7"/>
              <a:gd name="T105" fmla="*/ 32548286 h 35"/>
              <a:gd name="T106" fmla="*/ 12811125 w 7"/>
              <a:gd name="T107" fmla="*/ 21699311 h 35"/>
              <a:gd name="T108" fmla="*/ 12811125 w 7"/>
              <a:gd name="T109" fmla="*/ 10848975 h 35"/>
              <a:gd name="T110" fmla="*/ 12811125 w 7"/>
              <a:gd name="T111" fmla="*/ 5425168 h 35"/>
              <a:gd name="T112" fmla="*/ 12811125 w 7"/>
              <a:gd name="T113" fmla="*/ 3616779 h 35"/>
              <a:gd name="T114" fmla="*/ 12811125 w 7"/>
              <a:gd name="T115" fmla="*/ 1808389 h 35"/>
              <a:gd name="T116" fmla="*/ 12811125 w 7"/>
              <a:gd name="T117" fmla="*/ 1808389 h 35"/>
              <a:gd name="T118" fmla="*/ 12811125 w 7"/>
              <a:gd name="T119" fmla="*/ 0 h 35"/>
              <a:gd name="T120" fmla="*/ 12811125 w 7"/>
              <a:gd name="T121" fmla="*/ 0 h 35"/>
              <a:gd name="T122" fmla="*/ 12811125 w 7"/>
              <a:gd name="T123" fmla="*/ 0 h 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5"/>
              <a:gd name="T188" fmla="*/ 7 w 7"/>
              <a:gd name="T189" fmla="*/ 35 h 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5">
                <a:moveTo>
                  <a:pt x="0" y="7"/>
                </a:moveTo>
                <a:lnTo>
                  <a:pt x="0" y="7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2"/>
                </a:lnTo>
                <a:lnTo>
                  <a:pt x="5" y="16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2"/>
                </a:lnTo>
                <a:lnTo>
                  <a:pt x="5" y="23"/>
                </a:lnTo>
                <a:lnTo>
                  <a:pt x="5" y="24"/>
                </a:lnTo>
                <a:lnTo>
                  <a:pt x="5" y="27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8"/>
                </a:lnTo>
                <a:lnTo>
                  <a:pt x="6" y="27"/>
                </a:lnTo>
                <a:lnTo>
                  <a:pt x="6" y="26"/>
                </a:lnTo>
                <a:lnTo>
                  <a:pt x="6" y="24"/>
                </a:lnTo>
                <a:lnTo>
                  <a:pt x="6" y="19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6" y="13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7" name="Freeform 93"/>
          <p:cNvSpPr>
            <a:spLocks/>
          </p:cNvSpPr>
          <p:nvPr/>
        </p:nvSpPr>
        <p:spPr bwMode="auto">
          <a:xfrm>
            <a:off x="4923433" y="1625972"/>
            <a:ext cx="9525" cy="65088"/>
          </a:xfrm>
          <a:custGeom>
            <a:avLst/>
            <a:gdLst>
              <a:gd name="T0" fmla="*/ 0 w 7"/>
              <a:gd name="T1" fmla="*/ 14121439 h 49"/>
              <a:gd name="T2" fmla="*/ 0 w 7"/>
              <a:gd name="T3" fmla="*/ 15886785 h 49"/>
              <a:gd name="T4" fmla="*/ 1830161 w 7"/>
              <a:gd name="T5" fmla="*/ 17652131 h 49"/>
              <a:gd name="T6" fmla="*/ 1830161 w 7"/>
              <a:gd name="T7" fmla="*/ 24713515 h 49"/>
              <a:gd name="T8" fmla="*/ 1830161 w 7"/>
              <a:gd name="T9" fmla="*/ 47661684 h 49"/>
              <a:gd name="T10" fmla="*/ 1830161 w 7"/>
              <a:gd name="T11" fmla="*/ 60017778 h 49"/>
              <a:gd name="T12" fmla="*/ 1830161 w 7"/>
              <a:gd name="T13" fmla="*/ 70609853 h 49"/>
              <a:gd name="T14" fmla="*/ 1830161 w 7"/>
              <a:gd name="T15" fmla="*/ 75904563 h 49"/>
              <a:gd name="T16" fmla="*/ 3660321 w 7"/>
              <a:gd name="T17" fmla="*/ 77669909 h 49"/>
              <a:gd name="T18" fmla="*/ 3660321 w 7"/>
              <a:gd name="T19" fmla="*/ 79435255 h 49"/>
              <a:gd name="T20" fmla="*/ 3660321 w 7"/>
              <a:gd name="T21" fmla="*/ 79435255 h 49"/>
              <a:gd name="T22" fmla="*/ 3660321 w 7"/>
              <a:gd name="T23" fmla="*/ 79435255 h 49"/>
              <a:gd name="T24" fmla="*/ 3660321 w 7"/>
              <a:gd name="T25" fmla="*/ 79435255 h 49"/>
              <a:gd name="T26" fmla="*/ 3660321 w 7"/>
              <a:gd name="T27" fmla="*/ 79435255 h 49"/>
              <a:gd name="T28" fmla="*/ 3660321 w 7"/>
              <a:gd name="T29" fmla="*/ 79435255 h 49"/>
              <a:gd name="T30" fmla="*/ 3660321 w 7"/>
              <a:gd name="T31" fmla="*/ 77669909 h 49"/>
              <a:gd name="T32" fmla="*/ 3660321 w 7"/>
              <a:gd name="T33" fmla="*/ 75904563 h 49"/>
              <a:gd name="T34" fmla="*/ 3660321 w 7"/>
              <a:gd name="T35" fmla="*/ 72375199 h 49"/>
              <a:gd name="T36" fmla="*/ 3660321 w 7"/>
              <a:gd name="T37" fmla="*/ 60017778 h 49"/>
              <a:gd name="T38" fmla="*/ 5490482 w 7"/>
              <a:gd name="T39" fmla="*/ 38834954 h 49"/>
              <a:gd name="T40" fmla="*/ 5490482 w 7"/>
              <a:gd name="T41" fmla="*/ 26478861 h 49"/>
              <a:gd name="T42" fmla="*/ 5490482 w 7"/>
              <a:gd name="T43" fmla="*/ 14121439 h 49"/>
              <a:gd name="T44" fmla="*/ 5490482 w 7"/>
              <a:gd name="T45" fmla="*/ 10592076 h 49"/>
              <a:gd name="T46" fmla="*/ 5490482 w 7"/>
              <a:gd name="T47" fmla="*/ 8826730 h 49"/>
              <a:gd name="T48" fmla="*/ 5490482 w 7"/>
              <a:gd name="T49" fmla="*/ 7061384 h 49"/>
              <a:gd name="T50" fmla="*/ 5490482 w 7"/>
              <a:gd name="T51" fmla="*/ 7061384 h 49"/>
              <a:gd name="T52" fmla="*/ 5490482 w 7"/>
              <a:gd name="T53" fmla="*/ 7061384 h 49"/>
              <a:gd name="T54" fmla="*/ 7320643 w 7"/>
              <a:gd name="T55" fmla="*/ 7061384 h 49"/>
              <a:gd name="T56" fmla="*/ 7320643 w 7"/>
              <a:gd name="T57" fmla="*/ 7061384 h 49"/>
              <a:gd name="T58" fmla="*/ 7320643 w 7"/>
              <a:gd name="T59" fmla="*/ 7061384 h 49"/>
              <a:gd name="T60" fmla="*/ 7320643 w 7"/>
              <a:gd name="T61" fmla="*/ 8826730 h 49"/>
              <a:gd name="T62" fmla="*/ 7320643 w 7"/>
              <a:gd name="T63" fmla="*/ 12356093 h 49"/>
              <a:gd name="T64" fmla="*/ 7320643 w 7"/>
              <a:gd name="T65" fmla="*/ 19417477 h 49"/>
              <a:gd name="T66" fmla="*/ 7320643 w 7"/>
              <a:gd name="T67" fmla="*/ 31774899 h 49"/>
              <a:gd name="T68" fmla="*/ 9150804 w 7"/>
              <a:gd name="T69" fmla="*/ 58252432 h 49"/>
              <a:gd name="T70" fmla="*/ 9150804 w 7"/>
              <a:gd name="T71" fmla="*/ 72375199 h 49"/>
              <a:gd name="T72" fmla="*/ 9150804 w 7"/>
              <a:gd name="T73" fmla="*/ 79435255 h 49"/>
              <a:gd name="T74" fmla="*/ 9150804 w 7"/>
              <a:gd name="T75" fmla="*/ 82965947 h 49"/>
              <a:gd name="T76" fmla="*/ 9150804 w 7"/>
              <a:gd name="T77" fmla="*/ 84731293 h 49"/>
              <a:gd name="T78" fmla="*/ 9150804 w 7"/>
              <a:gd name="T79" fmla="*/ 84731293 h 49"/>
              <a:gd name="T80" fmla="*/ 9150804 w 7"/>
              <a:gd name="T81" fmla="*/ 86496639 h 49"/>
              <a:gd name="T82" fmla="*/ 9150804 w 7"/>
              <a:gd name="T83" fmla="*/ 86496639 h 49"/>
              <a:gd name="T84" fmla="*/ 9150804 w 7"/>
              <a:gd name="T85" fmla="*/ 86496639 h 49"/>
              <a:gd name="T86" fmla="*/ 9150804 w 7"/>
              <a:gd name="T87" fmla="*/ 86496639 h 49"/>
              <a:gd name="T88" fmla="*/ 9150804 w 7"/>
              <a:gd name="T89" fmla="*/ 84731293 h 49"/>
              <a:gd name="T90" fmla="*/ 9150804 w 7"/>
              <a:gd name="T91" fmla="*/ 84731293 h 49"/>
              <a:gd name="T92" fmla="*/ 10980964 w 7"/>
              <a:gd name="T93" fmla="*/ 79435255 h 49"/>
              <a:gd name="T94" fmla="*/ 10980964 w 7"/>
              <a:gd name="T95" fmla="*/ 72375199 h 49"/>
              <a:gd name="T96" fmla="*/ 10980964 w 7"/>
              <a:gd name="T97" fmla="*/ 56487086 h 49"/>
              <a:gd name="T98" fmla="*/ 10980964 w 7"/>
              <a:gd name="T99" fmla="*/ 40600300 h 49"/>
              <a:gd name="T100" fmla="*/ 10980964 w 7"/>
              <a:gd name="T101" fmla="*/ 22948169 h 49"/>
              <a:gd name="T102" fmla="*/ 10980964 w 7"/>
              <a:gd name="T103" fmla="*/ 15886785 h 49"/>
              <a:gd name="T104" fmla="*/ 10980964 w 7"/>
              <a:gd name="T105" fmla="*/ 7061384 h 49"/>
              <a:gd name="T106" fmla="*/ 12811125 w 7"/>
              <a:gd name="T107" fmla="*/ 3530692 h 49"/>
              <a:gd name="T108" fmla="*/ 12811125 w 7"/>
              <a:gd name="T109" fmla="*/ 1765346 h 49"/>
              <a:gd name="T110" fmla="*/ 12811125 w 7"/>
              <a:gd name="T111" fmla="*/ 0 h 49"/>
              <a:gd name="T112" fmla="*/ 12811125 w 7"/>
              <a:gd name="T113" fmla="*/ 0 h 49"/>
              <a:gd name="T114" fmla="*/ 12811125 w 7"/>
              <a:gd name="T115" fmla="*/ 0 h 49"/>
              <a:gd name="T116" fmla="*/ 12811125 w 7"/>
              <a:gd name="T117" fmla="*/ 0 h 49"/>
              <a:gd name="T118" fmla="*/ 12811125 w 7"/>
              <a:gd name="T119" fmla="*/ 0 h 49"/>
              <a:gd name="T120" fmla="*/ 12811125 w 7"/>
              <a:gd name="T121" fmla="*/ 1765346 h 49"/>
              <a:gd name="T122" fmla="*/ 12811125 w 7"/>
              <a:gd name="T123" fmla="*/ 3530692 h 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49"/>
              <a:gd name="T188" fmla="*/ 7 w 7"/>
              <a:gd name="T189" fmla="*/ 49 h 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49">
                <a:moveTo>
                  <a:pt x="0" y="8"/>
                </a:moveTo>
                <a:lnTo>
                  <a:pt x="0" y="8"/>
                </a:lnTo>
                <a:lnTo>
                  <a:pt x="0" y="9"/>
                </a:lnTo>
                <a:lnTo>
                  <a:pt x="0" y="10"/>
                </a:lnTo>
                <a:lnTo>
                  <a:pt x="1" y="10"/>
                </a:lnTo>
                <a:lnTo>
                  <a:pt x="1" y="11"/>
                </a:lnTo>
                <a:lnTo>
                  <a:pt x="1" y="12"/>
                </a:lnTo>
                <a:lnTo>
                  <a:pt x="1" y="14"/>
                </a:lnTo>
                <a:lnTo>
                  <a:pt x="1" y="16"/>
                </a:lnTo>
                <a:lnTo>
                  <a:pt x="1" y="17"/>
                </a:lnTo>
                <a:lnTo>
                  <a:pt x="1" y="19"/>
                </a:lnTo>
                <a:lnTo>
                  <a:pt x="1" y="21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6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2" y="43"/>
                </a:lnTo>
                <a:lnTo>
                  <a:pt x="2" y="44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9"/>
                </a:lnTo>
                <a:lnTo>
                  <a:pt x="2" y="37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3" y="29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8"/>
                </a:lnTo>
                <a:lnTo>
                  <a:pt x="4" y="19"/>
                </a:lnTo>
                <a:lnTo>
                  <a:pt x="4" y="21"/>
                </a:lnTo>
                <a:lnTo>
                  <a:pt x="4" y="24"/>
                </a:lnTo>
                <a:lnTo>
                  <a:pt x="4" y="32"/>
                </a:lnTo>
                <a:lnTo>
                  <a:pt x="5" y="32"/>
                </a:lnTo>
                <a:lnTo>
                  <a:pt x="5" y="33"/>
                </a:lnTo>
                <a:lnTo>
                  <a:pt x="5" y="35"/>
                </a:lnTo>
                <a:lnTo>
                  <a:pt x="5" y="38"/>
                </a:lnTo>
                <a:lnTo>
                  <a:pt x="5" y="39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5" y="47"/>
                </a:lnTo>
                <a:lnTo>
                  <a:pt x="5" y="48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8"/>
                </a:lnTo>
                <a:lnTo>
                  <a:pt x="6" y="36"/>
                </a:lnTo>
                <a:lnTo>
                  <a:pt x="6" y="32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4"/>
                </a:lnTo>
                <a:lnTo>
                  <a:pt x="6" y="23"/>
                </a:lnTo>
                <a:lnTo>
                  <a:pt x="6" y="22"/>
                </a:lnTo>
                <a:lnTo>
                  <a:pt x="6" y="20"/>
                </a:lnTo>
                <a:lnTo>
                  <a:pt x="6" y="16"/>
                </a:lnTo>
                <a:lnTo>
                  <a:pt x="6" y="15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4"/>
                </a:lnTo>
                <a:lnTo>
                  <a:pt x="6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8" name="Freeform 94"/>
          <p:cNvSpPr>
            <a:spLocks/>
          </p:cNvSpPr>
          <p:nvPr/>
        </p:nvSpPr>
        <p:spPr bwMode="auto">
          <a:xfrm>
            <a:off x="4932958" y="1614860"/>
            <a:ext cx="9525" cy="88900"/>
          </a:xfrm>
          <a:custGeom>
            <a:avLst/>
            <a:gdLst>
              <a:gd name="T0" fmla="*/ 0 w 8"/>
              <a:gd name="T1" fmla="*/ 26449740 h 67"/>
              <a:gd name="T2" fmla="*/ 0 w 8"/>
              <a:gd name="T3" fmla="*/ 40555649 h 67"/>
              <a:gd name="T4" fmla="*/ 1601391 w 8"/>
              <a:gd name="T5" fmla="*/ 67005390 h 67"/>
              <a:gd name="T6" fmla="*/ 1601391 w 8"/>
              <a:gd name="T7" fmla="*/ 82874703 h 67"/>
              <a:gd name="T8" fmla="*/ 1601391 w 8"/>
              <a:gd name="T9" fmla="*/ 95217207 h 67"/>
              <a:gd name="T10" fmla="*/ 1601391 w 8"/>
              <a:gd name="T11" fmla="*/ 100507421 h 67"/>
              <a:gd name="T12" fmla="*/ 1601391 w 8"/>
              <a:gd name="T13" fmla="*/ 105797634 h 67"/>
              <a:gd name="T14" fmla="*/ 1601391 w 8"/>
              <a:gd name="T15" fmla="*/ 107561039 h 67"/>
              <a:gd name="T16" fmla="*/ 1601391 w 8"/>
              <a:gd name="T17" fmla="*/ 109323116 h 67"/>
              <a:gd name="T18" fmla="*/ 1601391 w 8"/>
              <a:gd name="T19" fmla="*/ 109323116 h 67"/>
              <a:gd name="T20" fmla="*/ 3202781 w 8"/>
              <a:gd name="T21" fmla="*/ 109323116 h 67"/>
              <a:gd name="T22" fmla="*/ 3202781 w 8"/>
              <a:gd name="T23" fmla="*/ 109323116 h 67"/>
              <a:gd name="T24" fmla="*/ 3202781 w 8"/>
              <a:gd name="T25" fmla="*/ 109323116 h 67"/>
              <a:gd name="T26" fmla="*/ 3202781 w 8"/>
              <a:gd name="T27" fmla="*/ 107561039 h 67"/>
              <a:gd name="T28" fmla="*/ 3202781 w 8"/>
              <a:gd name="T29" fmla="*/ 104034230 h 67"/>
              <a:gd name="T30" fmla="*/ 3202781 w 8"/>
              <a:gd name="T31" fmla="*/ 96980612 h 67"/>
              <a:gd name="T32" fmla="*/ 3202781 w 8"/>
              <a:gd name="T33" fmla="*/ 67005390 h 67"/>
              <a:gd name="T34" fmla="*/ 3202781 w 8"/>
              <a:gd name="T35" fmla="*/ 49371345 h 67"/>
              <a:gd name="T36" fmla="*/ 4804172 w 8"/>
              <a:gd name="T37" fmla="*/ 29975222 h 67"/>
              <a:gd name="T38" fmla="*/ 4804172 w 8"/>
              <a:gd name="T39" fmla="*/ 21159527 h 67"/>
              <a:gd name="T40" fmla="*/ 4804172 w 8"/>
              <a:gd name="T41" fmla="*/ 15869313 h 67"/>
              <a:gd name="T42" fmla="*/ 4804172 w 8"/>
              <a:gd name="T43" fmla="*/ 10579100 h 67"/>
              <a:gd name="T44" fmla="*/ 4804172 w 8"/>
              <a:gd name="T45" fmla="*/ 8817022 h 67"/>
              <a:gd name="T46" fmla="*/ 4804172 w 8"/>
              <a:gd name="T47" fmla="*/ 8817022 h 67"/>
              <a:gd name="T48" fmla="*/ 4804172 w 8"/>
              <a:gd name="T49" fmla="*/ 7053618 h 67"/>
              <a:gd name="T50" fmla="*/ 4804172 w 8"/>
              <a:gd name="T51" fmla="*/ 7053618 h 67"/>
              <a:gd name="T52" fmla="*/ 4804172 w 8"/>
              <a:gd name="T53" fmla="*/ 8817022 h 67"/>
              <a:gd name="T54" fmla="*/ 4804172 w 8"/>
              <a:gd name="T55" fmla="*/ 8817022 h 67"/>
              <a:gd name="T56" fmla="*/ 4804172 w 8"/>
              <a:gd name="T57" fmla="*/ 10579100 h 67"/>
              <a:gd name="T58" fmla="*/ 6405563 w 8"/>
              <a:gd name="T59" fmla="*/ 15869313 h 67"/>
              <a:gd name="T60" fmla="*/ 6405563 w 8"/>
              <a:gd name="T61" fmla="*/ 24686336 h 67"/>
              <a:gd name="T62" fmla="*/ 6405563 w 8"/>
              <a:gd name="T63" fmla="*/ 59951772 h 67"/>
              <a:gd name="T64" fmla="*/ 6405563 w 8"/>
              <a:gd name="T65" fmla="*/ 79347894 h 67"/>
              <a:gd name="T66" fmla="*/ 6405563 w 8"/>
              <a:gd name="T67" fmla="*/ 96980612 h 67"/>
              <a:gd name="T68" fmla="*/ 6405563 w 8"/>
              <a:gd name="T69" fmla="*/ 107561039 h 67"/>
              <a:gd name="T70" fmla="*/ 8006953 w 8"/>
              <a:gd name="T71" fmla="*/ 111086521 h 67"/>
              <a:gd name="T72" fmla="*/ 8006953 w 8"/>
              <a:gd name="T73" fmla="*/ 114613330 h 67"/>
              <a:gd name="T74" fmla="*/ 8006953 w 8"/>
              <a:gd name="T75" fmla="*/ 116376734 h 67"/>
              <a:gd name="T76" fmla="*/ 8006953 w 8"/>
              <a:gd name="T77" fmla="*/ 118140139 h 67"/>
              <a:gd name="T78" fmla="*/ 8006953 w 8"/>
              <a:gd name="T79" fmla="*/ 118140139 h 67"/>
              <a:gd name="T80" fmla="*/ 8006953 w 8"/>
              <a:gd name="T81" fmla="*/ 118140139 h 67"/>
              <a:gd name="T82" fmla="*/ 8006953 w 8"/>
              <a:gd name="T83" fmla="*/ 116376734 h 67"/>
              <a:gd name="T84" fmla="*/ 8006953 w 8"/>
              <a:gd name="T85" fmla="*/ 116376734 h 67"/>
              <a:gd name="T86" fmla="*/ 8006953 w 8"/>
              <a:gd name="T87" fmla="*/ 112849925 h 67"/>
              <a:gd name="T88" fmla="*/ 8006953 w 8"/>
              <a:gd name="T89" fmla="*/ 105797634 h 67"/>
              <a:gd name="T90" fmla="*/ 8006953 w 8"/>
              <a:gd name="T91" fmla="*/ 91690399 h 67"/>
              <a:gd name="T92" fmla="*/ 9608344 w 8"/>
              <a:gd name="T93" fmla="*/ 56424963 h 67"/>
              <a:gd name="T94" fmla="*/ 9608344 w 8"/>
              <a:gd name="T95" fmla="*/ 29975222 h 67"/>
              <a:gd name="T96" fmla="*/ 9608344 w 8"/>
              <a:gd name="T97" fmla="*/ 14105909 h 67"/>
              <a:gd name="T98" fmla="*/ 9608344 w 8"/>
              <a:gd name="T99" fmla="*/ 7053618 h 67"/>
              <a:gd name="T100" fmla="*/ 9608344 w 8"/>
              <a:gd name="T101" fmla="*/ 3526809 h 67"/>
              <a:gd name="T102" fmla="*/ 9608344 w 8"/>
              <a:gd name="T103" fmla="*/ 1763404 h 67"/>
              <a:gd name="T104" fmla="*/ 9608344 w 8"/>
              <a:gd name="T105" fmla="*/ 0 h 67"/>
              <a:gd name="T106" fmla="*/ 11209734 w 8"/>
              <a:gd name="T107" fmla="*/ 0 h 67"/>
              <a:gd name="T108" fmla="*/ 11209734 w 8"/>
              <a:gd name="T109" fmla="*/ 0 h 67"/>
              <a:gd name="T110" fmla="*/ 11209734 w 8"/>
              <a:gd name="T111" fmla="*/ 0 h 67"/>
              <a:gd name="T112" fmla="*/ 11209734 w 8"/>
              <a:gd name="T113" fmla="*/ 1763404 h 67"/>
              <a:gd name="T114" fmla="*/ 11209734 w 8"/>
              <a:gd name="T115" fmla="*/ 3526809 h 67"/>
              <a:gd name="T116" fmla="*/ 11209734 w 8"/>
              <a:gd name="T117" fmla="*/ 7053618 h 67"/>
              <a:gd name="T118" fmla="*/ 11209734 w 8"/>
              <a:gd name="T119" fmla="*/ 14105909 h 67"/>
              <a:gd name="T120" fmla="*/ 11209734 w 8"/>
              <a:gd name="T121" fmla="*/ 33502031 h 67"/>
              <a:gd name="T122" fmla="*/ 12811125 w 8"/>
              <a:gd name="T123" fmla="*/ 77584490 h 6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67"/>
              <a:gd name="T188" fmla="*/ 8 w 8"/>
              <a:gd name="T189" fmla="*/ 67 h 6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67">
                <a:moveTo>
                  <a:pt x="0" y="12"/>
                </a:move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6"/>
                </a:lnTo>
                <a:lnTo>
                  <a:pt x="0" y="18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3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1"/>
                </a:lnTo>
                <a:lnTo>
                  <a:pt x="1" y="52"/>
                </a:lnTo>
                <a:lnTo>
                  <a:pt x="1" y="54"/>
                </a:lnTo>
                <a:lnTo>
                  <a:pt x="1" y="55"/>
                </a:lnTo>
                <a:lnTo>
                  <a:pt x="1" y="57"/>
                </a:lnTo>
                <a:lnTo>
                  <a:pt x="1" y="58"/>
                </a:lnTo>
                <a:lnTo>
                  <a:pt x="1" y="59"/>
                </a:lnTo>
                <a:lnTo>
                  <a:pt x="1" y="60"/>
                </a:lnTo>
                <a:lnTo>
                  <a:pt x="1" y="61"/>
                </a:lnTo>
                <a:lnTo>
                  <a:pt x="1" y="62"/>
                </a:lnTo>
                <a:lnTo>
                  <a:pt x="2" y="62"/>
                </a:lnTo>
                <a:lnTo>
                  <a:pt x="2" y="61"/>
                </a:lnTo>
                <a:lnTo>
                  <a:pt x="2" y="60"/>
                </a:lnTo>
                <a:lnTo>
                  <a:pt x="2" y="59"/>
                </a:lnTo>
                <a:lnTo>
                  <a:pt x="2" y="58"/>
                </a:lnTo>
                <a:lnTo>
                  <a:pt x="2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2" y="53"/>
                </a:lnTo>
                <a:lnTo>
                  <a:pt x="2" y="52"/>
                </a:lnTo>
                <a:lnTo>
                  <a:pt x="2" y="50"/>
                </a:lnTo>
                <a:lnTo>
                  <a:pt x="2" y="47"/>
                </a:lnTo>
                <a:lnTo>
                  <a:pt x="2" y="38"/>
                </a:lnTo>
                <a:lnTo>
                  <a:pt x="2" y="37"/>
                </a:lnTo>
                <a:lnTo>
                  <a:pt x="2" y="36"/>
                </a:lnTo>
                <a:lnTo>
                  <a:pt x="2" y="33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3" y="26"/>
                </a:lnTo>
                <a:lnTo>
                  <a:pt x="3" y="24"/>
                </a:lnTo>
                <a:lnTo>
                  <a:pt x="3" y="19"/>
                </a:lnTo>
                <a:lnTo>
                  <a:pt x="3" y="18"/>
                </a:lnTo>
                <a:lnTo>
                  <a:pt x="3" y="17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20"/>
                </a:lnTo>
                <a:lnTo>
                  <a:pt x="4" y="24"/>
                </a:lnTo>
                <a:lnTo>
                  <a:pt x="4" y="34"/>
                </a:lnTo>
                <a:lnTo>
                  <a:pt x="4" y="35"/>
                </a:lnTo>
                <a:lnTo>
                  <a:pt x="4" y="36"/>
                </a:lnTo>
                <a:lnTo>
                  <a:pt x="4" y="39"/>
                </a:lnTo>
                <a:lnTo>
                  <a:pt x="4" y="44"/>
                </a:lnTo>
                <a:lnTo>
                  <a:pt x="4" y="45"/>
                </a:lnTo>
                <a:lnTo>
                  <a:pt x="4" y="47"/>
                </a:lnTo>
                <a:lnTo>
                  <a:pt x="4" y="49"/>
                </a:lnTo>
                <a:lnTo>
                  <a:pt x="4" y="53"/>
                </a:lnTo>
                <a:lnTo>
                  <a:pt x="4" y="54"/>
                </a:lnTo>
                <a:lnTo>
                  <a:pt x="4" y="55"/>
                </a:lnTo>
                <a:lnTo>
                  <a:pt x="4" y="57"/>
                </a:lnTo>
                <a:lnTo>
                  <a:pt x="4" y="58"/>
                </a:lnTo>
                <a:lnTo>
                  <a:pt x="4" y="59"/>
                </a:lnTo>
                <a:lnTo>
                  <a:pt x="4" y="60"/>
                </a:lnTo>
                <a:lnTo>
                  <a:pt x="4" y="61"/>
                </a:lnTo>
                <a:lnTo>
                  <a:pt x="4" y="62"/>
                </a:lnTo>
                <a:lnTo>
                  <a:pt x="5" y="63"/>
                </a:lnTo>
                <a:lnTo>
                  <a:pt x="5" y="64"/>
                </a:lnTo>
                <a:lnTo>
                  <a:pt x="5" y="65"/>
                </a:lnTo>
                <a:lnTo>
                  <a:pt x="5" y="66"/>
                </a:lnTo>
                <a:lnTo>
                  <a:pt x="5" y="67"/>
                </a:lnTo>
                <a:lnTo>
                  <a:pt x="5" y="66"/>
                </a:lnTo>
                <a:lnTo>
                  <a:pt x="5" y="65"/>
                </a:lnTo>
                <a:lnTo>
                  <a:pt x="5" y="64"/>
                </a:lnTo>
                <a:lnTo>
                  <a:pt x="5" y="63"/>
                </a:lnTo>
                <a:lnTo>
                  <a:pt x="5" y="62"/>
                </a:lnTo>
                <a:lnTo>
                  <a:pt x="5" y="60"/>
                </a:lnTo>
                <a:lnTo>
                  <a:pt x="5" y="59"/>
                </a:lnTo>
                <a:lnTo>
                  <a:pt x="5" y="57"/>
                </a:lnTo>
                <a:lnTo>
                  <a:pt x="5" y="53"/>
                </a:lnTo>
                <a:lnTo>
                  <a:pt x="5" y="52"/>
                </a:lnTo>
                <a:lnTo>
                  <a:pt x="5" y="51"/>
                </a:lnTo>
                <a:lnTo>
                  <a:pt x="5" y="48"/>
                </a:lnTo>
                <a:lnTo>
                  <a:pt x="5" y="43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28"/>
                </a:lnTo>
                <a:lnTo>
                  <a:pt x="6" y="22"/>
                </a:lnTo>
                <a:lnTo>
                  <a:pt x="6" y="21"/>
                </a:lnTo>
                <a:lnTo>
                  <a:pt x="6" y="20"/>
                </a:lnTo>
                <a:lnTo>
                  <a:pt x="6" y="17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8"/>
                </a:lnTo>
                <a:lnTo>
                  <a:pt x="7" y="9"/>
                </a:lnTo>
                <a:lnTo>
                  <a:pt x="7" y="10"/>
                </a:lnTo>
                <a:lnTo>
                  <a:pt x="7" y="12"/>
                </a:lnTo>
                <a:lnTo>
                  <a:pt x="7" y="17"/>
                </a:lnTo>
                <a:lnTo>
                  <a:pt x="7" y="18"/>
                </a:lnTo>
                <a:lnTo>
                  <a:pt x="7" y="19"/>
                </a:lnTo>
                <a:lnTo>
                  <a:pt x="7" y="22"/>
                </a:lnTo>
                <a:lnTo>
                  <a:pt x="7" y="27"/>
                </a:lnTo>
                <a:lnTo>
                  <a:pt x="7" y="38"/>
                </a:lnTo>
                <a:lnTo>
                  <a:pt x="7" y="39"/>
                </a:lnTo>
                <a:lnTo>
                  <a:pt x="7" y="41"/>
                </a:lnTo>
                <a:lnTo>
                  <a:pt x="8" y="44"/>
                </a:lnTo>
                <a:lnTo>
                  <a:pt x="8" y="50"/>
                </a:lnTo>
                <a:lnTo>
                  <a:pt x="8" y="5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9" name="Freeform 95"/>
          <p:cNvSpPr>
            <a:spLocks/>
          </p:cNvSpPr>
          <p:nvPr/>
        </p:nvSpPr>
        <p:spPr bwMode="auto">
          <a:xfrm>
            <a:off x="4942483" y="1602160"/>
            <a:ext cx="9525" cy="112712"/>
          </a:xfrm>
          <a:custGeom>
            <a:avLst/>
            <a:gdLst>
              <a:gd name="T0" fmla="*/ 0 w 7"/>
              <a:gd name="T1" fmla="*/ 125112972 h 85"/>
              <a:gd name="T2" fmla="*/ 0 w 7"/>
              <a:gd name="T3" fmla="*/ 133924398 h 85"/>
              <a:gd name="T4" fmla="*/ 0 w 7"/>
              <a:gd name="T5" fmla="*/ 139211254 h 85"/>
              <a:gd name="T6" fmla="*/ 0 w 7"/>
              <a:gd name="T7" fmla="*/ 140972213 h 85"/>
              <a:gd name="T8" fmla="*/ 0 w 7"/>
              <a:gd name="T9" fmla="*/ 140972213 h 85"/>
              <a:gd name="T10" fmla="*/ 0 w 7"/>
              <a:gd name="T11" fmla="*/ 140972213 h 85"/>
              <a:gd name="T12" fmla="*/ 0 w 7"/>
              <a:gd name="T13" fmla="*/ 140972213 h 85"/>
              <a:gd name="T14" fmla="*/ 0 w 7"/>
              <a:gd name="T15" fmla="*/ 140972213 h 85"/>
              <a:gd name="T16" fmla="*/ 0 w 7"/>
              <a:gd name="T17" fmla="*/ 139211254 h 85"/>
              <a:gd name="T18" fmla="*/ 0 w 7"/>
              <a:gd name="T19" fmla="*/ 135686684 h 85"/>
              <a:gd name="T20" fmla="*/ 1830161 w 7"/>
              <a:gd name="T21" fmla="*/ 128637543 h 85"/>
              <a:gd name="T22" fmla="*/ 1830161 w 7"/>
              <a:gd name="T23" fmla="*/ 119827442 h 85"/>
              <a:gd name="T24" fmla="*/ 1830161 w 7"/>
              <a:gd name="T25" fmla="*/ 93394489 h 85"/>
              <a:gd name="T26" fmla="*/ 1830161 w 7"/>
              <a:gd name="T27" fmla="*/ 42292194 h 85"/>
              <a:gd name="T28" fmla="*/ 1830161 w 7"/>
              <a:gd name="T29" fmla="*/ 24670668 h 85"/>
              <a:gd name="T30" fmla="*/ 1830161 w 7"/>
              <a:gd name="T31" fmla="*/ 19383812 h 85"/>
              <a:gd name="T32" fmla="*/ 3660321 w 7"/>
              <a:gd name="T33" fmla="*/ 14096956 h 85"/>
              <a:gd name="T34" fmla="*/ 3660321 w 7"/>
              <a:gd name="T35" fmla="*/ 10572386 h 85"/>
              <a:gd name="T36" fmla="*/ 3660321 w 7"/>
              <a:gd name="T37" fmla="*/ 8811426 h 85"/>
              <a:gd name="T38" fmla="*/ 3660321 w 7"/>
              <a:gd name="T39" fmla="*/ 8811426 h 85"/>
              <a:gd name="T40" fmla="*/ 3660321 w 7"/>
              <a:gd name="T41" fmla="*/ 8811426 h 85"/>
              <a:gd name="T42" fmla="*/ 3660321 w 7"/>
              <a:gd name="T43" fmla="*/ 8811426 h 85"/>
              <a:gd name="T44" fmla="*/ 3660321 w 7"/>
              <a:gd name="T45" fmla="*/ 8811426 h 85"/>
              <a:gd name="T46" fmla="*/ 3660321 w 7"/>
              <a:gd name="T47" fmla="*/ 10572386 h 85"/>
              <a:gd name="T48" fmla="*/ 3660321 w 7"/>
              <a:gd name="T49" fmla="*/ 14096956 h 85"/>
              <a:gd name="T50" fmla="*/ 3660321 w 7"/>
              <a:gd name="T51" fmla="*/ 24670668 h 85"/>
              <a:gd name="T52" fmla="*/ 3660321 w 7"/>
              <a:gd name="T53" fmla="*/ 37005339 h 85"/>
              <a:gd name="T54" fmla="*/ 5490482 w 7"/>
              <a:gd name="T55" fmla="*/ 75772963 h 85"/>
              <a:gd name="T56" fmla="*/ 5490482 w 7"/>
              <a:gd name="T57" fmla="*/ 100443630 h 85"/>
              <a:gd name="T58" fmla="*/ 5490482 w 7"/>
              <a:gd name="T59" fmla="*/ 121589728 h 85"/>
              <a:gd name="T60" fmla="*/ 5490482 w 7"/>
              <a:gd name="T61" fmla="*/ 133924398 h 85"/>
              <a:gd name="T62" fmla="*/ 5490482 w 7"/>
              <a:gd name="T63" fmla="*/ 140972213 h 85"/>
              <a:gd name="T64" fmla="*/ 5490482 w 7"/>
              <a:gd name="T65" fmla="*/ 146259069 h 85"/>
              <a:gd name="T66" fmla="*/ 5490482 w 7"/>
              <a:gd name="T67" fmla="*/ 148021355 h 85"/>
              <a:gd name="T68" fmla="*/ 5490482 w 7"/>
              <a:gd name="T69" fmla="*/ 148021355 h 85"/>
              <a:gd name="T70" fmla="*/ 7320643 w 7"/>
              <a:gd name="T71" fmla="*/ 149783640 h 85"/>
              <a:gd name="T72" fmla="*/ 7320643 w 7"/>
              <a:gd name="T73" fmla="*/ 148021355 h 85"/>
              <a:gd name="T74" fmla="*/ 7320643 w 7"/>
              <a:gd name="T75" fmla="*/ 148021355 h 85"/>
              <a:gd name="T76" fmla="*/ 7320643 w 7"/>
              <a:gd name="T77" fmla="*/ 146259069 h 85"/>
              <a:gd name="T78" fmla="*/ 7320643 w 7"/>
              <a:gd name="T79" fmla="*/ 142734499 h 85"/>
              <a:gd name="T80" fmla="*/ 7320643 w 7"/>
              <a:gd name="T81" fmla="*/ 133924398 h 85"/>
              <a:gd name="T82" fmla="*/ 7320643 w 7"/>
              <a:gd name="T83" fmla="*/ 114540586 h 85"/>
              <a:gd name="T84" fmla="*/ 7320643 w 7"/>
              <a:gd name="T85" fmla="*/ 88107633 h 85"/>
              <a:gd name="T86" fmla="*/ 9150804 w 7"/>
              <a:gd name="T87" fmla="*/ 45816765 h 85"/>
              <a:gd name="T88" fmla="*/ 9150804 w 7"/>
              <a:gd name="T89" fmla="*/ 33480768 h 85"/>
              <a:gd name="T90" fmla="*/ 9150804 w 7"/>
              <a:gd name="T91" fmla="*/ 17621527 h 85"/>
              <a:gd name="T92" fmla="*/ 9150804 w 7"/>
              <a:gd name="T93" fmla="*/ 8811426 h 85"/>
              <a:gd name="T94" fmla="*/ 9150804 w 7"/>
              <a:gd name="T95" fmla="*/ 3524571 h 85"/>
              <a:gd name="T96" fmla="*/ 9150804 w 7"/>
              <a:gd name="T97" fmla="*/ 1762285 h 85"/>
              <a:gd name="T98" fmla="*/ 9150804 w 7"/>
              <a:gd name="T99" fmla="*/ 0 h 85"/>
              <a:gd name="T100" fmla="*/ 9150804 w 7"/>
              <a:gd name="T101" fmla="*/ 0 h 85"/>
              <a:gd name="T102" fmla="*/ 9150804 w 7"/>
              <a:gd name="T103" fmla="*/ 0 h 85"/>
              <a:gd name="T104" fmla="*/ 9150804 w 7"/>
              <a:gd name="T105" fmla="*/ 1762285 h 85"/>
              <a:gd name="T106" fmla="*/ 9150804 w 7"/>
              <a:gd name="T107" fmla="*/ 3524571 h 85"/>
              <a:gd name="T108" fmla="*/ 9150804 w 7"/>
              <a:gd name="T109" fmla="*/ 7049141 h 85"/>
              <a:gd name="T110" fmla="*/ 9150804 w 7"/>
              <a:gd name="T111" fmla="*/ 14096956 h 85"/>
              <a:gd name="T112" fmla="*/ 10980964 w 7"/>
              <a:gd name="T113" fmla="*/ 29956198 h 85"/>
              <a:gd name="T114" fmla="*/ 10980964 w 7"/>
              <a:gd name="T115" fmla="*/ 63438292 h 85"/>
              <a:gd name="T116" fmla="*/ 10980964 w 7"/>
              <a:gd name="T117" fmla="*/ 91632204 h 85"/>
              <a:gd name="T118" fmla="*/ 10980964 w 7"/>
              <a:gd name="T119" fmla="*/ 123350687 h 85"/>
              <a:gd name="T120" fmla="*/ 10980964 w 7"/>
              <a:gd name="T121" fmla="*/ 135686684 h 85"/>
              <a:gd name="T122" fmla="*/ 12811125 w 7"/>
              <a:gd name="T123" fmla="*/ 148021355 h 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85"/>
              <a:gd name="T188" fmla="*/ 7 w 7"/>
              <a:gd name="T189" fmla="*/ 85 h 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85">
                <a:moveTo>
                  <a:pt x="0" y="60"/>
                </a:moveTo>
                <a:lnTo>
                  <a:pt x="0" y="61"/>
                </a:lnTo>
                <a:lnTo>
                  <a:pt x="0" y="64"/>
                </a:lnTo>
                <a:lnTo>
                  <a:pt x="0" y="69"/>
                </a:lnTo>
                <a:lnTo>
                  <a:pt x="0" y="70"/>
                </a:lnTo>
                <a:lnTo>
                  <a:pt x="0" y="71"/>
                </a:lnTo>
                <a:lnTo>
                  <a:pt x="0" y="73"/>
                </a:lnTo>
                <a:lnTo>
                  <a:pt x="0" y="74"/>
                </a:lnTo>
                <a:lnTo>
                  <a:pt x="0" y="76"/>
                </a:lnTo>
                <a:lnTo>
                  <a:pt x="0" y="77"/>
                </a:lnTo>
                <a:lnTo>
                  <a:pt x="0" y="78"/>
                </a:lnTo>
                <a:lnTo>
                  <a:pt x="0" y="79"/>
                </a:lnTo>
                <a:lnTo>
                  <a:pt x="0" y="80"/>
                </a:lnTo>
                <a:lnTo>
                  <a:pt x="0" y="79"/>
                </a:lnTo>
                <a:lnTo>
                  <a:pt x="0" y="78"/>
                </a:lnTo>
                <a:lnTo>
                  <a:pt x="0" y="77"/>
                </a:lnTo>
                <a:lnTo>
                  <a:pt x="1" y="77"/>
                </a:lnTo>
                <a:lnTo>
                  <a:pt x="1" y="76"/>
                </a:lnTo>
                <a:lnTo>
                  <a:pt x="1" y="75"/>
                </a:lnTo>
                <a:lnTo>
                  <a:pt x="1" y="73"/>
                </a:lnTo>
                <a:lnTo>
                  <a:pt x="1" y="72"/>
                </a:lnTo>
                <a:lnTo>
                  <a:pt x="1" y="71"/>
                </a:lnTo>
                <a:lnTo>
                  <a:pt x="1" y="69"/>
                </a:lnTo>
                <a:lnTo>
                  <a:pt x="1" y="68"/>
                </a:lnTo>
                <a:lnTo>
                  <a:pt x="1" y="66"/>
                </a:lnTo>
                <a:lnTo>
                  <a:pt x="1" y="64"/>
                </a:lnTo>
                <a:lnTo>
                  <a:pt x="1" y="58"/>
                </a:lnTo>
                <a:lnTo>
                  <a:pt x="1" y="57"/>
                </a:lnTo>
                <a:lnTo>
                  <a:pt x="1" y="56"/>
                </a:lnTo>
                <a:lnTo>
                  <a:pt x="1" y="53"/>
                </a:lnTo>
                <a:lnTo>
                  <a:pt x="1" y="47"/>
                </a:lnTo>
                <a:lnTo>
                  <a:pt x="1" y="35"/>
                </a:lnTo>
                <a:lnTo>
                  <a:pt x="1" y="34"/>
                </a:lnTo>
                <a:lnTo>
                  <a:pt x="1" y="32"/>
                </a:lnTo>
                <a:lnTo>
                  <a:pt x="1" y="30"/>
                </a:lnTo>
                <a:lnTo>
                  <a:pt x="1" y="24"/>
                </a:lnTo>
                <a:lnTo>
                  <a:pt x="1" y="23"/>
                </a:lnTo>
                <a:lnTo>
                  <a:pt x="1" y="22"/>
                </a:lnTo>
                <a:lnTo>
                  <a:pt x="1" y="19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2" y="24"/>
                </a:lnTo>
                <a:lnTo>
                  <a:pt x="2" y="30"/>
                </a:lnTo>
                <a:lnTo>
                  <a:pt x="2" y="31"/>
                </a:lnTo>
                <a:lnTo>
                  <a:pt x="3" y="33"/>
                </a:lnTo>
                <a:lnTo>
                  <a:pt x="3" y="36"/>
                </a:lnTo>
                <a:lnTo>
                  <a:pt x="3" y="43"/>
                </a:lnTo>
                <a:lnTo>
                  <a:pt x="3" y="44"/>
                </a:lnTo>
                <a:lnTo>
                  <a:pt x="3" y="46"/>
                </a:lnTo>
                <a:lnTo>
                  <a:pt x="3" y="49"/>
                </a:lnTo>
                <a:lnTo>
                  <a:pt x="3" y="56"/>
                </a:lnTo>
                <a:lnTo>
                  <a:pt x="3" y="57"/>
                </a:lnTo>
                <a:lnTo>
                  <a:pt x="3" y="59"/>
                </a:lnTo>
                <a:lnTo>
                  <a:pt x="3" y="61"/>
                </a:lnTo>
                <a:lnTo>
                  <a:pt x="3" y="67"/>
                </a:lnTo>
                <a:lnTo>
                  <a:pt x="3" y="68"/>
                </a:lnTo>
                <a:lnTo>
                  <a:pt x="3" y="69"/>
                </a:lnTo>
                <a:lnTo>
                  <a:pt x="3" y="72"/>
                </a:lnTo>
                <a:lnTo>
                  <a:pt x="3" y="73"/>
                </a:lnTo>
                <a:lnTo>
                  <a:pt x="3" y="74"/>
                </a:lnTo>
                <a:lnTo>
                  <a:pt x="3" y="76"/>
                </a:lnTo>
                <a:lnTo>
                  <a:pt x="3" y="77"/>
                </a:lnTo>
                <a:lnTo>
                  <a:pt x="3" y="78"/>
                </a:lnTo>
                <a:lnTo>
                  <a:pt x="3" y="79"/>
                </a:lnTo>
                <a:lnTo>
                  <a:pt x="3" y="80"/>
                </a:lnTo>
                <a:lnTo>
                  <a:pt x="3" y="81"/>
                </a:lnTo>
                <a:lnTo>
                  <a:pt x="3" y="82"/>
                </a:lnTo>
                <a:lnTo>
                  <a:pt x="3" y="83"/>
                </a:lnTo>
                <a:lnTo>
                  <a:pt x="3" y="84"/>
                </a:lnTo>
                <a:lnTo>
                  <a:pt x="4" y="84"/>
                </a:lnTo>
                <a:lnTo>
                  <a:pt x="4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4" y="81"/>
                </a:lnTo>
                <a:lnTo>
                  <a:pt x="4" y="80"/>
                </a:lnTo>
                <a:lnTo>
                  <a:pt x="4" y="79"/>
                </a:lnTo>
                <a:lnTo>
                  <a:pt x="4" y="78"/>
                </a:lnTo>
                <a:lnTo>
                  <a:pt x="4" y="76"/>
                </a:lnTo>
                <a:lnTo>
                  <a:pt x="4" y="75"/>
                </a:lnTo>
                <a:lnTo>
                  <a:pt x="4" y="74"/>
                </a:lnTo>
                <a:lnTo>
                  <a:pt x="4" y="72"/>
                </a:lnTo>
                <a:lnTo>
                  <a:pt x="4" y="66"/>
                </a:lnTo>
                <a:lnTo>
                  <a:pt x="4" y="65"/>
                </a:lnTo>
                <a:lnTo>
                  <a:pt x="4" y="63"/>
                </a:lnTo>
                <a:lnTo>
                  <a:pt x="4" y="60"/>
                </a:lnTo>
                <a:lnTo>
                  <a:pt x="4" y="53"/>
                </a:lnTo>
                <a:lnTo>
                  <a:pt x="4" y="52"/>
                </a:lnTo>
                <a:lnTo>
                  <a:pt x="4" y="50"/>
                </a:lnTo>
                <a:lnTo>
                  <a:pt x="4" y="46"/>
                </a:lnTo>
                <a:lnTo>
                  <a:pt x="4" y="39"/>
                </a:lnTo>
                <a:lnTo>
                  <a:pt x="4" y="38"/>
                </a:lnTo>
                <a:lnTo>
                  <a:pt x="5" y="36"/>
                </a:lnTo>
                <a:lnTo>
                  <a:pt x="5" y="33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5" y="15"/>
                </a:lnTo>
                <a:lnTo>
                  <a:pt x="5" y="14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6" y="12"/>
                </a:lnTo>
                <a:lnTo>
                  <a:pt x="6" y="13"/>
                </a:lnTo>
                <a:lnTo>
                  <a:pt x="6" y="15"/>
                </a:lnTo>
                <a:lnTo>
                  <a:pt x="6" y="17"/>
                </a:lnTo>
                <a:lnTo>
                  <a:pt x="6" y="23"/>
                </a:lnTo>
                <a:lnTo>
                  <a:pt x="6" y="24"/>
                </a:lnTo>
                <a:lnTo>
                  <a:pt x="6" y="26"/>
                </a:lnTo>
                <a:lnTo>
                  <a:pt x="6" y="29"/>
                </a:lnTo>
                <a:lnTo>
                  <a:pt x="6" y="36"/>
                </a:lnTo>
                <a:lnTo>
                  <a:pt x="6" y="37"/>
                </a:lnTo>
                <a:lnTo>
                  <a:pt x="6" y="39"/>
                </a:lnTo>
                <a:lnTo>
                  <a:pt x="6" y="43"/>
                </a:lnTo>
                <a:lnTo>
                  <a:pt x="6" y="50"/>
                </a:lnTo>
                <a:lnTo>
                  <a:pt x="6" y="51"/>
                </a:lnTo>
                <a:lnTo>
                  <a:pt x="6" y="52"/>
                </a:lnTo>
                <a:lnTo>
                  <a:pt x="6" y="54"/>
                </a:lnTo>
                <a:lnTo>
                  <a:pt x="6" y="57"/>
                </a:lnTo>
                <a:lnTo>
                  <a:pt x="6" y="64"/>
                </a:lnTo>
                <a:lnTo>
                  <a:pt x="6" y="65"/>
                </a:lnTo>
                <a:lnTo>
                  <a:pt x="6" y="66"/>
                </a:lnTo>
                <a:lnTo>
                  <a:pt x="6" y="67"/>
                </a:lnTo>
                <a:lnTo>
                  <a:pt x="6" y="70"/>
                </a:lnTo>
                <a:lnTo>
                  <a:pt x="6" y="71"/>
                </a:lnTo>
                <a:lnTo>
                  <a:pt x="6" y="73"/>
                </a:lnTo>
                <a:lnTo>
                  <a:pt x="6" y="76"/>
                </a:lnTo>
                <a:lnTo>
                  <a:pt x="6" y="77"/>
                </a:lnTo>
                <a:lnTo>
                  <a:pt x="6" y="78"/>
                </a:lnTo>
                <a:lnTo>
                  <a:pt x="6" y="80"/>
                </a:lnTo>
                <a:lnTo>
                  <a:pt x="6" y="81"/>
                </a:lnTo>
                <a:lnTo>
                  <a:pt x="7" y="82"/>
                </a:lnTo>
                <a:lnTo>
                  <a:pt x="7" y="84"/>
                </a:lnTo>
                <a:lnTo>
                  <a:pt x="7" y="85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0" name="Freeform 96"/>
          <p:cNvSpPr>
            <a:spLocks/>
          </p:cNvSpPr>
          <p:nvPr/>
        </p:nvSpPr>
        <p:spPr bwMode="auto">
          <a:xfrm>
            <a:off x="4952008" y="1592635"/>
            <a:ext cx="9525" cy="136525"/>
          </a:xfrm>
          <a:custGeom>
            <a:avLst/>
            <a:gdLst>
              <a:gd name="T0" fmla="*/ 0 w 7"/>
              <a:gd name="T1" fmla="*/ 167200294 h 102"/>
              <a:gd name="T2" fmla="*/ 0 w 7"/>
              <a:gd name="T3" fmla="*/ 168979134 h 102"/>
              <a:gd name="T4" fmla="*/ 0 w 7"/>
              <a:gd name="T5" fmla="*/ 170757975 h 102"/>
              <a:gd name="T6" fmla="*/ 0 w 7"/>
              <a:gd name="T7" fmla="*/ 170757975 h 102"/>
              <a:gd name="T8" fmla="*/ 0 w 7"/>
              <a:gd name="T9" fmla="*/ 168979134 h 102"/>
              <a:gd name="T10" fmla="*/ 0 w 7"/>
              <a:gd name="T11" fmla="*/ 168979134 h 102"/>
              <a:gd name="T12" fmla="*/ 0 w 7"/>
              <a:gd name="T13" fmla="*/ 165421453 h 102"/>
              <a:gd name="T14" fmla="*/ 0 w 7"/>
              <a:gd name="T15" fmla="*/ 158306091 h 102"/>
              <a:gd name="T16" fmla="*/ 0 w 7"/>
              <a:gd name="T17" fmla="*/ 145855547 h 102"/>
              <a:gd name="T18" fmla="*/ 1830161 w 7"/>
              <a:gd name="T19" fmla="*/ 96050691 h 102"/>
              <a:gd name="T20" fmla="*/ 1830161 w 7"/>
              <a:gd name="T21" fmla="*/ 65813081 h 102"/>
              <a:gd name="T22" fmla="*/ 1830161 w 7"/>
              <a:gd name="T23" fmla="*/ 37352972 h 102"/>
              <a:gd name="T24" fmla="*/ 1830161 w 7"/>
              <a:gd name="T25" fmla="*/ 23123587 h 102"/>
              <a:gd name="T26" fmla="*/ 1830161 w 7"/>
              <a:gd name="T27" fmla="*/ 16008225 h 102"/>
              <a:gd name="T28" fmla="*/ 1830161 w 7"/>
              <a:gd name="T29" fmla="*/ 10671704 h 102"/>
              <a:gd name="T30" fmla="*/ 1830161 w 7"/>
              <a:gd name="T31" fmla="*/ 8894202 h 102"/>
              <a:gd name="T32" fmla="*/ 1830161 w 7"/>
              <a:gd name="T33" fmla="*/ 7115362 h 102"/>
              <a:gd name="T34" fmla="*/ 3660321 w 7"/>
              <a:gd name="T35" fmla="*/ 5336521 h 102"/>
              <a:gd name="T36" fmla="*/ 3660321 w 7"/>
              <a:gd name="T37" fmla="*/ 5336521 h 102"/>
              <a:gd name="T38" fmla="*/ 3660321 w 7"/>
              <a:gd name="T39" fmla="*/ 5336521 h 102"/>
              <a:gd name="T40" fmla="*/ 3660321 w 7"/>
              <a:gd name="T41" fmla="*/ 7115362 h 102"/>
              <a:gd name="T42" fmla="*/ 3660321 w 7"/>
              <a:gd name="T43" fmla="*/ 8894202 h 102"/>
              <a:gd name="T44" fmla="*/ 3660321 w 7"/>
              <a:gd name="T45" fmla="*/ 14229385 h 102"/>
              <a:gd name="T46" fmla="*/ 3660321 w 7"/>
              <a:gd name="T47" fmla="*/ 28460109 h 102"/>
              <a:gd name="T48" fmla="*/ 3660321 w 7"/>
              <a:gd name="T49" fmla="*/ 44468334 h 102"/>
              <a:gd name="T50" fmla="*/ 5490482 w 7"/>
              <a:gd name="T51" fmla="*/ 103166053 h 102"/>
              <a:gd name="T52" fmla="*/ 5490482 w 7"/>
              <a:gd name="T53" fmla="*/ 142297866 h 102"/>
              <a:gd name="T54" fmla="*/ 5490482 w 7"/>
              <a:gd name="T55" fmla="*/ 156527251 h 102"/>
              <a:gd name="T56" fmla="*/ 5490482 w 7"/>
              <a:gd name="T57" fmla="*/ 165421453 h 102"/>
              <a:gd name="T58" fmla="*/ 5490482 w 7"/>
              <a:gd name="T59" fmla="*/ 172535476 h 102"/>
              <a:gd name="T60" fmla="*/ 5490482 w 7"/>
              <a:gd name="T61" fmla="*/ 174314317 h 102"/>
              <a:gd name="T62" fmla="*/ 5490482 w 7"/>
              <a:gd name="T63" fmla="*/ 176093157 h 102"/>
              <a:gd name="T64" fmla="*/ 5490482 w 7"/>
              <a:gd name="T65" fmla="*/ 176093157 h 102"/>
              <a:gd name="T66" fmla="*/ 5490482 w 7"/>
              <a:gd name="T67" fmla="*/ 176093157 h 102"/>
              <a:gd name="T68" fmla="*/ 5490482 w 7"/>
              <a:gd name="T69" fmla="*/ 176093157 h 102"/>
              <a:gd name="T70" fmla="*/ 5490482 w 7"/>
              <a:gd name="T71" fmla="*/ 174314317 h 102"/>
              <a:gd name="T72" fmla="*/ 5490482 w 7"/>
              <a:gd name="T73" fmla="*/ 170757975 h 102"/>
              <a:gd name="T74" fmla="*/ 5490482 w 7"/>
              <a:gd name="T75" fmla="*/ 165421453 h 102"/>
              <a:gd name="T76" fmla="*/ 7320643 w 7"/>
              <a:gd name="T77" fmla="*/ 147634387 h 102"/>
              <a:gd name="T78" fmla="*/ 7320643 w 7"/>
              <a:gd name="T79" fmla="*/ 85378987 h 102"/>
              <a:gd name="T80" fmla="*/ 7320643 w 7"/>
              <a:gd name="T81" fmla="*/ 53361198 h 102"/>
              <a:gd name="T82" fmla="*/ 7320643 w 7"/>
              <a:gd name="T83" fmla="*/ 24902428 h 102"/>
              <a:gd name="T84" fmla="*/ 9150804 w 7"/>
              <a:gd name="T85" fmla="*/ 10671704 h 102"/>
              <a:gd name="T86" fmla="*/ 9150804 w 7"/>
              <a:gd name="T87" fmla="*/ 5336521 h 102"/>
              <a:gd name="T88" fmla="*/ 9150804 w 7"/>
              <a:gd name="T89" fmla="*/ 1778840 h 102"/>
              <a:gd name="T90" fmla="*/ 9150804 w 7"/>
              <a:gd name="T91" fmla="*/ 0 h 102"/>
              <a:gd name="T92" fmla="*/ 9150804 w 7"/>
              <a:gd name="T93" fmla="*/ 0 h 102"/>
              <a:gd name="T94" fmla="*/ 9150804 w 7"/>
              <a:gd name="T95" fmla="*/ 0 h 102"/>
              <a:gd name="T96" fmla="*/ 9150804 w 7"/>
              <a:gd name="T97" fmla="*/ 0 h 102"/>
              <a:gd name="T98" fmla="*/ 9150804 w 7"/>
              <a:gd name="T99" fmla="*/ 1778840 h 102"/>
              <a:gd name="T100" fmla="*/ 9150804 w 7"/>
              <a:gd name="T101" fmla="*/ 5336521 h 102"/>
              <a:gd name="T102" fmla="*/ 9150804 w 7"/>
              <a:gd name="T103" fmla="*/ 12450545 h 102"/>
              <a:gd name="T104" fmla="*/ 9150804 w 7"/>
              <a:gd name="T105" fmla="*/ 26681268 h 102"/>
              <a:gd name="T106" fmla="*/ 9150804 w 7"/>
              <a:gd name="T107" fmla="*/ 56918879 h 102"/>
              <a:gd name="T108" fmla="*/ 10980964 w 7"/>
              <a:gd name="T109" fmla="*/ 119174279 h 102"/>
              <a:gd name="T110" fmla="*/ 10980964 w 7"/>
              <a:gd name="T111" fmla="*/ 154748411 h 102"/>
              <a:gd name="T112" fmla="*/ 10980964 w 7"/>
              <a:gd name="T113" fmla="*/ 165421453 h 102"/>
              <a:gd name="T114" fmla="*/ 10980964 w 7"/>
              <a:gd name="T115" fmla="*/ 176093157 h 102"/>
              <a:gd name="T116" fmla="*/ 10980964 w 7"/>
              <a:gd name="T117" fmla="*/ 179650838 h 102"/>
              <a:gd name="T118" fmla="*/ 10980964 w 7"/>
              <a:gd name="T119" fmla="*/ 181429679 h 102"/>
              <a:gd name="T120" fmla="*/ 12811125 w 7"/>
              <a:gd name="T121" fmla="*/ 181429679 h 102"/>
              <a:gd name="T122" fmla="*/ 12811125 w 7"/>
              <a:gd name="T123" fmla="*/ 181429679 h 1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02"/>
              <a:gd name="T188" fmla="*/ 7 w 7"/>
              <a:gd name="T189" fmla="*/ 102 h 10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02">
                <a:moveTo>
                  <a:pt x="0" y="92"/>
                </a:moveTo>
                <a:lnTo>
                  <a:pt x="0" y="92"/>
                </a:lnTo>
                <a:lnTo>
                  <a:pt x="0" y="93"/>
                </a:lnTo>
                <a:lnTo>
                  <a:pt x="0" y="94"/>
                </a:lnTo>
                <a:lnTo>
                  <a:pt x="0" y="95"/>
                </a:lnTo>
                <a:lnTo>
                  <a:pt x="0" y="96"/>
                </a:lnTo>
                <a:lnTo>
                  <a:pt x="0" y="95"/>
                </a:lnTo>
                <a:lnTo>
                  <a:pt x="0" y="94"/>
                </a:lnTo>
                <a:lnTo>
                  <a:pt x="0" y="93"/>
                </a:lnTo>
                <a:lnTo>
                  <a:pt x="0" y="92"/>
                </a:lnTo>
                <a:lnTo>
                  <a:pt x="0" y="91"/>
                </a:lnTo>
                <a:lnTo>
                  <a:pt x="0" y="89"/>
                </a:lnTo>
                <a:lnTo>
                  <a:pt x="0" y="88"/>
                </a:lnTo>
                <a:lnTo>
                  <a:pt x="0" y="87"/>
                </a:lnTo>
                <a:lnTo>
                  <a:pt x="0" y="85"/>
                </a:lnTo>
                <a:lnTo>
                  <a:pt x="0" y="84"/>
                </a:lnTo>
                <a:lnTo>
                  <a:pt x="0" y="82"/>
                </a:lnTo>
                <a:lnTo>
                  <a:pt x="0" y="79"/>
                </a:lnTo>
                <a:lnTo>
                  <a:pt x="0" y="78"/>
                </a:lnTo>
                <a:lnTo>
                  <a:pt x="0" y="77"/>
                </a:lnTo>
                <a:lnTo>
                  <a:pt x="0" y="74"/>
                </a:lnTo>
                <a:lnTo>
                  <a:pt x="0" y="68"/>
                </a:lnTo>
                <a:lnTo>
                  <a:pt x="1" y="54"/>
                </a:lnTo>
                <a:lnTo>
                  <a:pt x="1" y="53"/>
                </a:lnTo>
                <a:lnTo>
                  <a:pt x="1" y="52"/>
                </a:lnTo>
                <a:lnTo>
                  <a:pt x="1" y="50"/>
                </a:lnTo>
                <a:lnTo>
                  <a:pt x="1" y="46"/>
                </a:lnTo>
                <a:lnTo>
                  <a:pt x="1" y="38"/>
                </a:lnTo>
                <a:lnTo>
                  <a:pt x="1" y="37"/>
                </a:lnTo>
                <a:lnTo>
                  <a:pt x="1" y="36"/>
                </a:lnTo>
                <a:lnTo>
                  <a:pt x="1" y="35"/>
                </a:lnTo>
                <a:lnTo>
                  <a:pt x="1" y="31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7"/>
                </a:lnTo>
                <a:lnTo>
                  <a:pt x="1" y="16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2" y="4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6"/>
                </a:lnTo>
                <a:lnTo>
                  <a:pt x="2" y="17"/>
                </a:lnTo>
                <a:lnTo>
                  <a:pt x="2" y="19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8"/>
                </a:lnTo>
                <a:lnTo>
                  <a:pt x="2" y="35"/>
                </a:lnTo>
                <a:lnTo>
                  <a:pt x="2" y="50"/>
                </a:lnTo>
                <a:lnTo>
                  <a:pt x="2" y="51"/>
                </a:lnTo>
                <a:lnTo>
                  <a:pt x="2" y="52"/>
                </a:lnTo>
                <a:lnTo>
                  <a:pt x="2" y="54"/>
                </a:lnTo>
                <a:lnTo>
                  <a:pt x="3" y="58"/>
                </a:lnTo>
                <a:lnTo>
                  <a:pt x="3" y="66"/>
                </a:lnTo>
                <a:lnTo>
                  <a:pt x="3" y="67"/>
                </a:lnTo>
                <a:lnTo>
                  <a:pt x="3" y="68"/>
                </a:lnTo>
                <a:lnTo>
                  <a:pt x="3" y="69"/>
                </a:lnTo>
                <a:lnTo>
                  <a:pt x="3" y="73"/>
                </a:lnTo>
                <a:lnTo>
                  <a:pt x="3" y="80"/>
                </a:lnTo>
                <a:lnTo>
                  <a:pt x="3" y="81"/>
                </a:lnTo>
                <a:lnTo>
                  <a:pt x="3" y="83"/>
                </a:lnTo>
                <a:lnTo>
                  <a:pt x="3" y="86"/>
                </a:lnTo>
                <a:lnTo>
                  <a:pt x="3" y="87"/>
                </a:lnTo>
                <a:lnTo>
                  <a:pt x="3" y="88"/>
                </a:lnTo>
                <a:lnTo>
                  <a:pt x="3" y="90"/>
                </a:lnTo>
                <a:lnTo>
                  <a:pt x="3" y="91"/>
                </a:lnTo>
                <a:lnTo>
                  <a:pt x="3" y="92"/>
                </a:lnTo>
                <a:lnTo>
                  <a:pt x="3" y="93"/>
                </a:lnTo>
                <a:lnTo>
                  <a:pt x="3" y="94"/>
                </a:lnTo>
                <a:lnTo>
                  <a:pt x="3" y="95"/>
                </a:lnTo>
                <a:lnTo>
                  <a:pt x="3" y="96"/>
                </a:lnTo>
                <a:lnTo>
                  <a:pt x="3" y="97"/>
                </a:lnTo>
                <a:lnTo>
                  <a:pt x="3" y="98"/>
                </a:lnTo>
                <a:lnTo>
                  <a:pt x="3" y="99"/>
                </a:lnTo>
                <a:lnTo>
                  <a:pt x="3" y="98"/>
                </a:lnTo>
                <a:lnTo>
                  <a:pt x="3" y="97"/>
                </a:lnTo>
                <a:lnTo>
                  <a:pt x="3" y="96"/>
                </a:lnTo>
                <a:lnTo>
                  <a:pt x="3" y="95"/>
                </a:lnTo>
                <a:lnTo>
                  <a:pt x="3" y="94"/>
                </a:lnTo>
                <a:lnTo>
                  <a:pt x="3" y="93"/>
                </a:lnTo>
                <a:lnTo>
                  <a:pt x="3" y="92"/>
                </a:lnTo>
                <a:lnTo>
                  <a:pt x="3" y="91"/>
                </a:lnTo>
                <a:lnTo>
                  <a:pt x="3" y="89"/>
                </a:lnTo>
                <a:lnTo>
                  <a:pt x="3" y="88"/>
                </a:lnTo>
                <a:lnTo>
                  <a:pt x="4" y="86"/>
                </a:lnTo>
                <a:lnTo>
                  <a:pt x="4" y="83"/>
                </a:lnTo>
                <a:lnTo>
                  <a:pt x="4" y="77"/>
                </a:lnTo>
                <a:lnTo>
                  <a:pt x="4" y="76"/>
                </a:lnTo>
                <a:lnTo>
                  <a:pt x="4" y="75"/>
                </a:lnTo>
                <a:lnTo>
                  <a:pt x="4" y="74"/>
                </a:lnTo>
                <a:lnTo>
                  <a:pt x="4" y="70"/>
                </a:lnTo>
                <a:lnTo>
                  <a:pt x="4" y="63"/>
                </a:lnTo>
                <a:lnTo>
                  <a:pt x="4" y="48"/>
                </a:lnTo>
                <a:lnTo>
                  <a:pt x="4" y="47"/>
                </a:lnTo>
                <a:lnTo>
                  <a:pt x="4" y="45"/>
                </a:lnTo>
                <a:lnTo>
                  <a:pt x="4" y="44"/>
                </a:lnTo>
                <a:lnTo>
                  <a:pt x="4" y="39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4" y="27"/>
                </a:lnTo>
                <a:lnTo>
                  <a:pt x="4" y="24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5" y="9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5" y="21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2"/>
                </a:lnTo>
                <a:lnTo>
                  <a:pt x="6" y="35"/>
                </a:lnTo>
                <a:lnTo>
                  <a:pt x="6" y="43"/>
                </a:lnTo>
                <a:lnTo>
                  <a:pt x="6" y="59"/>
                </a:lnTo>
                <a:lnTo>
                  <a:pt x="6" y="60"/>
                </a:lnTo>
                <a:lnTo>
                  <a:pt x="6" y="61"/>
                </a:lnTo>
                <a:lnTo>
                  <a:pt x="6" y="63"/>
                </a:lnTo>
                <a:lnTo>
                  <a:pt x="6" y="67"/>
                </a:lnTo>
                <a:lnTo>
                  <a:pt x="6" y="74"/>
                </a:lnTo>
                <a:lnTo>
                  <a:pt x="6" y="75"/>
                </a:lnTo>
                <a:lnTo>
                  <a:pt x="6" y="76"/>
                </a:lnTo>
                <a:lnTo>
                  <a:pt x="6" y="78"/>
                </a:lnTo>
                <a:lnTo>
                  <a:pt x="6" y="81"/>
                </a:lnTo>
                <a:lnTo>
                  <a:pt x="6" y="87"/>
                </a:lnTo>
                <a:lnTo>
                  <a:pt x="6" y="88"/>
                </a:lnTo>
                <a:lnTo>
                  <a:pt x="6" y="90"/>
                </a:lnTo>
                <a:lnTo>
                  <a:pt x="6" y="91"/>
                </a:lnTo>
                <a:lnTo>
                  <a:pt x="6" y="92"/>
                </a:lnTo>
                <a:lnTo>
                  <a:pt x="6" y="93"/>
                </a:lnTo>
                <a:lnTo>
                  <a:pt x="6" y="94"/>
                </a:lnTo>
                <a:lnTo>
                  <a:pt x="6" y="95"/>
                </a:lnTo>
                <a:lnTo>
                  <a:pt x="6" y="97"/>
                </a:lnTo>
                <a:lnTo>
                  <a:pt x="6" y="98"/>
                </a:lnTo>
                <a:lnTo>
                  <a:pt x="6" y="99"/>
                </a:lnTo>
                <a:lnTo>
                  <a:pt x="6" y="100"/>
                </a:lnTo>
                <a:lnTo>
                  <a:pt x="6" y="101"/>
                </a:lnTo>
                <a:lnTo>
                  <a:pt x="6" y="102"/>
                </a:lnTo>
                <a:lnTo>
                  <a:pt x="7" y="10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1" name="Freeform 97"/>
          <p:cNvSpPr>
            <a:spLocks/>
          </p:cNvSpPr>
          <p:nvPr/>
        </p:nvSpPr>
        <p:spPr bwMode="auto">
          <a:xfrm>
            <a:off x="4961533" y="1586285"/>
            <a:ext cx="7937" cy="147637"/>
          </a:xfrm>
          <a:custGeom>
            <a:avLst/>
            <a:gdLst>
              <a:gd name="T0" fmla="*/ 0 w 6"/>
              <a:gd name="T1" fmla="*/ 189125657 h 111"/>
              <a:gd name="T2" fmla="*/ 0 w 6"/>
              <a:gd name="T3" fmla="*/ 187358003 h 111"/>
              <a:gd name="T4" fmla="*/ 0 w 6"/>
              <a:gd name="T5" fmla="*/ 183824026 h 111"/>
              <a:gd name="T6" fmla="*/ 0 w 6"/>
              <a:gd name="T7" fmla="*/ 178521064 h 111"/>
              <a:gd name="T8" fmla="*/ 0 w 6"/>
              <a:gd name="T9" fmla="*/ 164381164 h 111"/>
              <a:gd name="T10" fmla="*/ 0 w 6"/>
              <a:gd name="T11" fmla="*/ 132564725 h 111"/>
              <a:gd name="T12" fmla="*/ 0 w 6"/>
              <a:gd name="T13" fmla="*/ 98981963 h 111"/>
              <a:gd name="T14" fmla="*/ 1779211 w 6"/>
              <a:gd name="T15" fmla="*/ 60096239 h 111"/>
              <a:gd name="T16" fmla="*/ 1779211 w 6"/>
              <a:gd name="T17" fmla="*/ 33582762 h 111"/>
              <a:gd name="T18" fmla="*/ 1779211 w 6"/>
              <a:gd name="T19" fmla="*/ 19442862 h 111"/>
              <a:gd name="T20" fmla="*/ 1779211 w 6"/>
              <a:gd name="T21" fmla="*/ 12372247 h 111"/>
              <a:gd name="T22" fmla="*/ 1779211 w 6"/>
              <a:gd name="T23" fmla="*/ 7070615 h 111"/>
              <a:gd name="T24" fmla="*/ 1779211 w 6"/>
              <a:gd name="T25" fmla="*/ 5302961 h 111"/>
              <a:gd name="T26" fmla="*/ 1779211 w 6"/>
              <a:gd name="T27" fmla="*/ 3535308 h 111"/>
              <a:gd name="T28" fmla="*/ 1779211 w 6"/>
              <a:gd name="T29" fmla="*/ 3535308 h 111"/>
              <a:gd name="T30" fmla="*/ 1779211 w 6"/>
              <a:gd name="T31" fmla="*/ 3535308 h 111"/>
              <a:gd name="T32" fmla="*/ 1779211 w 6"/>
              <a:gd name="T33" fmla="*/ 5302961 h 111"/>
              <a:gd name="T34" fmla="*/ 1779211 w 6"/>
              <a:gd name="T35" fmla="*/ 7070615 h 111"/>
              <a:gd name="T36" fmla="*/ 1779211 w 6"/>
              <a:gd name="T37" fmla="*/ 12372247 h 111"/>
              <a:gd name="T38" fmla="*/ 1779211 w 6"/>
              <a:gd name="T39" fmla="*/ 22978169 h 111"/>
              <a:gd name="T40" fmla="*/ 3558422 w 6"/>
              <a:gd name="T41" fmla="*/ 53025624 h 111"/>
              <a:gd name="T42" fmla="*/ 3558422 w 6"/>
              <a:gd name="T43" fmla="*/ 97214309 h 111"/>
              <a:gd name="T44" fmla="*/ 3558422 w 6"/>
              <a:gd name="T45" fmla="*/ 130797072 h 111"/>
              <a:gd name="T46" fmla="*/ 3558422 w 6"/>
              <a:gd name="T47" fmla="*/ 155542895 h 111"/>
              <a:gd name="T48" fmla="*/ 3558422 w 6"/>
              <a:gd name="T49" fmla="*/ 171450449 h 111"/>
              <a:gd name="T50" fmla="*/ 5337633 w 6"/>
              <a:gd name="T51" fmla="*/ 182056372 h 111"/>
              <a:gd name="T52" fmla="*/ 5337633 w 6"/>
              <a:gd name="T53" fmla="*/ 189125657 h 111"/>
              <a:gd name="T54" fmla="*/ 5337633 w 6"/>
              <a:gd name="T55" fmla="*/ 192660965 h 111"/>
              <a:gd name="T56" fmla="*/ 5337633 w 6"/>
              <a:gd name="T57" fmla="*/ 192660965 h 111"/>
              <a:gd name="T58" fmla="*/ 5337633 w 6"/>
              <a:gd name="T59" fmla="*/ 194428619 h 111"/>
              <a:gd name="T60" fmla="*/ 5337633 w 6"/>
              <a:gd name="T61" fmla="*/ 194428619 h 111"/>
              <a:gd name="T62" fmla="*/ 5337633 w 6"/>
              <a:gd name="T63" fmla="*/ 192660965 h 111"/>
              <a:gd name="T64" fmla="*/ 5337633 w 6"/>
              <a:gd name="T65" fmla="*/ 190893311 h 111"/>
              <a:gd name="T66" fmla="*/ 5337633 w 6"/>
              <a:gd name="T67" fmla="*/ 187358003 h 111"/>
              <a:gd name="T68" fmla="*/ 5337633 w 6"/>
              <a:gd name="T69" fmla="*/ 180288718 h 111"/>
              <a:gd name="T70" fmla="*/ 5337633 w 6"/>
              <a:gd name="T71" fmla="*/ 167915141 h 111"/>
              <a:gd name="T72" fmla="*/ 7116843 w 6"/>
              <a:gd name="T73" fmla="*/ 125495440 h 111"/>
              <a:gd name="T74" fmla="*/ 7116843 w 6"/>
              <a:gd name="T75" fmla="*/ 90143694 h 111"/>
              <a:gd name="T76" fmla="*/ 7116843 w 6"/>
              <a:gd name="T77" fmla="*/ 54793278 h 111"/>
              <a:gd name="T78" fmla="*/ 7116843 w 6"/>
              <a:gd name="T79" fmla="*/ 33582762 h 111"/>
              <a:gd name="T80" fmla="*/ 7116843 w 6"/>
              <a:gd name="T81" fmla="*/ 15907554 h 111"/>
              <a:gd name="T82" fmla="*/ 7116843 w 6"/>
              <a:gd name="T83" fmla="*/ 7070615 h 111"/>
              <a:gd name="T84" fmla="*/ 7116843 w 6"/>
              <a:gd name="T85" fmla="*/ 3535308 h 111"/>
              <a:gd name="T86" fmla="*/ 8896054 w 6"/>
              <a:gd name="T87" fmla="*/ 1767654 h 111"/>
              <a:gd name="T88" fmla="*/ 8896054 w 6"/>
              <a:gd name="T89" fmla="*/ 0 h 111"/>
              <a:gd name="T90" fmla="*/ 8896054 w 6"/>
              <a:gd name="T91" fmla="*/ 0 h 111"/>
              <a:gd name="T92" fmla="*/ 8896054 w 6"/>
              <a:gd name="T93" fmla="*/ 0 h 111"/>
              <a:gd name="T94" fmla="*/ 8896054 w 6"/>
              <a:gd name="T95" fmla="*/ 1767654 h 111"/>
              <a:gd name="T96" fmla="*/ 8896054 w 6"/>
              <a:gd name="T97" fmla="*/ 5302961 h 111"/>
              <a:gd name="T98" fmla="*/ 8896054 w 6"/>
              <a:gd name="T99" fmla="*/ 12372247 h 111"/>
              <a:gd name="T100" fmla="*/ 8896054 w 6"/>
              <a:gd name="T101" fmla="*/ 28281131 h 111"/>
              <a:gd name="T102" fmla="*/ 8896054 w 6"/>
              <a:gd name="T103" fmla="*/ 83074409 h 111"/>
              <a:gd name="T104" fmla="*/ 10675265 w 6"/>
              <a:gd name="T105" fmla="*/ 121960133 h 111"/>
              <a:gd name="T106" fmla="*/ 10675265 w 6"/>
              <a:gd name="T107" fmla="*/ 159078202 h 111"/>
              <a:gd name="T108" fmla="*/ 10675265 w 6"/>
              <a:gd name="T109" fmla="*/ 174985757 h 111"/>
              <a:gd name="T110" fmla="*/ 10675265 w 6"/>
              <a:gd name="T111" fmla="*/ 183824026 h 111"/>
              <a:gd name="T112" fmla="*/ 10675265 w 6"/>
              <a:gd name="T113" fmla="*/ 190893311 h 111"/>
              <a:gd name="T114" fmla="*/ 10675265 w 6"/>
              <a:gd name="T115" fmla="*/ 194428619 h 111"/>
              <a:gd name="T116" fmla="*/ 10675265 w 6"/>
              <a:gd name="T117" fmla="*/ 196196272 h 111"/>
              <a:gd name="T118" fmla="*/ 10675265 w 6"/>
              <a:gd name="T119" fmla="*/ 196196272 h 111"/>
              <a:gd name="T120" fmla="*/ 10675265 w 6"/>
              <a:gd name="T121" fmla="*/ 196196272 h 111"/>
              <a:gd name="T122" fmla="*/ 10675265 w 6"/>
              <a:gd name="T123" fmla="*/ 196196272 h 11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111"/>
              <a:gd name="T188" fmla="*/ 6 w 6"/>
              <a:gd name="T189" fmla="*/ 111 h 11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111">
                <a:moveTo>
                  <a:pt x="0" y="107"/>
                </a:moveTo>
                <a:lnTo>
                  <a:pt x="0" y="107"/>
                </a:lnTo>
                <a:lnTo>
                  <a:pt x="0" y="106"/>
                </a:lnTo>
                <a:lnTo>
                  <a:pt x="0" y="105"/>
                </a:lnTo>
                <a:lnTo>
                  <a:pt x="0" y="104"/>
                </a:lnTo>
                <a:lnTo>
                  <a:pt x="0" y="103"/>
                </a:lnTo>
                <a:lnTo>
                  <a:pt x="0" y="102"/>
                </a:lnTo>
                <a:lnTo>
                  <a:pt x="0" y="101"/>
                </a:lnTo>
                <a:lnTo>
                  <a:pt x="0" y="100"/>
                </a:lnTo>
                <a:lnTo>
                  <a:pt x="0" y="99"/>
                </a:lnTo>
                <a:lnTo>
                  <a:pt x="0" y="96"/>
                </a:lnTo>
                <a:lnTo>
                  <a:pt x="0" y="95"/>
                </a:lnTo>
                <a:lnTo>
                  <a:pt x="0" y="93"/>
                </a:lnTo>
                <a:lnTo>
                  <a:pt x="0" y="90"/>
                </a:lnTo>
                <a:lnTo>
                  <a:pt x="0" y="89"/>
                </a:lnTo>
                <a:lnTo>
                  <a:pt x="0" y="88"/>
                </a:lnTo>
                <a:lnTo>
                  <a:pt x="0" y="87"/>
                </a:lnTo>
                <a:lnTo>
                  <a:pt x="0" y="83"/>
                </a:lnTo>
                <a:lnTo>
                  <a:pt x="0" y="75"/>
                </a:lnTo>
                <a:lnTo>
                  <a:pt x="0" y="74"/>
                </a:lnTo>
                <a:lnTo>
                  <a:pt x="0" y="73"/>
                </a:lnTo>
                <a:lnTo>
                  <a:pt x="0" y="71"/>
                </a:lnTo>
                <a:lnTo>
                  <a:pt x="0" y="67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6"/>
                </a:lnTo>
                <a:lnTo>
                  <a:pt x="0" y="54"/>
                </a:lnTo>
                <a:lnTo>
                  <a:pt x="1" y="50"/>
                </a:lnTo>
                <a:lnTo>
                  <a:pt x="1" y="41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1" y="34"/>
                </a:lnTo>
                <a:lnTo>
                  <a:pt x="1" y="26"/>
                </a:lnTo>
                <a:lnTo>
                  <a:pt x="1" y="25"/>
                </a:lnTo>
                <a:lnTo>
                  <a:pt x="1" y="23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7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30"/>
                </a:lnTo>
                <a:lnTo>
                  <a:pt x="2" y="37"/>
                </a:lnTo>
                <a:lnTo>
                  <a:pt x="2" y="38"/>
                </a:lnTo>
                <a:lnTo>
                  <a:pt x="2" y="40"/>
                </a:lnTo>
                <a:lnTo>
                  <a:pt x="2" y="42"/>
                </a:lnTo>
                <a:lnTo>
                  <a:pt x="2" y="46"/>
                </a:lnTo>
                <a:lnTo>
                  <a:pt x="2" y="55"/>
                </a:lnTo>
                <a:lnTo>
                  <a:pt x="2" y="56"/>
                </a:lnTo>
                <a:lnTo>
                  <a:pt x="2" y="57"/>
                </a:lnTo>
                <a:lnTo>
                  <a:pt x="2" y="59"/>
                </a:lnTo>
                <a:lnTo>
                  <a:pt x="2" y="64"/>
                </a:lnTo>
                <a:lnTo>
                  <a:pt x="2" y="73"/>
                </a:lnTo>
                <a:lnTo>
                  <a:pt x="2" y="74"/>
                </a:lnTo>
                <a:lnTo>
                  <a:pt x="2" y="76"/>
                </a:lnTo>
                <a:lnTo>
                  <a:pt x="2" y="80"/>
                </a:lnTo>
                <a:lnTo>
                  <a:pt x="2" y="81"/>
                </a:lnTo>
                <a:lnTo>
                  <a:pt x="2" y="82"/>
                </a:lnTo>
                <a:lnTo>
                  <a:pt x="2" y="84"/>
                </a:lnTo>
                <a:lnTo>
                  <a:pt x="2" y="87"/>
                </a:lnTo>
                <a:lnTo>
                  <a:pt x="2" y="88"/>
                </a:lnTo>
                <a:lnTo>
                  <a:pt x="2" y="89"/>
                </a:lnTo>
                <a:lnTo>
                  <a:pt x="2" y="91"/>
                </a:lnTo>
                <a:lnTo>
                  <a:pt x="2" y="94"/>
                </a:lnTo>
                <a:lnTo>
                  <a:pt x="2" y="95"/>
                </a:lnTo>
                <a:lnTo>
                  <a:pt x="2" y="97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4"/>
                </a:lnTo>
                <a:lnTo>
                  <a:pt x="3" y="103"/>
                </a:lnTo>
                <a:lnTo>
                  <a:pt x="3" y="102"/>
                </a:lnTo>
                <a:lnTo>
                  <a:pt x="3" y="101"/>
                </a:lnTo>
                <a:lnTo>
                  <a:pt x="3" y="98"/>
                </a:lnTo>
                <a:lnTo>
                  <a:pt x="3" y="97"/>
                </a:lnTo>
                <a:lnTo>
                  <a:pt x="3" y="95"/>
                </a:lnTo>
                <a:lnTo>
                  <a:pt x="3" y="92"/>
                </a:lnTo>
                <a:lnTo>
                  <a:pt x="3" y="86"/>
                </a:lnTo>
                <a:lnTo>
                  <a:pt x="3" y="85"/>
                </a:lnTo>
                <a:lnTo>
                  <a:pt x="3" y="84"/>
                </a:lnTo>
                <a:lnTo>
                  <a:pt x="3" y="82"/>
                </a:lnTo>
                <a:lnTo>
                  <a:pt x="3" y="78"/>
                </a:lnTo>
                <a:lnTo>
                  <a:pt x="4" y="71"/>
                </a:lnTo>
                <a:lnTo>
                  <a:pt x="4" y="70"/>
                </a:lnTo>
                <a:lnTo>
                  <a:pt x="4" y="69"/>
                </a:lnTo>
                <a:lnTo>
                  <a:pt x="4" y="68"/>
                </a:lnTo>
                <a:lnTo>
                  <a:pt x="4" y="66"/>
                </a:lnTo>
                <a:lnTo>
                  <a:pt x="4" y="62"/>
                </a:lnTo>
                <a:lnTo>
                  <a:pt x="4" y="52"/>
                </a:lnTo>
                <a:lnTo>
                  <a:pt x="4" y="51"/>
                </a:lnTo>
                <a:lnTo>
                  <a:pt x="4" y="50"/>
                </a:lnTo>
                <a:lnTo>
                  <a:pt x="4" y="48"/>
                </a:lnTo>
                <a:lnTo>
                  <a:pt x="4" y="43"/>
                </a:lnTo>
                <a:lnTo>
                  <a:pt x="4" y="35"/>
                </a:lnTo>
                <a:lnTo>
                  <a:pt x="4" y="34"/>
                </a:lnTo>
                <a:lnTo>
                  <a:pt x="4" y="33"/>
                </a:lnTo>
                <a:lnTo>
                  <a:pt x="4" y="31"/>
                </a:lnTo>
                <a:lnTo>
                  <a:pt x="4" y="27"/>
                </a:lnTo>
                <a:lnTo>
                  <a:pt x="4" y="26"/>
                </a:lnTo>
                <a:lnTo>
                  <a:pt x="4" y="25"/>
                </a:lnTo>
                <a:lnTo>
                  <a:pt x="4" y="23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6"/>
                </a:lnTo>
                <a:lnTo>
                  <a:pt x="5" y="17"/>
                </a:lnTo>
                <a:lnTo>
                  <a:pt x="5" y="19"/>
                </a:lnTo>
                <a:lnTo>
                  <a:pt x="5" y="22"/>
                </a:lnTo>
                <a:lnTo>
                  <a:pt x="5" y="30"/>
                </a:lnTo>
                <a:lnTo>
                  <a:pt x="5" y="46"/>
                </a:lnTo>
                <a:lnTo>
                  <a:pt x="5" y="47"/>
                </a:lnTo>
                <a:lnTo>
                  <a:pt x="5" y="48"/>
                </a:lnTo>
                <a:lnTo>
                  <a:pt x="5" y="50"/>
                </a:lnTo>
                <a:lnTo>
                  <a:pt x="5" y="55"/>
                </a:lnTo>
                <a:lnTo>
                  <a:pt x="6" y="64"/>
                </a:lnTo>
                <a:lnTo>
                  <a:pt x="6" y="65"/>
                </a:lnTo>
                <a:lnTo>
                  <a:pt x="6" y="66"/>
                </a:lnTo>
                <a:lnTo>
                  <a:pt x="6" y="67"/>
                </a:lnTo>
                <a:lnTo>
                  <a:pt x="6" y="69"/>
                </a:lnTo>
                <a:lnTo>
                  <a:pt x="6" y="73"/>
                </a:lnTo>
                <a:lnTo>
                  <a:pt x="6" y="82"/>
                </a:lnTo>
                <a:lnTo>
                  <a:pt x="6" y="83"/>
                </a:lnTo>
                <a:lnTo>
                  <a:pt x="6" y="84"/>
                </a:lnTo>
                <a:lnTo>
                  <a:pt x="6" y="86"/>
                </a:lnTo>
                <a:lnTo>
                  <a:pt x="6" y="89"/>
                </a:lnTo>
                <a:lnTo>
                  <a:pt x="6" y="90"/>
                </a:lnTo>
                <a:lnTo>
                  <a:pt x="6" y="91"/>
                </a:lnTo>
                <a:lnTo>
                  <a:pt x="6" y="93"/>
                </a:lnTo>
                <a:lnTo>
                  <a:pt x="6" y="96"/>
                </a:lnTo>
                <a:lnTo>
                  <a:pt x="6" y="97"/>
                </a:lnTo>
                <a:lnTo>
                  <a:pt x="6" y="99"/>
                </a:lnTo>
                <a:lnTo>
                  <a:pt x="6" y="100"/>
                </a:lnTo>
                <a:lnTo>
                  <a:pt x="6" y="101"/>
                </a:lnTo>
                <a:lnTo>
                  <a:pt x="6" y="102"/>
                </a:lnTo>
                <a:lnTo>
                  <a:pt x="6" y="104"/>
                </a:lnTo>
                <a:lnTo>
                  <a:pt x="6" y="106"/>
                </a:lnTo>
                <a:lnTo>
                  <a:pt x="6" y="107"/>
                </a:lnTo>
                <a:lnTo>
                  <a:pt x="6" y="108"/>
                </a:lnTo>
                <a:lnTo>
                  <a:pt x="6" y="109"/>
                </a:lnTo>
                <a:lnTo>
                  <a:pt x="6" y="110"/>
                </a:lnTo>
                <a:lnTo>
                  <a:pt x="6" y="11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" name="Freeform 98"/>
          <p:cNvSpPr>
            <a:spLocks/>
          </p:cNvSpPr>
          <p:nvPr/>
        </p:nvSpPr>
        <p:spPr bwMode="auto">
          <a:xfrm>
            <a:off x="4969470" y="1584697"/>
            <a:ext cx="9525" cy="150813"/>
          </a:xfrm>
          <a:custGeom>
            <a:avLst/>
            <a:gdLst>
              <a:gd name="T0" fmla="*/ 0 w 7"/>
              <a:gd name="T1" fmla="*/ 195095968 h 113"/>
              <a:gd name="T2" fmla="*/ 0 w 7"/>
              <a:gd name="T3" fmla="*/ 189776139 h 113"/>
              <a:gd name="T4" fmla="*/ 1830161 w 7"/>
              <a:gd name="T5" fmla="*/ 177360092 h 113"/>
              <a:gd name="T6" fmla="*/ 1830161 w 7"/>
              <a:gd name="T7" fmla="*/ 163171658 h 113"/>
              <a:gd name="T8" fmla="*/ 1830161 w 7"/>
              <a:gd name="T9" fmla="*/ 102869147 h 113"/>
              <a:gd name="T10" fmla="*/ 1830161 w 7"/>
              <a:gd name="T11" fmla="*/ 47887799 h 113"/>
              <a:gd name="T12" fmla="*/ 1830161 w 7"/>
              <a:gd name="T13" fmla="*/ 30150588 h 113"/>
              <a:gd name="T14" fmla="*/ 3660321 w 7"/>
              <a:gd name="T15" fmla="*/ 15962155 h 113"/>
              <a:gd name="T16" fmla="*/ 3660321 w 7"/>
              <a:gd name="T17" fmla="*/ 8868605 h 113"/>
              <a:gd name="T18" fmla="*/ 3660321 w 7"/>
              <a:gd name="T19" fmla="*/ 3547442 h 113"/>
              <a:gd name="T20" fmla="*/ 3660321 w 7"/>
              <a:gd name="T21" fmla="*/ 1773721 h 113"/>
              <a:gd name="T22" fmla="*/ 3660321 w 7"/>
              <a:gd name="T23" fmla="*/ 0 h 113"/>
              <a:gd name="T24" fmla="*/ 3660321 w 7"/>
              <a:gd name="T25" fmla="*/ 0 h 113"/>
              <a:gd name="T26" fmla="*/ 3660321 w 7"/>
              <a:gd name="T27" fmla="*/ 0 h 113"/>
              <a:gd name="T28" fmla="*/ 3660321 w 7"/>
              <a:gd name="T29" fmla="*/ 1773721 h 113"/>
              <a:gd name="T30" fmla="*/ 3660321 w 7"/>
              <a:gd name="T31" fmla="*/ 3547442 h 113"/>
              <a:gd name="T32" fmla="*/ 3660321 w 7"/>
              <a:gd name="T33" fmla="*/ 8868605 h 113"/>
              <a:gd name="T34" fmla="*/ 3660321 w 7"/>
              <a:gd name="T35" fmla="*/ 19509597 h 113"/>
              <a:gd name="T36" fmla="*/ 3660321 w 7"/>
              <a:gd name="T37" fmla="*/ 54981348 h 113"/>
              <a:gd name="T38" fmla="*/ 5490482 w 7"/>
              <a:gd name="T39" fmla="*/ 133019735 h 113"/>
              <a:gd name="T40" fmla="*/ 5490482 w 7"/>
              <a:gd name="T41" fmla="*/ 163171658 h 113"/>
              <a:gd name="T42" fmla="*/ 5490482 w 7"/>
              <a:gd name="T43" fmla="*/ 184454976 h 113"/>
              <a:gd name="T44" fmla="*/ 5490482 w 7"/>
              <a:gd name="T45" fmla="*/ 191548526 h 113"/>
              <a:gd name="T46" fmla="*/ 5490482 w 7"/>
              <a:gd name="T47" fmla="*/ 195095968 h 113"/>
              <a:gd name="T48" fmla="*/ 7320643 w 7"/>
              <a:gd name="T49" fmla="*/ 198643410 h 113"/>
              <a:gd name="T50" fmla="*/ 7320643 w 7"/>
              <a:gd name="T51" fmla="*/ 200417131 h 113"/>
              <a:gd name="T52" fmla="*/ 7320643 w 7"/>
              <a:gd name="T53" fmla="*/ 200417131 h 113"/>
              <a:gd name="T54" fmla="*/ 7320643 w 7"/>
              <a:gd name="T55" fmla="*/ 200417131 h 113"/>
              <a:gd name="T56" fmla="*/ 7320643 w 7"/>
              <a:gd name="T57" fmla="*/ 198643410 h 113"/>
              <a:gd name="T58" fmla="*/ 7320643 w 7"/>
              <a:gd name="T59" fmla="*/ 196869689 h 113"/>
              <a:gd name="T60" fmla="*/ 7320643 w 7"/>
              <a:gd name="T61" fmla="*/ 191548526 h 113"/>
              <a:gd name="T62" fmla="*/ 7320643 w 7"/>
              <a:gd name="T63" fmla="*/ 184454976 h 113"/>
              <a:gd name="T64" fmla="*/ 7320643 w 7"/>
              <a:gd name="T65" fmla="*/ 170266542 h 113"/>
              <a:gd name="T66" fmla="*/ 7320643 w 7"/>
              <a:gd name="T67" fmla="*/ 120605023 h 113"/>
              <a:gd name="T68" fmla="*/ 9150804 w 7"/>
              <a:gd name="T69" fmla="*/ 58528790 h 113"/>
              <a:gd name="T70" fmla="*/ 9150804 w 7"/>
              <a:gd name="T71" fmla="*/ 30150588 h 113"/>
              <a:gd name="T72" fmla="*/ 9150804 w 7"/>
              <a:gd name="T73" fmla="*/ 12414713 h 113"/>
              <a:gd name="T74" fmla="*/ 9150804 w 7"/>
              <a:gd name="T75" fmla="*/ 5321163 h 113"/>
              <a:gd name="T76" fmla="*/ 9150804 w 7"/>
              <a:gd name="T77" fmla="*/ 1773721 h 113"/>
              <a:gd name="T78" fmla="*/ 9150804 w 7"/>
              <a:gd name="T79" fmla="*/ 0 h 113"/>
              <a:gd name="T80" fmla="*/ 9150804 w 7"/>
              <a:gd name="T81" fmla="*/ 0 h 113"/>
              <a:gd name="T82" fmla="*/ 9150804 w 7"/>
              <a:gd name="T83" fmla="*/ 0 h 113"/>
              <a:gd name="T84" fmla="*/ 9150804 w 7"/>
              <a:gd name="T85" fmla="*/ 0 h 113"/>
              <a:gd name="T86" fmla="*/ 9150804 w 7"/>
              <a:gd name="T87" fmla="*/ 1773721 h 113"/>
              <a:gd name="T88" fmla="*/ 9150804 w 7"/>
              <a:gd name="T89" fmla="*/ 7094884 h 113"/>
              <a:gd name="T90" fmla="*/ 9150804 w 7"/>
              <a:gd name="T91" fmla="*/ 14188434 h 113"/>
              <a:gd name="T92" fmla="*/ 10980964 w 7"/>
              <a:gd name="T93" fmla="*/ 30150588 h 113"/>
              <a:gd name="T94" fmla="*/ 10980964 w 7"/>
              <a:gd name="T95" fmla="*/ 63849953 h 113"/>
              <a:gd name="T96" fmla="*/ 10980964 w 7"/>
              <a:gd name="T97" fmla="*/ 136567177 h 113"/>
              <a:gd name="T98" fmla="*/ 10980964 w 7"/>
              <a:gd name="T99" fmla="*/ 164945379 h 113"/>
              <a:gd name="T100" fmla="*/ 12811125 w 7"/>
              <a:gd name="T101" fmla="*/ 179133813 h 113"/>
              <a:gd name="T102" fmla="*/ 12811125 w 7"/>
              <a:gd name="T103" fmla="*/ 188002418 h 113"/>
              <a:gd name="T104" fmla="*/ 12811125 w 7"/>
              <a:gd name="T105" fmla="*/ 193322247 h 113"/>
              <a:gd name="T106" fmla="*/ 12811125 w 7"/>
              <a:gd name="T107" fmla="*/ 198643410 h 113"/>
              <a:gd name="T108" fmla="*/ 12811125 w 7"/>
              <a:gd name="T109" fmla="*/ 198643410 h 113"/>
              <a:gd name="T110" fmla="*/ 12811125 w 7"/>
              <a:gd name="T111" fmla="*/ 198643410 h 113"/>
              <a:gd name="T112" fmla="*/ 12811125 w 7"/>
              <a:gd name="T113" fmla="*/ 198643410 h 113"/>
              <a:gd name="T114" fmla="*/ 12811125 w 7"/>
              <a:gd name="T115" fmla="*/ 198643410 h 113"/>
              <a:gd name="T116" fmla="*/ 12811125 w 7"/>
              <a:gd name="T117" fmla="*/ 196869689 h 113"/>
              <a:gd name="T118" fmla="*/ 12811125 w 7"/>
              <a:gd name="T119" fmla="*/ 191548526 h 113"/>
              <a:gd name="T120" fmla="*/ 12811125 w 7"/>
              <a:gd name="T121" fmla="*/ 182681255 h 113"/>
              <a:gd name="T122" fmla="*/ 12811125 w 7"/>
              <a:gd name="T123" fmla="*/ 163171658 h 1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13"/>
              <a:gd name="T188" fmla="*/ 7 w 7"/>
              <a:gd name="T189" fmla="*/ 113 h 1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13">
                <a:moveTo>
                  <a:pt x="0" y="112"/>
                </a:moveTo>
                <a:lnTo>
                  <a:pt x="0" y="111"/>
                </a:lnTo>
                <a:lnTo>
                  <a:pt x="0" y="110"/>
                </a:lnTo>
                <a:lnTo>
                  <a:pt x="0" y="109"/>
                </a:lnTo>
                <a:lnTo>
                  <a:pt x="0" y="108"/>
                </a:lnTo>
                <a:lnTo>
                  <a:pt x="0" y="107"/>
                </a:lnTo>
                <a:lnTo>
                  <a:pt x="0" y="105"/>
                </a:lnTo>
                <a:lnTo>
                  <a:pt x="0" y="104"/>
                </a:lnTo>
                <a:lnTo>
                  <a:pt x="0" y="103"/>
                </a:lnTo>
                <a:lnTo>
                  <a:pt x="1" y="100"/>
                </a:lnTo>
                <a:lnTo>
                  <a:pt x="1" y="99"/>
                </a:lnTo>
                <a:lnTo>
                  <a:pt x="1" y="97"/>
                </a:lnTo>
                <a:lnTo>
                  <a:pt x="1" y="94"/>
                </a:lnTo>
                <a:lnTo>
                  <a:pt x="1" y="93"/>
                </a:lnTo>
                <a:lnTo>
                  <a:pt x="1" y="92"/>
                </a:lnTo>
                <a:lnTo>
                  <a:pt x="1" y="91"/>
                </a:lnTo>
                <a:lnTo>
                  <a:pt x="1" y="87"/>
                </a:lnTo>
                <a:lnTo>
                  <a:pt x="1" y="79"/>
                </a:lnTo>
                <a:lnTo>
                  <a:pt x="1" y="63"/>
                </a:lnTo>
                <a:lnTo>
                  <a:pt x="1" y="62"/>
                </a:lnTo>
                <a:lnTo>
                  <a:pt x="1" y="60"/>
                </a:lnTo>
                <a:lnTo>
                  <a:pt x="1" y="58"/>
                </a:lnTo>
                <a:lnTo>
                  <a:pt x="1" y="53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1" y="39"/>
                </a:lnTo>
                <a:lnTo>
                  <a:pt x="1" y="35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3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6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3"/>
                </a:lnTo>
                <a:lnTo>
                  <a:pt x="2" y="16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7"/>
                </a:lnTo>
                <a:lnTo>
                  <a:pt x="2" y="31"/>
                </a:lnTo>
                <a:lnTo>
                  <a:pt x="3" y="39"/>
                </a:lnTo>
                <a:lnTo>
                  <a:pt x="3" y="56"/>
                </a:lnTo>
                <a:lnTo>
                  <a:pt x="3" y="57"/>
                </a:lnTo>
                <a:lnTo>
                  <a:pt x="3" y="58"/>
                </a:lnTo>
                <a:lnTo>
                  <a:pt x="3" y="61"/>
                </a:lnTo>
                <a:lnTo>
                  <a:pt x="3" y="65"/>
                </a:lnTo>
                <a:lnTo>
                  <a:pt x="3" y="75"/>
                </a:lnTo>
                <a:lnTo>
                  <a:pt x="3" y="76"/>
                </a:lnTo>
                <a:lnTo>
                  <a:pt x="3" y="77"/>
                </a:lnTo>
                <a:lnTo>
                  <a:pt x="3" y="79"/>
                </a:lnTo>
                <a:lnTo>
                  <a:pt x="3" y="83"/>
                </a:lnTo>
                <a:lnTo>
                  <a:pt x="3" y="91"/>
                </a:lnTo>
                <a:lnTo>
                  <a:pt x="3" y="92"/>
                </a:lnTo>
                <a:lnTo>
                  <a:pt x="3" y="93"/>
                </a:lnTo>
                <a:lnTo>
                  <a:pt x="3" y="95"/>
                </a:lnTo>
                <a:lnTo>
                  <a:pt x="3" y="98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11"/>
                </a:lnTo>
                <a:lnTo>
                  <a:pt x="3" y="112"/>
                </a:lnTo>
                <a:lnTo>
                  <a:pt x="4" y="112"/>
                </a:lnTo>
                <a:lnTo>
                  <a:pt x="4" y="113"/>
                </a:lnTo>
                <a:lnTo>
                  <a:pt x="4" y="112"/>
                </a:lnTo>
                <a:lnTo>
                  <a:pt x="4" y="111"/>
                </a:lnTo>
                <a:lnTo>
                  <a:pt x="4" y="110"/>
                </a:lnTo>
                <a:lnTo>
                  <a:pt x="4" y="109"/>
                </a:lnTo>
                <a:lnTo>
                  <a:pt x="4" y="108"/>
                </a:lnTo>
                <a:lnTo>
                  <a:pt x="4" y="107"/>
                </a:lnTo>
                <a:lnTo>
                  <a:pt x="4" y="106"/>
                </a:lnTo>
                <a:lnTo>
                  <a:pt x="4" y="104"/>
                </a:lnTo>
                <a:lnTo>
                  <a:pt x="4" y="103"/>
                </a:lnTo>
                <a:lnTo>
                  <a:pt x="4" y="102"/>
                </a:lnTo>
                <a:lnTo>
                  <a:pt x="4" y="99"/>
                </a:lnTo>
                <a:lnTo>
                  <a:pt x="4" y="98"/>
                </a:lnTo>
                <a:lnTo>
                  <a:pt x="4" y="97"/>
                </a:lnTo>
                <a:lnTo>
                  <a:pt x="4" y="96"/>
                </a:lnTo>
                <a:lnTo>
                  <a:pt x="4" y="92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4" y="80"/>
                </a:lnTo>
                <a:lnTo>
                  <a:pt x="4" y="76"/>
                </a:lnTo>
                <a:lnTo>
                  <a:pt x="4" y="68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6"/>
                </a:lnTo>
                <a:lnTo>
                  <a:pt x="4" y="41"/>
                </a:lnTo>
                <a:lnTo>
                  <a:pt x="5" y="33"/>
                </a:lnTo>
                <a:lnTo>
                  <a:pt x="5" y="32"/>
                </a:lnTo>
                <a:lnTo>
                  <a:pt x="5" y="31"/>
                </a:lnTo>
                <a:lnTo>
                  <a:pt x="5" y="29"/>
                </a:lnTo>
                <a:lnTo>
                  <a:pt x="5" y="26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5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7"/>
                </a:lnTo>
                <a:lnTo>
                  <a:pt x="6" y="18"/>
                </a:lnTo>
                <a:lnTo>
                  <a:pt x="6" y="20"/>
                </a:lnTo>
                <a:lnTo>
                  <a:pt x="6" y="24"/>
                </a:lnTo>
                <a:lnTo>
                  <a:pt x="6" y="32"/>
                </a:lnTo>
                <a:lnTo>
                  <a:pt x="6" y="33"/>
                </a:lnTo>
                <a:lnTo>
                  <a:pt x="6" y="34"/>
                </a:lnTo>
                <a:lnTo>
                  <a:pt x="6" y="36"/>
                </a:lnTo>
                <a:lnTo>
                  <a:pt x="6" y="41"/>
                </a:lnTo>
                <a:lnTo>
                  <a:pt x="6" y="50"/>
                </a:lnTo>
                <a:lnTo>
                  <a:pt x="6" y="68"/>
                </a:lnTo>
                <a:lnTo>
                  <a:pt x="6" y="69"/>
                </a:lnTo>
                <a:lnTo>
                  <a:pt x="6" y="70"/>
                </a:lnTo>
                <a:lnTo>
                  <a:pt x="6" y="73"/>
                </a:lnTo>
                <a:lnTo>
                  <a:pt x="6" y="77"/>
                </a:lnTo>
                <a:lnTo>
                  <a:pt x="6" y="84"/>
                </a:lnTo>
                <a:lnTo>
                  <a:pt x="6" y="85"/>
                </a:lnTo>
                <a:lnTo>
                  <a:pt x="6" y="86"/>
                </a:lnTo>
                <a:lnTo>
                  <a:pt x="6" y="88"/>
                </a:lnTo>
                <a:lnTo>
                  <a:pt x="6" y="92"/>
                </a:lnTo>
                <a:lnTo>
                  <a:pt x="6" y="93"/>
                </a:lnTo>
                <a:lnTo>
                  <a:pt x="6" y="95"/>
                </a:lnTo>
                <a:lnTo>
                  <a:pt x="6" y="98"/>
                </a:lnTo>
                <a:lnTo>
                  <a:pt x="6" y="99"/>
                </a:lnTo>
                <a:lnTo>
                  <a:pt x="7" y="99"/>
                </a:lnTo>
                <a:lnTo>
                  <a:pt x="7" y="101"/>
                </a:lnTo>
                <a:lnTo>
                  <a:pt x="7" y="102"/>
                </a:lnTo>
                <a:lnTo>
                  <a:pt x="7" y="104"/>
                </a:lnTo>
                <a:lnTo>
                  <a:pt x="7" y="105"/>
                </a:lnTo>
                <a:lnTo>
                  <a:pt x="7" y="106"/>
                </a:lnTo>
                <a:lnTo>
                  <a:pt x="7" y="107"/>
                </a:lnTo>
                <a:lnTo>
                  <a:pt x="7" y="108"/>
                </a:lnTo>
                <a:lnTo>
                  <a:pt x="7" y="109"/>
                </a:lnTo>
                <a:lnTo>
                  <a:pt x="7" y="110"/>
                </a:lnTo>
                <a:lnTo>
                  <a:pt x="7" y="111"/>
                </a:lnTo>
                <a:lnTo>
                  <a:pt x="7" y="112"/>
                </a:lnTo>
                <a:lnTo>
                  <a:pt x="7" y="111"/>
                </a:lnTo>
                <a:lnTo>
                  <a:pt x="7" y="110"/>
                </a:lnTo>
                <a:lnTo>
                  <a:pt x="7" y="109"/>
                </a:lnTo>
                <a:lnTo>
                  <a:pt x="7" y="108"/>
                </a:lnTo>
                <a:lnTo>
                  <a:pt x="7" y="107"/>
                </a:lnTo>
                <a:lnTo>
                  <a:pt x="7" y="106"/>
                </a:lnTo>
                <a:lnTo>
                  <a:pt x="7" y="104"/>
                </a:lnTo>
                <a:lnTo>
                  <a:pt x="7" y="103"/>
                </a:lnTo>
                <a:lnTo>
                  <a:pt x="7" y="102"/>
                </a:lnTo>
                <a:lnTo>
                  <a:pt x="7" y="99"/>
                </a:lnTo>
                <a:lnTo>
                  <a:pt x="7" y="98"/>
                </a:lnTo>
                <a:lnTo>
                  <a:pt x="7" y="97"/>
                </a:lnTo>
                <a:lnTo>
                  <a:pt x="7" y="96"/>
                </a:lnTo>
                <a:lnTo>
                  <a:pt x="7" y="93"/>
                </a:lnTo>
                <a:lnTo>
                  <a:pt x="7" y="92"/>
                </a:lnTo>
                <a:lnTo>
                  <a:pt x="7" y="91"/>
                </a:lnTo>
                <a:lnTo>
                  <a:pt x="7" y="89"/>
                </a:lnTo>
                <a:lnTo>
                  <a:pt x="7" y="8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" name="Freeform 99"/>
          <p:cNvSpPr>
            <a:spLocks/>
          </p:cNvSpPr>
          <p:nvPr/>
        </p:nvSpPr>
        <p:spPr bwMode="auto">
          <a:xfrm>
            <a:off x="4978995" y="1586285"/>
            <a:ext cx="9525" cy="146050"/>
          </a:xfrm>
          <a:custGeom>
            <a:avLst/>
            <a:gdLst>
              <a:gd name="T0" fmla="*/ 1830161 w 7"/>
              <a:gd name="T1" fmla="*/ 104101785 h 110"/>
              <a:gd name="T2" fmla="*/ 1830161 w 7"/>
              <a:gd name="T3" fmla="*/ 70576671 h 110"/>
              <a:gd name="T4" fmla="*/ 1830161 w 7"/>
              <a:gd name="T5" fmla="*/ 37052885 h 110"/>
              <a:gd name="T6" fmla="*/ 1830161 w 7"/>
              <a:gd name="T7" fmla="*/ 21173267 h 110"/>
              <a:gd name="T8" fmla="*/ 1830161 w 7"/>
              <a:gd name="T9" fmla="*/ 10585970 h 110"/>
              <a:gd name="T10" fmla="*/ 1830161 w 7"/>
              <a:gd name="T11" fmla="*/ 5293649 h 110"/>
              <a:gd name="T12" fmla="*/ 3660321 w 7"/>
              <a:gd name="T13" fmla="*/ 1764550 h 110"/>
              <a:gd name="T14" fmla="*/ 3660321 w 7"/>
              <a:gd name="T15" fmla="*/ 0 h 110"/>
              <a:gd name="T16" fmla="*/ 3660321 w 7"/>
              <a:gd name="T17" fmla="*/ 0 h 110"/>
              <a:gd name="T18" fmla="*/ 3660321 w 7"/>
              <a:gd name="T19" fmla="*/ 0 h 110"/>
              <a:gd name="T20" fmla="*/ 3660321 w 7"/>
              <a:gd name="T21" fmla="*/ 0 h 110"/>
              <a:gd name="T22" fmla="*/ 3660321 w 7"/>
              <a:gd name="T23" fmla="*/ 1764550 h 110"/>
              <a:gd name="T24" fmla="*/ 3660321 w 7"/>
              <a:gd name="T25" fmla="*/ 7058198 h 110"/>
              <a:gd name="T26" fmla="*/ 3660321 w 7"/>
              <a:gd name="T27" fmla="*/ 17644168 h 110"/>
              <a:gd name="T28" fmla="*/ 3660321 w 7"/>
              <a:gd name="T29" fmla="*/ 40581984 h 110"/>
              <a:gd name="T30" fmla="*/ 3660321 w 7"/>
              <a:gd name="T31" fmla="*/ 74105770 h 110"/>
              <a:gd name="T32" fmla="*/ 3660321 w 7"/>
              <a:gd name="T33" fmla="*/ 128802823 h 110"/>
              <a:gd name="T34" fmla="*/ 5490482 w 7"/>
              <a:gd name="T35" fmla="*/ 146446990 h 110"/>
              <a:gd name="T36" fmla="*/ 5490482 w 7"/>
              <a:gd name="T37" fmla="*/ 167620257 h 110"/>
              <a:gd name="T38" fmla="*/ 5490482 w 7"/>
              <a:gd name="T39" fmla="*/ 181736654 h 110"/>
              <a:gd name="T40" fmla="*/ 5490482 w 7"/>
              <a:gd name="T41" fmla="*/ 187028975 h 110"/>
              <a:gd name="T42" fmla="*/ 5490482 w 7"/>
              <a:gd name="T43" fmla="*/ 192322623 h 110"/>
              <a:gd name="T44" fmla="*/ 5490482 w 7"/>
              <a:gd name="T45" fmla="*/ 194087173 h 110"/>
              <a:gd name="T46" fmla="*/ 5490482 w 7"/>
              <a:gd name="T47" fmla="*/ 194087173 h 110"/>
              <a:gd name="T48" fmla="*/ 5490482 w 7"/>
              <a:gd name="T49" fmla="*/ 194087173 h 110"/>
              <a:gd name="T50" fmla="*/ 5490482 w 7"/>
              <a:gd name="T51" fmla="*/ 194087173 h 110"/>
              <a:gd name="T52" fmla="*/ 5490482 w 7"/>
              <a:gd name="T53" fmla="*/ 192322623 h 110"/>
              <a:gd name="T54" fmla="*/ 5490482 w 7"/>
              <a:gd name="T55" fmla="*/ 188793524 h 110"/>
              <a:gd name="T56" fmla="*/ 5490482 w 7"/>
              <a:gd name="T57" fmla="*/ 183501203 h 110"/>
              <a:gd name="T58" fmla="*/ 7320643 w 7"/>
              <a:gd name="T59" fmla="*/ 169384807 h 110"/>
              <a:gd name="T60" fmla="*/ 7320643 w 7"/>
              <a:gd name="T61" fmla="*/ 144683769 h 110"/>
              <a:gd name="T62" fmla="*/ 7320643 w 7"/>
              <a:gd name="T63" fmla="*/ 111158655 h 110"/>
              <a:gd name="T64" fmla="*/ 7320643 w 7"/>
              <a:gd name="T65" fmla="*/ 56461602 h 110"/>
              <a:gd name="T66" fmla="*/ 7320643 w 7"/>
              <a:gd name="T67" fmla="*/ 40581984 h 110"/>
              <a:gd name="T68" fmla="*/ 9150804 w 7"/>
              <a:gd name="T69" fmla="*/ 21173267 h 110"/>
              <a:gd name="T70" fmla="*/ 9150804 w 7"/>
              <a:gd name="T71" fmla="*/ 10585970 h 110"/>
              <a:gd name="T72" fmla="*/ 9150804 w 7"/>
              <a:gd name="T73" fmla="*/ 7058198 h 110"/>
              <a:gd name="T74" fmla="*/ 9150804 w 7"/>
              <a:gd name="T75" fmla="*/ 3529099 h 110"/>
              <a:gd name="T76" fmla="*/ 9150804 w 7"/>
              <a:gd name="T77" fmla="*/ 3529099 h 110"/>
              <a:gd name="T78" fmla="*/ 9150804 w 7"/>
              <a:gd name="T79" fmla="*/ 3529099 h 110"/>
              <a:gd name="T80" fmla="*/ 9150804 w 7"/>
              <a:gd name="T81" fmla="*/ 3529099 h 110"/>
              <a:gd name="T82" fmla="*/ 9150804 w 7"/>
              <a:gd name="T83" fmla="*/ 3529099 h 110"/>
              <a:gd name="T84" fmla="*/ 9150804 w 7"/>
              <a:gd name="T85" fmla="*/ 5293649 h 110"/>
              <a:gd name="T86" fmla="*/ 9150804 w 7"/>
              <a:gd name="T87" fmla="*/ 8822748 h 110"/>
              <a:gd name="T88" fmla="*/ 9150804 w 7"/>
              <a:gd name="T89" fmla="*/ 21173267 h 110"/>
              <a:gd name="T90" fmla="*/ 9150804 w 7"/>
              <a:gd name="T91" fmla="*/ 33523786 h 110"/>
              <a:gd name="T92" fmla="*/ 10980964 w 7"/>
              <a:gd name="T93" fmla="*/ 89985388 h 110"/>
              <a:gd name="T94" fmla="*/ 10980964 w 7"/>
              <a:gd name="T95" fmla="*/ 142919219 h 110"/>
              <a:gd name="T96" fmla="*/ 10980964 w 7"/>
              <a:gd name="T97" fmla="*/ 158798837 h 110"/>
              <a:gd name="T98" fmla="*/ 10980964 w 7"/>
              <a:gd name="T99" fmla="*/ 172913906 h 110"/>
              <a:gd name="T100" fmla="*/ 10980964 w 7"/>
              <a:gd name="T101" fmla="*/ 181736654 h 110"/>
              <a:gd name="T102" fmla="*/ 10980964 w 7"/>
              <a:gd name="T103" fmla="*/ 187028975 h 110"/>
              <a:gd name="T104" fmla="*/ 12811125 w 7"/>
              <a:gd name="T105" fmla="*/ 188793524 h 110"/>
              <a:gd name="T106" fmla="*/ 12811125 w 7"/>
              <a:gd name="T107" fmla="*/ 190558074 h 110"/>
              <a:gd name="T108" fmla="*/ 12811125 w 7"/>
              <a:gd name="T109" fmla="*/ 190558074 h 110"/>
              <a:gd name="T110" fmla="*/ 12811125 w 7"/>
              <a:gd name="T111" fmla="*/ 190558074 h 110"/>
              <a:gd name="T112" fmla="*/ 12811125 w 7"/>
              <a:gd name="T113" fmla="*/ 190558074 h 110"/>
              <a:gd name="T114" fmla="*/ 12811125 w 7"/>
              <a:gd name="T115" fmla="*/ 188793524 h 110"/>
              <a:gd name="T116" fmla="*/ 12811125 w 7"/>
              <a:gd name="T117" fmla="*/ 185264425 h 110"/>
              <a:gd name="T118" fmla="*/ 12811125 w 7"/>
              <a:gd name="T119" fmla="*/ 174678455 h 110"/>
              <a:gd name="T120" fmla="*/ 12811125 w 7"/>
              <a:gd name="T121" fmla="*/ 155269738 h 110"/>
              <a:gd name="T122" fmla="*/ 12811125 w 7"/>
              <a:gd name="T123" fmla="*/ 102337235 h 1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110"/>
              <a:gd name="T188" fmla="*/ 7 w 7"/>
              <a:gd name="T189" fmla="*/ 110 h 1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110">
                <a:moveTo>
                  <a:pt x="0" y="85"/>
                </a:moveTo>
                <a:lnTo>
                  <a:pt x="1" y="77"/>
                </a:lnTo>
                <a:lnTo>
                  <a:pt x="1" y="76"/>
                </a:lnTo>
                <a:lnTo>
                  <a:pt x="1" y="75"/>
                </a:lnTo>
                <a:lnTo>
                  <a:pt x="1" y="73"/>
                </a:lnTo>
                <a:lnTo>
                  <a:pt x="1" y="68"/>
                </a:lnTo>
                <a:lnTo>
                  <a:pt x="1" y="59"/>
                </a:lnTo>
                <a:lnTo>
                  <a:pt x="1" y="58"/>
                </a:lnTo>
                <a:lnTo>
                  <a:pt x="1" y="57"/>
                </a:lnTo>
                <a:lnTo>
                  <a:pt x="1" y="54"/>
                </a:lnTo>
                <a:lnTo>
                  <a:pt x="1" y="50"/>
                </a:lnTo>
                <a:lnTo>
                  <a:pt x="1" y="41"/>
                </a:lnTo>
                <a:lnTo>
                  <a:pt x="1" y="40"/>
                </a:lnTo>
                <a:lnTo>
                  <a:pt x="1" y="39"/>
                </a:lnTo>
                <a:lnTo>
                  <a:pt x="1" y="36"/>
                </a:lnTo>
                <a:lnTo>
                  <a:pt x="1" y="33"/>
                </a:lnTo>
                <a:lnTo>
                  <a:pt x="1" y="25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7"/>
                </a:lnTo>
                <a:lnTo>
                  <a:pt x="1" y="15"/>
                </a:lnTo>
                <a:lnTo>
                  <a:pt x="1" y="12"/>
                </a:lnTo>
                <a:lnTo>
                  <a:pt x="1" y="11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6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9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2"/>
                </a:lnTo>
                <a:lnTo>
                  <a:pt x="2" y="46"/>
                </a:lnTo>
                <a:lnTo>
                  <a:pt x="2" y="55"/>
                </a:lnTo>
                <a:lnTo>
                  <a:pt x="2" y="56"/>
                </a:lnTo>
                <a:lnTo>
                  <a:pt x="2" y="58"/>
                </a:lnTo>
                <a:lnTo>
                  <a:pt x="2" y="60"/>
                </a:lnTo>
                <a:lnTo>
                  <a:pt x="2" y="64"/>
                </a:lnTo>
                <a:lnTo>
                  <a:pt x="2" y="73"/>
                </a:lnTo>
                <a:lnTo>
                  <a:pt x="2" y="74"/>
                </a:lnTo>
                <a:lnTo>
                  <a:pt x="3" y="74"/>
                </a:lnTo>
                <a:lnTo>
                  <a:pt x="3" y="75"/>
                </a:lnTo>
                <a:lnTo>
                  <a:pt x="3" y="77"/>
                </a:lnTo>
                <a:lnTo>
                  <a:pt x="3" y="81"/>
                </a:lnTo>
                <a:lnTo>
                  <a:pt x="3" y="82"/>
                </a:lnTo>
                <a:lnTo>
                  <a:pt x="3" y="83"/>
                </a:lnTo>
                <a:lnTo>
                  <a:pt x="3" y="85"/>
                </a:lnTo>
                <a:lnTo>
                  <a:pt x="3" y="88"/>
                </a:lnTo>
                <a:lnTo>
                  <a:pt x="3" y="89"/>
                </a:lnTo>
                <a:lnTo>
                  <a:pt x="3" y="90"/>
                </a:lnTo>
                <a:lnTo>
                  <a:pt x="3" y="92"/>
                </a:lnTo>
                <a:lnTo>
                  <a:pt x="3" y="95"/>
                </a:lnTo>
                <a:lnTo>
                  <a:pt x="3" y="96"/>
                </a:lnTo>
                <a:lnTo>
                  <a:pt x="3" y="98"/>
                </a:lnTo>
                <a:lnTo>
                  <a:pt x="3" y="100"/>
                </a:lnTo>
                <a:lnTo>
                  <a:pt x="3" y="101"/>
                </a:lnTo>
                <a:lnTo>
                  <a:pt x="3" y="102"/>
                </a:lnTo>
                <a:lnTo>
                  <a:pt x="3" y="103"/>
                </a:lnTo>
                <a:lnTo>
                  <a:pt x="3" y="104"/>
                </a:lnTo>
                <a:lnTo>
                  <a:pt x="3" y="105"/>
                </a:lnTo>
                <a:lnTo>
                  <a:pt x="3" y="106"/>
                </a:lnTo>
                <a:lnTo>
                  <a:pt x="3" y="107"/>
                </a:lnTo>
                <a:lnTo>
                  <a:pt x="3" y="108"/>
                </a:lnTo>
                <a:lnTo>
                  <a:pt x="3" y="109"/>
                </a:lnTo>
                <a:lnTo>
                  <a:pt x="3" y="110"/>
                </a:lnTo>
                <a:lnTo>
                  <a:pt x="3" y="109"/>
                </a:lnTo>
                <a:lnTo>
                  <a:pt x="3" y="108"/>
                </a:lnTo>
                <a:lnTo>
                  <a:pt x="3" y="107"/>
                </a:lnTo>
                <a:lnTo>
                  <a:pt x="3" y="106"/>
                </a:lnTo>
                <a:lnTo>
                  <a:pt x="3" y="105"/>
                </a:lnTo>
                <a:lnTo>
                  <a:pt x="3" y="104"/>
                </a:lnTo>
                <a:lnTo>
                  <a:pt x="3" y="103"/>
                </a:lnTo>
                <a:lnTo>
                  <a:pt x="3" y="102"/>
                </a:lnTo>
                <a:lnTo>
                  <a:pt x="3" y="101"/>
                </a:lnTo>
                <a:lnTo>
                  <a:pt x="4" y="100"/>
                </a:lnTo>
                <a:lnTo>
                  <a:pt x="4" y="99"/>
                </a:lnTo>
                <a:lnTo>
                  <a:pt x="4" y="96"/>
                </a:lnTo>
                <a:lnTo>
                  <a:pt x="4" y="95"/>
                </a:lnTo>
                <a:lnTo>
                  <a:pt x="4" y="93"/>
                </a:lnTo>
                <a:lnTo>
                  <a:pt x="4" y="90"/>
                </a:lnTo>
                <a:lnTo>
                  <a:pt x="4" y="83"/>
                </a:lnTo>
                <a:lnTo>
                  <a:pt x="4" y="82"/>
                </a:lnTo>
                <a:lnTo>
                  <a:pt x="4" y="81"/>
                </a:lnTo>
                <a:lnTo>
                  <a:pt x="4" y="79"/>
                </a:lnTo>
                <a:lnTo>
                  <a:pt x="4" y="76"/>
                </a:lnTo>
                <a:lnTo>
                  <a:pt x="4" y="68"/>
                </a:lnTo>
                <a:lnTo>
                  <a:pt x="4" y="67"/>
                </a:lnTo>
                <a:lnTo>
                  <a:pt x="4" y="66"/>
                </a:lnTo>
                <a:lnTo>
                  <a:pt x="4" y="65"/>
                </a:lnTo>
                <a:lnTo>
                  <a:pt x="4" y="63"/>
                </a:lnTo>
                <a:lnTo>
                  <a:pt x="4" y="59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5"/>
                </a:lnTo>
                <a:lnTo>
                  <a:pt x="4" y="40"/>
                </a:lnTo>
                <a:lnTo>
                  <a:pt x="4" y="32"/>
                </a:lnTo>
                <a:lnTo>
                  <a:pt x="4" y="31"/>
                </a:lnTo>
                <a:lnTo>
                  <a:pt x="4" y="30"/>
                </a:lnTo>
                <a:lnTo>
                  <a:pt x="4" y="28"/>
                </a:lnTo>
                <a:lnTo>
                  <a:pt x="4" y="25"/>
                </a:lnTo>
                <a:lnTo>
                  <a:pt x="4" y="24"/>
                </a:lnTo>
                <a:lnTo>
                  <a:pt x="4" y="23"/>
                </a:lnTo>
                <a:lnTo>
                  <a:pt x="4" y="21"/>
                </a:lnTo>
                <a:lnTo>
                  <a:pt x="4" y="18"/>
                </a:lnTo>
                <a:lnTo>
                  <a:pt x="4" y="17"/>
                </a:lnTo>
                <a:lnTo>
                  <a:pt x="5" y="15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1"/>
                </a:lnTo>
                <a:lnTo>
                  <a:pt x="5" y="24"/>
                </a:lnTo>
                <a:lnTo>
                  <a:pt x="6" y="31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1"/>
                </a:lnTo>
                <a:lnTo>
                  <a:pt x="6" y="56"/>
                </a:lnTo>
                <a:lnTo>
                  <a:pt x="6" y="64"/>
                </a:lnTo>
                <a:lnTo>
                  <a:pt x="6" y="65"/>
                </a:lnTo>
                <a:lnTo>
                  <a:pt x="6" y="66"/>
                </a:lnTo>
                <a:lnTo>
                  <a:pt x="6" y="67"/>
                </a:lnTo>
                <a:lnTo>
                  <a:pt x="6" y="69"/>
                </a:lnTo>
                <a:lnTo>
                  <a:pt x="6" y="73"/>
                </a:lnTo>
                <a:lnTo>
                  <a:pt x="6" y="81"/>
                </a:lnTo>
                <a:lnTo>
                  <a:pt x="6" y="82"/>
                </a:lnTo>
                <a:lnTo>
                  <a:pt x="6" y="83"/>
                </a:lnTo>
                <a:lnTo>
                  <a:pt x="6" y="85"/>
                </a:lnTo>
                <a:lnTo>
                  <a:pt x="6" y="89"/>
                </a:lnTo>
                <a:lnTo>
                  <a:pt x="6" y="90"/>
                </a:lnTo>
                <a:lnTo>
                  <a:pt x="6" y="92"/>
                </a:lnTo>
                <a:lnTo>
                  <a:pt x="6" y="95"/>
                </a:lnTo>
                <a:lnTo>
                  <a:pt x="6" y="96"/>
                </a:lnTo>
                <a:lnTo>
                  <a:pt x="6" y="98"/>
                </a:lnTo>
                <a:lnTo>
                  <a:pt x="6" y="99"/>
                </a:lnTo>
                <a:lnTo>
                  <a:pt x="6" y="100"/>
                </a:lnTo>
                <a:lnTo>
                  <a:pt x="6" y="101"/>
                </a:lnTo>
                <a:lnTo>
                  <a:pt x="6" y="102"/>
                </a:lnTo>
                <a:lnTo>
                  <a:pt x="6" y="103"/>
                </a:lnTo>
                <a:lnTo>
                  <a:pt x="6" y="104"/>
                </a:lnTo>
                <a:lnTo>
                  <a:pt x="6" y="105"/>
                </a:lnTo>
                <a:lnTo>
                  <a:pt x="6" y="106"/>
                </a:lnTo>
                <a:lnTo>
                  <a:pt x="7" y="106"/>
                </a:lnTo>
                <a:lnTo>
                  <a:pt x="7" y="107"/>
                </a:lnTo>
                <a:lnTo>
                  <a:pt x="7" y="108"/>
                </a:lnTo>
                <a:lnTo>
                  <a:pt x="7" y="107"/>
                </a:lnTo>
                <a:lnTo>
                  <a:pt x="7" y="106"/>
                </a:lnTo>
                <a:lnTo>
                  <a:pt x="7" y="105"/>
                </a:lnTo>
                <a:lnTo>
                  <a:pt x="7" y="104"/>
                </a:lnTo>
                <a:lnTo>
                  <a:pt x="7" y="103"/>
                </a:lnTo>
                <a:lnTo>
                  <a:pt x="7" y="102"/>
                </a:lnTo>
                <a:lnTo>
                  <a:pt x="7" y="100"/>
                </a:lnTo>
                <a:lnTo>
                  <a:pt x="7" y="99"/>
                </a:lnTo>
                <a:lnTo>
                  <a:pt x="7" y="97"/>
                </a:lnTo>
                <a:lnTo>
                  <a:pt x="7" y="95"/>
                </a:lnTo>
                <a:lnTo>
                  <a:pt x="7" y="94"/>
                </a:lnTo>
                <a:lnTo>
                  <a:pt x="7" y="93"/>
                </a:lnTo>
                <a:lnTo>
                  <a:pt x="7" y="92"/>
                </a:lnTo>
                <a:lnTo>
                  <a:pt x="7" y="88"/>
                </a:lnTo>
                <a:lnTo>
                  <a:pt x="7" y="87"/>
                </a:lnTo>
                <a:lnTo>
                  <a:pt x="7" y="85"/>
                </a:lnTo>
                <a:lnTo>
                  <a:pt x="7" y="82"/>
                </a:lnTo>
                <a:lnTo>
                  <a:pt x="7" y="74"/>
                </a:lnTo>
                <a:lnTo>
                  <a:pt x="7" y="58"/>
                </a:lnTo>
                <a:lnTo>
                  <a:pt x="7" y="57"/>
                </a:lnTo>
                <a:lnTo>
                  <a:pt x="7" y="56"/>
                </a:lnTo>
                <a:lnTo>
                  <a:pt x="7" y="54"/>
                </a:lnTo>
                <a:lnTo>
                  <a:pt x="7" y="50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4" name="Freeform 100"/>
          <p:cNvSpPr>
            <a:spLocks/>
          </p:cNvSpPr>
          <p:nvPr/>
        </p:nvSpPr>
        <p:spPr bwMode="auto">
          <a:xfrm>
            <a:off x="4988520" y="1592635"/>
            <a:ext cx="11113" cy="133350"/>
          </a:xfrm>
          <a:custGeom>
            <a:avLst/>
            <a:gdLst>
              <a:gd name="T0" fmla="*/ 1868373 w 8"/>
              <a:gd name="T1" fmla="*/ 36845529 h 101"/>
              <a:gd name="T2" fmla="*/ 1868373 w 8"/>
              <a:gd name="T3" fmla="*/ 22809451 h 101"/>
              <a:gd name="T4" fmla="*/ 1868373 w 8"/>
              <a:gd name="T5" fmla="*/ 10526728 h 101"/>
              <a:gd name="T6" fmla="*/ 1868373 w 8"/>
              <a:gd name="T7" fmla="*/ 5264024 h 101"/>
              <a:gd name="T8" fmla="*/ 1868373 w 8"/>
              <a:gd name="T9" fmla="*/ 1754675 h 101"/>
              <a:gd name="T10" fmla="*/ 1868373 w 8"/>
              <a:gd name="T11" fmla="*/ 0 h 101"/>
              <a:gd name="T12" fmla="*/ 1868373 w 8"/>
              <a:gd name="T13" fmla="*/ 0 h 101"/>
              <a:gd name="T14" fmla="*/ 1868373 w 8"/>
              <a:gd name="T15" fmla="*/ 0 h 101"/>
              <a:gd name="T16" fmla="*/ 1868373 w 8"/>
              <a:gd name="T17" fmla="*/ 0 h 101"/>
              <a:gd name="T18" fmla="*/ 1868373 w 8"/>
              <a:gd name="T19" fmla="*/ 1754675 h 101"/>
              <a:gd name="T20" fmla="*/ 1868373 w 8"/>
              <a:gd name="T21" fmla="*/ 5264024 h 101"/>
              <a:gd name="T22" fmla="*/ 1868373 w 8"/>
              <a:gd name="T23" fmla="*/ 12281403 h 101"/>
              <a:gd name="T24" fmla="*/ 3736746 w 8"/>
              <a:gd name="T25" fmla="*/ 22809451 h 101"/>
              <a:gd name="T26" fmla="*/ 3736746 w 8"/>
              <a:gd name="T27" fmla="*/ 54390956 h 101"/>
              <a:gd name="T28" fmla="*/ 3736746 w 8"/>
              <a:gd name="T29" fmla="*/ 122819311 h 101"/>
              <a:gd name="T30" fmla="*/ 3736746 w 8"/>
              <a:gd name="T31" fmla="*/ 147383437 h 101"/>
              <a:gd name="T32" fmla="*/ 5605119 w 8"/>
              <a:gd name="T33" fmla="*/ 164928864 h 101"/>
              <a:gd name="T34" fmla="*/ 5605119 w 8"/>
              <a:gd name="T35" fmla="*/ 171946243 h 101"/>
              <a:gd name="T36" fmla="*/ 5605119 w 8"/>
              <a:gd name="T37" fmla="*/ 173700918 h 101"/>
              <a:gd name="T38" fmla="*/ 5605119 w 8"/>
              <a:gd name="T39" fmla="*/ 177210267 h 101"/>
              <a:gd name="T40" fmla="*/ 5605119 w 8"/>
              <a:gd name="T41" fmla="*/ 177210267 h 101"/>
              <a:gd name="T42" fmla="*/ 5605119 w 8"/>
              <a:gd name="T43" fmla="*/ 177210267 h 101"/>
              <a:gd name="T44" fmla="*/ 5605119 w 8"/>
              <a:gd name="T45" fmla="*/ 177210267 h 101"/>
              <a:gd name="T46" fmla="*/ 5605119 w 8"/>
              <a:gd name="T47" fmla="*/ 177210267 h 101"/>
              <a:gd name="T48" fmla="*/ 5605119 w 8"/>
              <a:gd name="T49" fmla="*/ 173700918 h 101"/>
              <a:gd name="T50" fmla="*/ 5605119 w 8"/>
              <a:gd name="T51" fmla="*/ 170191568 h 101"/>
              <a:gd name="T52" fmla="*/ 5605119 w 8"/>
              <a:gd name="T53" fmla="*/ 163174190 h 101"/>
              <a:gd name="T54" fmla="*/ 5605119 w 8"/>
              <a:gd name="T55" fmla="*/ 149136792 h 101"/>
              <a:gd name="T56" fmla="*/ 7473493 w 8"/>
              <a:gd name="T57" fmla="*/ 103519209 h 101"/>
              <a:gd name="T58" fmla="*/ 7473493 w 8"/>
              <a:gd name="T59" fmla="*/ 49128252 h 101"/>
              <a:gd name="T60" fmla="*/ 7473493 w 8"/>
              <a:gd name="T61" fmla="*/ 28073476 h 101"/>
              <a:gd name="T62" fmla="*/ 7473493 w 8"/>
              <a:gd name="T63" fmla="*/ 19300102 h 101"/>
              <a:gd name="T64" fmla="*/ 7473493 w 8"/>
              <a:gd name="T65" fmla="*/ 12281403 h 101"/>
              <a:gd name="T66" fmla="*/ 9341866 w 8"/>
              <a:gd name="T67" fmla="*/ 8773374 h 101"/>
              <a:gd name="T68" fmla="*/ 9341866 w 8"/>
              <a:gd name="T69" fmla="*/ 7018699 h 101"/>
              <a:gd name="T70" fmla="*/ 9341866 w 8"/>
              <a:gd name="T71" fmla="*/ 5264024 h 101"/>
              <a:gd name="T72" fmla="*/ 9341866 w 8"/>
              <a:gd name="T73" fmla="*/ 5264024 h 101"/>
              <a:gd name="T74" fmla="*/ 9341866 w 8"/>
              <a:gd name="T75" fmla="*/ 5264024 h 101"/>
              <a:gd name="T76" fmla="*/ 9341866 w 8"/>
              <a:gd name="T77" fmla="*/ 7018699 h 101"/>
              <a:gd name="T78" fmla="*/ 9341866 w 8"/>
              <a:gd name="T79" fmla="*/ 8773374 h 101"/>
              <a:gd name="T80" fmla="*/ 9341866 w 8"/>
              <a:gd name="T81" fmla="*/ 14036078 h 101"/>
              <a:gd name="T82" fmla="*/ 9341866 w 8"/>
              <a:gd name="T83" fmla="*/ 24564126 h 101"/>
              <a:gd name="T84" fmla="*/ 9341866 w 8"/>
              <a:gd name="T85" fmla="*/ 43864228 h 101"/>
              <a:gd name="T86" fmla="*/ 9341866 w 8"/>
              <a:gd name="T87" fmla="*/ 108781913 h 101"/>
              <a:gd name="T88" fmla="*/ 11210239 w 8"/>
              <a:gd name="T89" fmla="*/ 133346039 h 101"/>
              <a:gd name="T90" fmla="*/ 11210239 w 8"/>
              <a:gd name="T91" fmla="*/ 150891466 h 101"/>
              <a:gd name="T92" fmla="*/ 11210239 w 8"/>
              <a:gd name="T93" fmla="*/ 159664840 h 101"/>
              <a:gd name="T94" fmla="*/ 11210239 w 8"/>
              <a:gd name="T95" fmla="*/ 164928864 h 101"/>
              <a:gd name="T96" fmla="*/ 11210239 w 8"/>
              <a:gd name="T97" fmla="*/ 168436894 h 101"/>
              <a:gd name="T98" fmla="*/ 11210239 w 8"/>
              <a:gd name="T99" fmla="*/ 170191568 h 101"/>
              <a:gd name="T100" fmla="*/ 11210239 w 8"/>
              <a:gd name="T101" fmla="*/ 171946243 h 101"/>
              <a:gd name="T102" fmla="*/ 11210239 w 8"/>
              <a:gd name="T103" fmla="*/ 171946243 h 101"/>
              <a:gd name="T104" fmla="*/ 11210239 w 8"/>
              <a:gd name="T105" fmla="*/ 171946243 h 101"/>
              <a:gd name="T106" fmla="*/ 11210239 w 8"/>
              <a:gd name="T107" fmla="*/ 170191568 h 101"/>
              <a:gd name="T108" fmla="*/ 11210239 w 8"/>
              <a:gd name="T109" fmla="*/ 166683539 h 101"/>
              <a:gd name="T110" fmla="*/ 11210239 w 8"/>
              <a:gd name="T111" fmla="*/ 161419515 h 101"/>
              <a:gd name="T112" fmla="*/ 13078612 w 8"/>
              <a:gd name="T113" fmla="*/ 138610063 h 101"/>
              <a:gd name="T114" fmla="*/ 13078612 w 8"/>
              <a:gd name="T115" fmla="*/ 115800612 h 101"/>
              <a:gd name="T116" fmla="*/ 13078612 w 8"/>
              <a:gd name="T117" fmla="*/ 84219107 h 101"/>
              <a:gd name="T118" fmla="*/ 13078612 w 8"/>
              <a:gd name="T119" fmla="*/ 52636282 h 101"/>
              <a:gd name="T120" fmla="*/ 13078612 w 8"/>
              <a:gd name="T121" fmla="*/ 38600204 h 101"/>
              <a:gd name="T122" fmla="*/ 14946985 w 8"/>
              <a:gd name="T123" fmla="*/ 24564126 h 10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01"/>
              <a:gd name="T188" fmla="*/ 8 w 8"/>
              <a:gd name="T189" fmla="*/ 101 h 10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01">
                <a:moveTo>
                  <a:pt x="0" y="46"/>
                </a:moveTo>
                <a:lnTo>
                  <a:pt x="0" y="37"/>
                </a:lnTo>
                <a:lnTo>
                  <a:pt x="0" y="36"/>
                </a:lnTo>
                <a:lnTo>
                  <a:pt x="1" y="35"/>
                </a:lnTo>
                <a:lnTo>
                  <a:pt x="1" y="33"/>
                </a:lnTo>
                <a:lnTo>
                  <a:pt x="1" y="29"/>
                </a:lnTo>
                <a:lnTo>
                  <a:pt x="1" y="21"/>
                </a:lnTo>
                <a:lnTo>
                  <a:pt x="1" y="20"/>
                </a:lnTo>
                <a:lnTo>
                  <a:pt x="1" y="18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2" y="8"/>
                </a:lnTo>
                <a:lnTo>
                  <a:pt x="2" y="9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7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2" y="31"/>
                </a:lnTo>
                <a:lnTo>
                  <a:pt x="2" y="39"/>
                </a:lnTo>
                <a:lnTo>
                  <a:pt x="2" y="55"/>
                </a:lnTo>
                <a:lnTo>
                  <a:pt x="2" y="56"/>
                </a:lnTo>
                <a:lnTo>
                  <a:pt x="2" y="57"/>
                </a:lnTo>
                <a:lnTo>
                  <a:pt x="2" y="59"/>
                </a:lnTo>
                <a:lnTo>
                  <a:pt x="2" y="62"/>
                </a:lnTo>
                <a:lnTo>
                  <a:pt x="2" y="70"/>
                </a:lnTo>
                <a:lnTo>
                  <a:pt x="2" y="71"/>
                </a:lnTo>
                <a:lnTo>
                  <a:pt x="2" y="72"/>
                </a:lnTo>
                <a:lnTo>
                  <a:pt x="2" y="73"/>
                </a:lnTo>
                <a:lnTo>
                  <a:pt x="2" y="77"/>
                </a:lnTo>
                <a:lnTo>
                  <a:pt x="2" y="83"/>
                </a:lnTo>
                <a:lnTo>
                  <a:pt x="2" y="84"/>
                </a:lnTo>
                <a:lnTo>
                  <a:pt x="2" y="85"/>
                </a:lnTo>
                <a:lnTo>
                  <a:pt x="2" y="86"/>
                </a:lnTo>
                <a:lnTo>
                  <a:pt x="3" y="89"/>
                </a:lnTo>
                <a:lnTo>
                  <a:pt x="3" y="90"/>
                </a:lnTo>
                <a:lnTo>
                  <a:pt x="3" y="92"/>
                </a:lnTo>
                <a:lnTo>
                  <a:pt x="3" y="94"/>
                </a:lnTo>
                <a:lnTo>
                  <a:pt x="3" y="95"/>
                </a:lnTo>
                <a:lnTo>
                  <a:pt x="3" y="96"/>
                </a:lnTo>
                <a:lnTo>
                  <a:pt x="3" y="97"/>
                </a:lnTo>
                <a:lnTo>
                  <a:pt x="3" y="98"/>
                </a:lnTo>
                <a:lnTo>
                  <a:pt x="3" y="99"/>
                </a:lnTo>
                <a:lnTo>
                  <a:pt x="3" y="100"/>
                </a:lnTo>
                <a:lnTo>
                  <a:pt x="3" y="101"/>
                </a:lnTo>
                <a:lnTo>
                  <a:pt x="3" y="100"/>
                </a:lnTo>
                <a:lnTo>
                  <a:pt x="3" y="99"/>
                </a:lnTo>
                <a:lnTo>
                  <a:pt x="3" y="98"/>
                </a:lnTo>
                <a:lnTo>
                  <a:pt x="3" y="97"/>
                </a:lnTo>
                <a:lnTo>
                  <a:pt x="3" y="96"/>
                </a:lnTo>
                <a:lnTo>
                  <a:pt x="3" y="95"/>
                </a:lnTo>
                <a:lnTo>
                  <a:pt x="3" y="94"/>
                </a:lnTo>
                <a:lnTo>
                  <a:pt x="3" y="93"/>
                </a:lnTo>
                <a:lnTo>
                  <a:pt x="3" y="92"/>
                </a:lnTo>
                <a:lnTo>
                  <a:pt x="3" y="91"/>
                </a:lnTo>
                <a:lnTo>
                  <a:pt x="3" y="88"/>
                </a:lnTo>
                <a:lnTo>
                  <a:pt x="3" y="87"/>
                </a:lnTo>
                <a:lnTo>
                  <a:pt x="3" y="86"/>
                </a:lnTo>
                <a:lnTo>
                  <a:pt x="3" y="85"/>
                </a:lnTo>
                <a:lnTo>
                  <a:pt x="3" y="82"/>
                </a:lnTo>
                <a:lnTo>
                  <a:pt x="4" y="75"/>
                </a:lnTo>
                <a:lnTo>
                  <a:pt x="4" y="74"/>
                </a:lnTo>
                <a:lnTo>
                  <a:pt x="4" y="73"/>
                </a:lnTo>
                <a:lnTo>
                  <a:pt x="4" y="71"/>
                </a:lnTo>
                <a:lnTo>
                  <a:pt x="4" y="67"/>
                </a:lnTo>
                <a:lnTo>
                  <a:pt x="4" y="59"/>
                </a:lnTo>
                <a:lnTo>
                  <a:pt x="4" y="43"/>
                </a:lnTo>
                <a:lnTo>
                  <a:pt x="4" y="42"/>
                </a:lnTo>
                <a:lnTo>
                  <a:pt x="4" y="41"/>
                </a:lnTo>
                <a:lnTo>
                  <a:pt x="4" y="39"/>
                </a:lnTo>
                <a:lnTo>
                  <a:pt x="4" y="36"/>
                </a:lnTo>
                <a:lnTo>
                  <a:pt x="4" y="29"/>
                </a:lnTo>
                <a:lnTo>
                  <a:pt x="4" y="28"/>
                </a:lnTo>
                <a:lnTo>
                  <a:pt x="4" y="27"/>
                </a:lnTo>
                <a:lnTo>
                  <a:pt x="4" y="26"/>
                </a:lnTo>
                <a:lnTo>
                  <a:pt x="4" y="23"/>
                </a:lnTo>
                <a:lnTo>
                  <a:pt x="4" y="17"/>
                </a:lnTo>
                <a:lnTo>
                  <a:pt x="4" y="16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19"/>
                </a:lnTo>
                <a:lnTo>
                  <a:pt x="5" y="20"/>
                </a:lnTo>
                <a:lnTo>
                  <a:pt x="5" y="22"/>
                </a:lnTo>
                <a:lnTo>
                  <a:pt x="5" y="25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5"/>
                </a:lnTo>
                <a:lnTo>
                  <a:pt x="5" y="38"/>
                </a:lnTo>
                <a:lnTo>
                  <a:pt x="5" y="46"/>
                </a:lnTo>
                <a:lnTo>
                  <a:pt x="5" y="62"/>
                </a:lnTo>
                <a:lnTo>
                  <a:pt x="5" y="63"/>
                </a:lnTo>
                <a:lnTo>
                  <a:pt x="5" y="64"/>
                </a:lnTo>
                <a:lnTo>
                  <a:pt x="6" y="65"/>
                </a:lnTo>
                <a:lnTo>
                  <a:pt x="6" y="69"/>
                </a:lnTo>
                <a:lnTo>
                  <a:pt x="6" y="75"/>
                </a:lnTo>
                <a:lnTo>
                  <a:pt x="6" y="76"/>
                </a:lnTo>
                <a:lnTo>
                  <a:pt x="6" y="77"/>
                </a:lnTo>
                <a:lnTo>
                  <a:pt x="6" y="78"/>
                </a:lnTo>
                <a:lnTo>
                  <a:pt x="6" y="81"/>
                </a:lnTo>
                <a:lnTo>
                  <a:pt x="6" y="82"/>
                </a:lnTo>
                <a:lnTo>
                  <a:pt x="6" y="83"/>
                </a:lnTo>
                <a:lnTo>
                  <a:pt x="6" y="84"/>
                </a:lnTo>
                <a:lnTo>
                  <a:pt x="6" y="86"/>
                </a:lnTo>
                <a:lnTo>
                  <a:pt x="6" y="87"/>
                </a:lnTo>
                <a:lnTo>
                  <a:pt x="6" y="88"/>
                </a:lnTo>
                <a:lnTo>
                  <a:pt x="6" y="89"/>
                </a:lnTo>
                <a:lnTo>
                  <a:pt x="6" y="90"/>
                </a:lnTo>
                <a:lnTo>
                  <a:pt x="6" y="91"/>
                </a:lnTo>
                <a:lnTo>
                  <a:pt x="6" y="92"/>
                </a:lnTo>
                <a:lnTo>
                  <a:pt x="6" y="93"/>
                </a:lnTo>
                <a:lnTo>
                  <a:pt x="6" y="94"/>
                </a:lnTo>
                <a:lnTo>
                  <a:pt x="6" y="95"/>
                </a:lnTo>
                <a:lnTo>
                  <a:pt x="6" y="96"/>
                </a:lnTo>
                <a:lnTo>
                  <a:pt x="6" y="97"/>
                </a:lnTo>
                <a:lnTo>
                  <a:pt x="6" y="98"/>
                </a:lnTo>
                <a:lnTo>
                  <a:pt x="6" y="97"/>
                </a:lnTo>
                <a:lnTo>
                  <a:pt x="6" y="96"/>
                </a:lnTo>
                <a:lnTo>
                  <a:pt x="6" y="95"/>
                </a:lnTo>
                <a:lnTo>
                  <a:pt x="6" y="94"/>
                </a:lnTo>
                <a:lnTo>
                  <a:pt x="6" y="93"/>
                </a:lnTo>
                <a:lnTo>
                  <a:pt x="6" y="92"/>
                </a:lnTo>
                <a:lnTo>
                  <a:pt x="7" y="91"/>
                </a:lnTo>
                <a:lnTo>
                  <a:pt x="7" y="89"/>
                </a:lnTo>
                <a:lnTo>
                  <a:pt x="7" y="88"/>
                </a:lnTo>
                <a:lnTo>
                  <a:pt x="7" y="87"/>
                </a:lnTo>
                <a:lnTo>
                  <a:pt x="7" y="84"/>
                </a:lnTo>
                <a:lnTo>
                  <a:pt x="7" y="79"/>
                </a:lnTo>
                <a:lnTo>
                  <a:pt x="7" y="78"/>
                </a:lnTo>
                <a:lnTo>
                  <a:pt x="7" y="76"/>
                </a:lnTo>
                <a:lnTo>
                  <a:pt x="7" y="73"/>
                </a:lnTo>
                <a:lnTo>
                  <a:pt x="7" y="67"/>
                </a:lnTo>
                <a:lnTo>
                  <a:pt x="7" y="66"/>
                </a:lnTo>
                <a:lnTo>
                  <a:pt x="7" y="65"/>
                </a:lnTo>
                <a:lnTo>
                  <a:pt x="7" y="63"/>
                </a:lnTo>
                <a:lnTo>
                  <a:pt x="7" y="59"/>
                </a:lnTo>
                <a:lnTo>
                  <a:pt x="7" y="52"/>
                </a:lnTo>
                <a:lnTo>
                  <a:pt x="7" y="51"/>
                </a:lnTo>
                <a:lnTo>
                  <a:pt x="7" y="50"/>
                </a:lnTo>
                <a:lnTo>
                  <a:pt x="7" y="48"/>
                </a:lnTo>
                <a:lnTo>
                  <a:pt x="7" y="44"/>
                </a:lnTo>
                <a:lnTo>
                  <a:pt x="7" y="37"/>
                </a:lnTo>
                <a:lnTo>
                  <a:pt x="7" y="36"/>
                </a:lnTo>
                <a:lnTo>
                  <a:pt x="7" y="35"/>
                </a:lnTo>
                <a:lnTo>
                  <a:pt x="7" y="34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7" y="27"/>
                </a:lnTo>
                <a:lnTo>
                  <a:pt x="7" y="25"/>
                </a:lnTo>
                <a:lnTo>
                  <a:pt x="7" y="24"/>
                </a:lnTo>
                <a:lnTo>
                  <a:pt x="7" y="23"/>
                </a:lnTo>
                <a:lnTo>
                  <a:pt x="7" y="22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5" name="Freeform 101"/>
          <p:cNvSpPr>
            <a:spLocks/>
          </p:cNvSpPr>
          <p:nvPr/>
        </p:nvSpPr>
        <p:spPr bwMode="auto">
          <a:xfrm>
            <a:off x="4999633" y="1600572"/>
            <a:ext cx="7937" cy="115888"/>
          </a:xfrm>
          <a:custGeom>
            <a:avLst/>
            <a:gdLst>
              <a:gd name="T0" fmla="*/ 0 w 6"/>
              <a:gd name="T1" fmla="*/ 5310867 h 87"/>
              <a:gd name="T2" fmla="*/ 0 w 6"/>
              <a:gd name="T3" fmla="*/ 1770289 h 87"/>
              <a:gd name="T4" fmla="*/ 0 w 6"/>
              <a:gd name="T5" fmla="*/ 1770289 h 87"/>
              <a:gd name="T6" fmla="*/ 0 w 6"/>
              <a:gd name="T7" fmla="*/ 0 h 87"/>
              <a:gd name="T8" fmla="*/ 0 w 6"/>
              <a:gd name="T9" fmla="*/ 0 h 87"/>
              <a:gd name="T10" fmla="*/ 0 w 6"/>
              <a:gd name="T11" fmla="*/ 0 h 87"/>
              <a:gd name="T12" fmla="*/ 0 w 6"/>
              <a:gd name="T13" fmla="*/ 1770289 h 87"/>
              <a:gd name="T14" fmla="*/ 0 w 6"/>
              <a:gd name="T15" fmla="*/ 5310867 h 87"/>
              <a:gd name="T16" fmla="*/ 0 w 6"/>
              <a:gd name="T17" fmla="*/ 10620403 h 87"/>
              <a:gd name="T18" fmla="*/ 0 w 6"/>
              <a:gd name="T19" fmla="*/ 21242137 h 87"/>
              <a:gd name="T20" fmla="*/ 1779211 w 6"/>
              <a:gd name="T21" fmla="*/ 40713985 h 87"/>
              <a:gd name="T22" fmla="*/ 1779211 w 6"/>
              <a:gd name="T23" fmla="*/ 74346814 h 87"/>
              <a:gd name="T24" fmla="*/ 1779211 w 6"/>
              <a:gd name="T25" fmla="*/ 111520221 h 87"/>
              <a:gd name="T26" fmla="*/ 1779211 w 6"/>
              <a:gd name="T27" fmla="*/ 125681202 h 87"/>
              <a:gd name="T28" fmla="*/ 1779211 w 6"/>
              <a:gd name="T29" fmla="*/ 139843515 h 87"/>
              <a:gd name="T30" fmla="*/ 1779211 w 6"/>
              <a:gd name="T31" fmla="*/ 146923339 h 87"/>
              <a:gd name="T32" fmla="*/ 1779211 w 6"/>
              <a:gd name="T33" fmla="*/ 150463917 h 87"/>
              <a:gd name="T34" fmla="*/ 1779211 w 6"/>
              <a:gd name="T35" fmla="*/ 152234207 h 87"/>
              <a:gd name="T36" fmla="*/ 1779211 w 6"/>
              <a:gd name="T37" fmla="*/ 152234207 h 87"/>
              <a:gd name="T38" fmla="*/ 1779211 w 6"/>
              <a:gd name="T39" fmla="*/ 154004496 h 87"/>
              <a:gd name="T40" fmla="*/ 3558422 w 6"/>
              <a:gd name="T41" fmla="*/ 152234207 h 87"/>
              <a:gd name="T42" fmla="*/ 3558422 w 6"/>
              <a:gd name="T43" fmla="*/ 152234207 h 87"/>
              <a:gd name="T44" fmla="*/ 3558422 w 6"/>
              <a:gd name="T45" fmla="*/ 150463917 h 87"/>
              <a:gd name="T46" fmla="*/ 3558422 w 6"/>
              <a:gd name="T47" fmla="*/ 146923339 h 87"/>
              <a:gd name="T48" fmla="*/ 3558422 w 6"/>
              <a:gd name="T49" fmla="*/ 138073226 h 87"/>
              <a:gd name="T50" fmla="*/ 3558422 w 6"/>
              <a:gd name="T51" fmla="*/ 122141956 h 87"/>
              <a:gd name="T52" fmla="*/ 3558422 w 6"/>
              <a:gd name="T53" fmla="*/ 65496701 h 87"/>
              <a:gd name="T54" fmla="*/ 5337633 w 6"/>
              <a:gd name="T55" fmla="*/ 42484274 h 87"/>
              <a:gd name="T56" fmla="*/ 5337633 w 6"/>
              <a:gd name="T57" fmla="*/ 24782715 h 87"/>
              <a:gd name="T58" fmla="*/ 5337633 w 6"/>
              <a:gd name="T59" fmla="*/ 17701559 h 87"/>
              <a:gd name="T60" fmla="*/ 5337633 w 6"/>
              <a:gd name="T61" fmla="*/ 12390692 h 87"/>
              <a:gd name="T62" fmla="*/ 5337633 w 6"/>
              <a:gd name="T63" fmla="*/ 10620403 h 87"/>
              <a:gd name="T64" fmla="*/ 5337633 w 6"/>
              <a:gd name="T65" fmla="*/ 8851446 h 87"/>
              <a:gd name="T66" fmla="*/ 5337633 w 6"/>
              <a:gd name="T67" fmla="*/ 7081156 h 87"/>
              <a:gd name="T68" fmla="*/ 5337633 w 6"/>
              <a:gd name="T69" fmla="*/ 7081156 h 87"/>
              <a:gd name="T70" fmla="*/ 5337633 w 6"/>
              <a:gd name="T71" fmla="*/ 7081156 h 87"/>
              <a:gd name="T72" fmla="*/ 5337633 w 6"/>
              <a:gd name="T73" fmla="*/ 8851446 h 87"/>
              <a:gd name="T74" fmla="*/ 5337633 w 6"/>
              <a:gd name="T75" fmla="*/ 10620403 h 87"/>
              <a:gd name="T76" fmla="*/ 5337633 w 6"/>
              <a:gd name="T77" fmla="*/ 14160981 h 87"/>
              <a:gd name="T78" fmla="*/ 7116843 w 6"/>
              <a:gd name="T79" fmla="*/ 21242137 h 87"/>
              <a:gd name="T80" fmla="*/ 7116843 w 6"/>
              <a:gd name="T81" fmla="*/ 35403118 h 87"/>
              <a:gd name="T82" fmla="*/ 7116843 w 6"/>
              <a:gd name="T83" fmla="*/ 77887392 h 87"/>
              <a:gd name="T84" fmla="*/ 7116843 w 6"/>
              <a:gd name="T85" fmla="*/ 106209354 h 87"/>
              <a:gd name="T86" fmla="*/ 8896054 w 6"/>
              <a:gd name="T87" fmla="*/ 123912245 h 87"/>
              <a:gd name="T88" fmla="*/ 8896054 w 6"/>
              <a:gd name="T89" fmla="*/ 134532648 h 87"/>
              <a:gd name="T90" fmla="*/ 8896054 w 6"/>
              <a:gd name="T91" fmla="*/ 139843515 h 87"/>
              <a:gd name="T92" fmla="*/ 8896054 w 6"/>
              <a:gd name="T93" fmla="*/ 143384093 h 87"/>
              <a:gd name="T94" fmla="*/ 8896054 w 6"/>
              <a:gd name="T95" fmla="*/ 145153050 h 87"/>
              <a:gd name="T96" fmla="*/ 8896054 w 6"/>
              <a:gd name="T97" fmla="*/ 145153050 h 87"/>
              <a:gd name="T98" fmla="*/ 8896054 w 6"/>
              <a:gd name="T99" fmla="*/ 145153050 h 87"/>
              <a:gd name="T100" fmla="*/ 8896054 w 6"/>
              <a:gd name="T101" fmla="*/ 145153050 h 87"/>
              <a:gd name="T102" fmla="*/ 8896054 w 6"/>
              <a:gd name="T103" fmla="*/ 145153050 h 87"/>
              <a:gd name="T104" fmla="*/ 8896054 w 6"/>
              <a:gd name="T105" fmla="*/ 143384093 h 87"/>
              <a:gd name="T106" fmla="*/ 8896054 w 6"/>
              <a:gd name="T107" fmla="*/ 138073226 h 87"/>
              <a:gd name="T108" fmla="*/ 8896054 w 6"/>
              <a:gd name="T109" fmla="*/ 130992069 h 87"/>
              <a:gd name="T110" fmla="*/ 10675265 w 6"/>
              <a:gd name="T111" fmla="*/ 107979643 h 87"/>
              <a:gd name="T112" fmla="*/ 10675265 w 6"/>
              <a:gd name="T113" fmla="*/ 58415544 h 87"/>
              <a:gd name="T114" fmla="*/ 10675265 w 6"/>
              <a:gd name="T115" fmla="*/ 40713985 h 87"/>
              <a:gd name="T116" fmla="*/ 10675265 w 6"/>
              <a:gd name="T117" fmla="*/ 26553005 h 87"/>
              <a:gd name="T118" fmla="*/ 10675265 w 6"/>
              <a:gd name="T119" fmla="*/ 21242137 h 87"/>
              <a:gd name="T120" fmla="*/ 10675265 w 6"/>
              <a:gd name="T121" fmla="*/ 17701559 h 87"/>
              <a:gd name="T122" fmla="*/ 10675265 w 6"/>
              <a:gd name="T123" fmla="*/ 15931270 h 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87"/>
              <a:gd name="T188" fmla="*/ 6 w 6"/>
              <a:gd name="T189" fmla="*/ 87 h 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87">
                <a:moveTo>
                  <a:pt x="0" y="6"/>
                </a:move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1" y="28"/>
                </a:lnTo>
                <a:lnTo>
                  <a:pt x="1" y="34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42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3"/>
                </a:lnTo>
                <a:lnTo>
                  <a:pt x="1" y="56"/>
                </a:lnTo>
                <a:lnTo>
                  <a:pt x="1" y="63"/>
                </a:lnTo>
                <a:lnTo>
                  <a:pt x="1" y="64"/>
                </a:lnTo>
                <a:lnTo>
                  <a:pt x="1" y="66"/>
                </a:lnTo>
                <a:lnTo>
                  <a:pt x="1" y="68"/>
                </a:lnTo>
                <a:lnTo>
                  <a:pt x="1" y="69"/>
                </a:lnTo>
                <a:lnTo>
                  <a:pt x="1" y="70"/>
                </a:lnTo>
                <a:lnTo>
                  <a:pt x="1" y="71"/>
                </a:lnTo>
                <a:lnTo>
                  <a:pt x="1" y="74"/>
                </a:lnTo>
                <a:lnTo>
                  <a:pt x="1" y="75"/>
                </a:lnTo>
                <a:lnTo>
                  <a:pt x="1" y="76"/>
                </a:lnTo>
                <a:lnTo>
                  <a:pt x="1" y="78"/>
                </a:lnTo>
                <a:lnTo>
                  <a:pt x="1" y="79"/>
                </a:lnTo>
                <a:lnTo>
                  <a:pt x="1" y="80"/>
                </a:lnTo>
                <a:lnTo>
                  <a:pt x="1" y="82"/>
                </a:lnTo>
                <a:lnTo>
                  <a:pt x="1" y="83"/>
                </a:lnTo>
                <a:lnTo>
                  <a:pt x="1" y="84"/>
                </a:lnTo>
                <a:lnTo>
                  <a:pt x="1" y="85"/>
                </a:lnTo>
                <a:lnTo>
                  <a:pt x="1" y="86"/>
                </a:lnTo>
                <a:lnTo>
                  <a:pt x="1" y="87"/>
                </a:lnTo>
                <a:lnTo>
                  <a:pt x="2" y="87"/>
                </a:lnTo>
                <a:lnTo>
                  <a:pt x="2" y="86"/>
                </a:lnTo>
                <a:lnTo>
                  <a:pt x="2" y="85"/>
                </a:lnTo>
                <a:lnTo>
                  <a:pt x="2" y="84"/>
                </a:lnTo>
                <a:lnTo>
                  <a:pt x="2" y="83"/>
                </a:lnTo>
                <a:lnTo>
                  <a:pt x="2" y="82"/>
                </a:lnTo>
                <a:lnTo>
                  <a:pt x="2" y="81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2" y="74"/>
                </a:lnTo>
                <a:lnTo>
                  <a:pt x="2" y="73"/>
                </a:lnTo>
                <a:lnTo>
                  <a:pt x="2" y="72"/>
                </a:lnTo>
                <a:lnTo>
                  <a:pt x="2" y="69"/>
                </a:lnTo>
                <a:lnTo>
                  <a:pt x="2" y="63"/>
                </a:lnTo>
                <a:lnTo>
                  <a:pt x="2" y="51"/>
                </a:lnTo>
                <a:lnTo>
                  <a:pt x="2" y="50"/>
                </a:lnTo>
                <a:lnTo>
                  <a:pt x="2" y="48"/>
                </a:lnTo>
                <a:lnTo>
                  <a:pt x="2" y="44"/>
                </a:lnTo>
                <a:lnTo>
                  <a:pt x="2" y="37"/>
                </a:lnTo>
                <a:lnTo>
                  <a:pt x="2" y="36"/>
                </a:lnTo>
                <a:lnTo>
                  <a:pt x="3" y="34"/>
                </a:lnTo>
                <a:lnTo>
                  <a:pt x="3" y="31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2"/>
                </a:lnTo>
                <a:lnTo>
                  <a:pt x="3" y="19"/>
                </a:lnTo>
                <a:lnTo>
                  <a:pt x="3" y="18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9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5"/>
                </a:lnTo>
                <a:lnTo>
                  <a:pt x="4" y="30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8"/>
                </a:lnTo>
                <a:lnTo>
                  <a:pt x="4" y="54"/>
                </a:lnTo>
                <a:lnTo>
                  <a:pt x="4" y="55"/>
                </a:lnTo>
                <a:lnTo>
                  <a:pt x="4" y="57"/>
                </a:lnTo>
                <a:lnTo>
                  <a:pt x="4" y="60"/>
                </a:lnTo>
                <a:lnTo>
                  <a:pt x="4" y="65"/>
                </a:lnTo>
                <a:lnTo>
                  <a:pt x="4" y="66"/>
                </a:lnTo>
                <a:lnTo>
                  <a:pt x="4" y="67"/>
                </a:lnTo>
                <a:lnTo>
                  <a:pt x="5" y="70"/>
                </a:lnTo>
                <a:lnTo>
                  <a:pt x="5" y="71"/>
                </a:lnTo>
                <a:lnTo>
                  <a:pt x="5" y="72"/>
                </a:lnTo>
                <a:lnTo>
                  <a:pt x="5" y="74"/>
                </a:lnTo>
                <a:lnTo>
                  <a:pt x="5" y="75"/>
                </a:lnTo>
                <a:lnTo>
                  <a:pt x="5" y="76"/>
                </a:lnTo>
                <a:lnTo>
                  <a:pt x="5" y="77"/>
                </a:lnTo>
                <a:lnTo>
                  <a:pt x="5" y="78"/>
                </a:lnTo>
                <a:lnTo>
                  <a:pt x="5" y="79"/>
                </a:lnTo>
                <a:lnTo>
                  <a:pt x="5" y="80"/>
                </a:lnTo>
                <a:lnTo>
                  <a:pt x="5" y="81"/>
                </a:lnTo>
                <a:lnTo>
                  <a:pt x="5" y="82"/>
                </a:lnTo>
                <a:lnTo>
                  <a:pt x="5" y="81"/>
                </a:lnTo>
                <a:lnTo>
                  <a:pt x="5" y="80"/>
                </a:lnTo>
                <a:lnTo>
                  <a:pt x="5" y="79"/>
                </a:lnTo>
                <a:lnTo>
                  <a:pt x="5" y="78"/>
                </a:lnTo>
                <a:lnTo>
                  <a:pt x="5" y="77"/>
                </a:lnTo>
                <a:lnTo>
                  <a:pt x="5" y="75"/>
                </a:lnTo>
                <a:lnTo>
                  <a:pt x="5" y="74"/>
                </a:lnTo>
                <a:lnTo>
                  <a:pt x="5" y="73"/>
                </a:lnTo>
                <a:lnTo>
                  <a:pt x="5" y="71"/>
                </a:lnTo>
                <a:lnTo>
                  <a:pt x="6" y="66"/>
                </a:lnTo>
                <a:lnTo>
                  <a:pt x="6" y="65"/>
                </a:lnTo>
                <a:lnTo>
                  <a:pt x="6" y="64"/>
                </a:lnTo>
                <a:lnTo>
                  <a:pt x="6" y="61"/>
                </a:lnTo>
                <a:lnTo>
                  <a:pt x="6" y="56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39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28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19"/>
                </a:lnTo>
                <a:lnTo>
                  <a:pt x="6" y="18"/>
                </a:lnTo>
                <a:lnTo>
                  <a:pt x="6" y="17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5007570" y="1613272"/>
            <a:ext cx="9525" cy="92075"/>
          </a:xfrm>
          <a:custGeom>
            <a:avLst/>
            <a:gdLst>
              <a:gd name="T0" fmla="*/ 0 w 7"/>
              <a:gd name="T1" fmla="*/ 0 h 69"/>
              <a:gd name="T2" fmla="*/ 1830161 w 7"/>
              <a:gd name="T3" fmla="*/ 0 h 69"/>
              <a:gd name="T4" fmla="*/ 1830161 w 7"/>
              <a:gd name="T5" fmla="*/ 0 h 69"/>
              <a:gd name="T6" fmla="*/ 1830161 w 7"/>
              <a:gd name="T7" fmla="*/ 0 h 69"/>
              <a:gd name="T8" fmla="*/ 1830161 w 7"/>
              <a:gd name="T9" fmla="*/ 1773445 h 69"/>
              <a:gd name="T10" fmla="*/ 1830161 w 7"/>
              <a:gd name="T11" fmla="*/ 3546889 h 69"/>
              <a:gd name="T12" fmla="*/ 1830161 w 7"/>
              <a:gd name="T13" fmla="*/ 8867223 h 69"/>
              <a:gd name="T14" fmla="*/ 1830161 w 7"/>
              <a:gd name="T15" fmla="*/ 30147223 h 69"/>
              <a:gd name="T16" fmla="*/ 1830161 w 7"/>
              <a:gd name="T17" fmla="*/ 69160335 h 69"/>
              <a:gd name="T18" fmla="*/ 3660321 w 7"/>
              <a:gd name="T19" fmla="*/ 88666891 h 69"/>
              <a:gd name="T20" fmla="*/ 3660321 w 7"/>
              <a:gd name="T21" fmla="*/ 109946891 h 69"/>
              <a:gd name="T22" fmla="*/ 3660321 w 7"/>
              <a:gd name="T23" fmla="*/ 117039335 h 69"/>
              <a:gd name="T24" fmla="*/ 3660321 w 7"/>
              <a:gd name="T25" fmla="*/ 120586224 h 69"/>
              <a:gd name="T26" fmla="*/ 3660321 w 7"/>
              <a:gd name="T27" fmla="*/ 120586224 h 69"/>
              <a:gd name="T28" fmla="*/ 3660321 w 7"/>
              <a:gd name="T29" fmla="*/ 122359668 h 69"/>
              <a:gd name="T30" fmla="*/ 3660321 w 7"/>
              <a:gd name="T31" fmla="*/ 122359668 h 69"/>
              <a:gd name="T32" fmla="*/ 3660321 w 7"/>
              <a:gd name="T33" fmla="*/ 122359668 h 69"/>
              <a:gd name="T34" fmla="*/ 3660321 w 7"/>
              <a:gd name="T35" fmla="*/ 120586224 h 69"/>
              <a:gd name="T36" fmla="*/ 3660321 w 7"/>
              <a:gd name="T37" fmla="*/ 120586224 h 69"/>
              <a:gd name="T38" fmla="*/ 3660321 w 7"/>
              <a:gd name="T39" fmla="*/ 117039335 h 69"/>
              <a:gd name="T40" fmla="*/ 5490482 w 7"/>
              <a:gd name="T41" fmla="*/ 109946891 h 69"/>
              <a:gd name="T42" fmla="*/ 5490482 w 7"/>
              <a:gd name="T43" fmla="*/ 101079668 h 69"/>
              <a:gd name="T44" fmla="*/ 5490482 w 7"/>
              <a:gd name="T45" fmla="*/ 72705889 h 69"/>
              <a:gd name="T46" fmla="*/ 5490482 w 7"/>
              <a:gd name="T47" fmla="*/ 35466222 h 69"/>
              <a:gd name="T48" fmla="*/ 7320643 w 7"/>
              <a:gd name="T49" fmla="*/ 21280000 h 69"/>
              <a:gd name="T50" fmla="*/ 7320643 w 7"/>
              <a:gd name="T51" fmla="*/ 15959667 h 69"/>
              <a:gd name="T52" fmla="*/ 7320643 w 7"/>
              <a:gd name="T53" fmla="*/ 10639333 h 69"/>
              <a:gd name="T54" fmla="*/ 7320643 w 7"/>
              <a:gd name="T55" fmla="*/ 8867223 h 69"/>
              <a:gd name="T56" fmla="*/ 7320643 w 7"/>
              <a:gd name="T57" fmla="*/ 7093778 h 69"/>
              <a:gd name="T58" fmla="*/ 7320643 w 7"/>
              <a:gd name="T59" fmla="*/ 7093778 h 69"/>
              <a:gd name="T60" fmla="*/ 7320643 w 7"/>
              <a:gd name="T61" fmla="*/ 7093778 h 69"/>
              <a:gd name="T62" fmla="*/ 7320643 w 7"/>
              <a:gd name="T63" fmla="*/ 7093778 h 69"/>
              <a:gd name="T64" fmla="*/ 7320643 w 7"/>
              <a:gd name="T65" fmla="*/ 8867223 h 69"/>
              <a:gd name="T66" fmla="*/ 7320643 w 7"/>
              <a:gd name="T67" fmla="*/ 10639333 h 69"/>
              <a:gd name="T68" fmla="*/ 7320643 w 7"/>
              <a:gd name="T69" fmla="*/ 15959667 h 69"/>
              <a:gd name="T70" fmla="*/ 7320643 w 7"/>
              <a:gd name="T71" fmla="*/ 28373779 h 69"/>
              <a:gd name="T72" fmla="*/ 9150804 w 7"/>
              <a:gd name="T73" fmla="*/ 49653779 h 69"/>
              <a:gd name="T74" fmla="*/ 9150804 w 7"/>
              <a:gd name="T75" fmla="*/ 78026223 h 69"/>
              <a:gd name="T76" fmla="*/ 9150804 w 7"/>
              <a:gd name="T77" fmla="*/ 88666891 h 69"/>
              <a:gd name="T78" fmla="*/ 9150804 w 7"/>
              <a:gd name="T79" fmla="*/ 99306224 h 69"/>
              <a:gd name="T80" fmla="*/ 9150804 w 7"/>
              <a:gd name="T81" fmla="*/ 106400002 h 69"/>
              <a:gd name="T82" fmla="*/ 9150804 w 7"/>
              <a:gd name="T83" fmla="*/ 109946891 h 69"/>
              <a:gd name="T84" fmla="*/ 9150804 w 7"/>
              <a:gd name="T85" fmla="*/ 111720336 h 69"/>
              <a:gd name="T86" fmla="*/ 9150804 w 7"/>
              <a:gd name="T87" fmla="*/ 113492446 h 69"/>
              <a:gd name="T88" fmla="*/ 9150804 w 7"/>
              <a:gd name="T89" fmla="*/ 113492446 h 69"/>
              <a:gd name="T90" fmla="*/ 10980964 w 7"/>
              <a:gd name="T91" fmla="*/ 113492446 h 69"/>
              <a:gd name="T92" fmla="*/ 10980964 w 7"/>
              <a:gd name="T93" fmla="*/ 113492446 h 69"/>
              <a:gd name="T94" fmla="*/ 10980964 w 7"/>
              <a:gd name="T95" fmla="*/ 113492446 h 69"/>
              <a:gd name="T96" fmla="*/ 10980964 w 7"/>
              <a:gd name="T97" fmla="*/ 111720336 h 69"/>
              <a:gd name="T98" fmla="*/ 10980964 w 7"/>
              <a:gd name="T99" fmla="*/ 108173446 h 69"/>
              <a:gd name="T100" fmla="*/ 10980964 w 7"/>
              <a:gd name="T101" fmla="*/ 101079668 h 69"/>
              <a:gd name="T102" fmla="*/ 10980964 w 7"/>
              <a:gd name="T103" fmla="*/ 85120001 h 69"/>
              <a:gd name="T104" fmla="*/ 10980964 w 7"/>
              <a:gd name="T105" fmla="*/ 60293112 h 69"/>
              <a:gd name="T106" fmla="*/ 12811125 w 7"/>
              <a:gd name="T107" fmla="*/ 42560001 h 69"/>
              <a:gd name="T108" fmla="*/ 12811125 w 7"/>
              <a:gd name="T109" fmla="*/ 30147223 h 69"/>
              <a:gd name="T110" fmla="*/ 12811125 w 7"/>
              <a:gd name="T111" fmla="*/ 23053445 h 69"/>
              <a:gd name="T112" fmla="*/ 12811125 w 7"/>
              <a:gd name="T113" fmla="*/ 19506556 h 69"/>
              <a:gd name="T114" fmla="*/ 12811125 w 7"/>
              <a:gd name="T115" fmla="*/ 17733111 h 69"/>
              <a:gd name="T116" fmla="*/ 12811125 w 7"/>
              <a:gd name="T117" fmla="*/ 15959667 h 69"/>
              <a:gd name="T118" fmla="*/ 12811125 w 7"/>
              <a:gd name="T119" fmla="*/ 15959667 h 69"/>
              <a:gd name="T120" fmla="*/ 12811125 w 7"/>
              <a:gd name="T121" fmla="*/ 14186222 h 69"/>
              <a:gd name="T122" fmla="*/ 12811125 w 7"/>
              <a:gd name="T123" fmla="*/ 15959667 h 6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69"/>
              <a:gd name="T188" fmla="*/ 7 w 7"/>
              <a:gd name="T189" fmla="*/ 69 h 6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69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2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2"/>
                </a:lnTo>
                <a:lnTo>
                  <a:pt x="1" y="28"/>
                </a:lnTo>
                <a:lnTo>
                  <a:pt x="1" y="39"/>
                </a:lnTo>
                <a:lnTo>
                  <a:pt x="1" y="40"/>
                </a:lnTo>
                <a:lnTo>
                  <a:pt x="1" y="42"/>
                </a:lnTo>
                <a:lnTo>
                  <a:pt x="2" y="44"/>
                </a:lnTo>
                <a:lnTo>
                  <a:pt x="2" y="49"/>
                </a:lnTo>
                <a:lnTo>
                  <a:pt x="2" y="50"/>
                </a:lnTo>
                <a:lnTo>
                  <a:pt x="2" y="52"/>
                </a:lnTo>
                <a:lnTo>
                  <a:pt x="2" y="54"/>
                </a:lnTo>
                <a:lnTo>
                  <a:pt x="2" y="58"/>
                </a:lnTo>
                <a:lnTo>
                  <a:pt x="2" y="59"/>
                </a:lnTo>
                <a:lnTo>
                  <a:pt x="2" y="60"/>
                </a:lnTo>
                <a:lnTo>
                  <a:pt x="2" y="62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7"/>
                </a:lnTo>
                <a:lnTo>
                  <a:pt x="2" y="68"/>
                </a:lnTo>
                <a:lnTo>
                  <a:pt x="2" y="69"/>
                </a:lnTo>
                <a:lnTo>
                  <a:pt x="2" y="68"/>
                </a:lnTo>
                <a:lnTo>
                  <a:pt x="2" y="67"/>
                </a:lnTo>
                <a:lnTo>
                  <a:pt x="2" y="66"/>
                </a:lnTo>
                <a:lnTo>
                  <a:pt x="3" y="65"/>
                </a:lnTo>
                <a:lnTo>
                  <a:pt x="3" y="64"/>
                </a:lnTo>
                <a:lnTo>
                  <a:pt x="3" y="63"/>
                </a:lnTo>
                <a:lnTo>
                  <a:pt x="3" y="62"/>
                </a:lnTo>
                <a:lnTo>
                  <a:pt x="3" y="61"/>
                </a:lnTo>
                <a:lnTo>
                  <a:pt x="3" y="59"/>
                </a:lnTo>
                <a:lnTo>
                  <a:pt x="3" y="58"/>
                </a:lnTo>
                <a:lnTo>
                  <a:pt x="3" y="57"/>
                </a:lnTo>
                <a:lnTo>
                  <a:pt x="3" y="55"/>
                </a:lnTo>
                <a:lnTo>
                  <a:pt x="3" y="51"/>
                </a:lnTo>
                <a:lnTo>
                  <a:pt x="3" y="50"/>
                </a:lnTo>
                <a:lnTo>
                  <a:pt x="3" y="49"/>
                </a:lnTo>
                <a:lnTo>
                  <a:pt x="3" y="46"/>
                </a:lnTo>
                <a:lnTo>
                  <a:pt x="3" y="41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5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6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5"/>
                </a:lnTo>
                <a:lnTo>
                  <a:pt x="4" y="16"/>
                </a:lnTo>
                <a:lnTo>
                  <a:pt x="5" y="17"/>
                </a:lnTo>
                <a:lnTo>
                  <a:pt x="5" y="19"/>
                </a:lnTo>
                <a:lnTo>
                  <a:pt x="5" y="24"/>
                </a:lnTo>
                <a:lnTo>
                  <a:pt x="5" y="25"/>
                </a:lnTo>
                <a:lnTo>
                  <a:pt x="5" y="26"/>
                </a:lnTo>
                <a:lnTo>
                  <a:pt x="5" y="28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8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8"/>
                </a:lnTo>
                <a:lnTo>
                  <a:pt x="5" y="49"/>
                </a:lnTo>
                <a:lnTo>
                  <a:pt x="5" y="50"/>
                </a:lnTo>
                <a:lnTo>
                  <a:pt x="5" y="52"/>
                </a:lnTo>
                <a:lnTo>
                  <a:pt x="5" y="53"/>
                </a:lnTo>
                <a:lnTo>
                  <a:pt x="5" y="55"/>
                </a:lnTo>
                <a:lnTo>
                  <a:pt x="5" y="56"/>
                </a:lnTo>
                <a:lnTo>
                  <a:pt x="5" y="57"/>
                </a:lnTo>
                <a:lnTo>
                  <a:pt x="5" y="58"/>
                </a:lnTo>
                <a:lnTo>
                  <a:pt x="5" y="59"/>
                </a:lnTo>
                <a:lnTo>
                  <a:pt x="5" y="60"/>
                </a:lnTo>
                <a:lnTo>
                  <a:pt x="5" y="61"/>
                </a:lnTo>
                <a:lnTo>
                  <a:pt x="5" y="62"/>
                </a:lnTo>
                <a:lnTo>
                  <a:pt x="5" y="63"/>
                </a:lnTo>
                <a:lnTo>
                  <a:pt x="5" y="64"/>
                </a:lnTo>
                <a:lnTo>
                  <a:pt x="6" y="64"/>
                </a:lnTo>
                <a:lnTo>
                  <a:pt x="6" y="63"/>
                </a:lnTo>
                <a:lnTo>
                  <a:pt x="6" y="62"/>
                </a:lnTo>
                <a:lnTo>
                  <a:pt x="6" y="61"/>
                </a:lnTo>
                <a:lnTo>
                  <a:pt x="6" y="60"/>
                </a:lnTo>
                <a:lnTo>
                  <a:pt x="6" y="59"/>
                </a:lnTo>
                <a:lnTo>
                  <a:pt x="6" y="58"/>
                </a:lnTo>
                <a:lnTo>
                  <a:pt x="6" y="57"/>
                </a:lnTo>
                <a:lnTo>
                  <a:pt x="6" y="56"/>
                </a:lnTo>
                <a:lnTo>
                  <a:pt x="6" y="55"/>
                </a:lnTo>
                <a:lnTo>
                  <a:pt x="6" y="51"/>
                </a:lnTo>
                <a:lnTo>
                  <a:pt x="6" y="50"/>
                </a:lnTo>
                <a:lnTo>
                  <a:pt x="6" y="49"/>
                </a:lnTo>
                <a:lnTo>
                  <a:pt x="6" y="48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39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7" y="29"/>
                </a:lnTo>
                <a:lnTo>
                  <a:pt x="7" y="25"/>
                </a:lnTo>
                <a:lnTo>
                  <a:pt x="7" y="24"/>
                </a:lnTo>
                <a:lnTo>
                  <a:pt x="7" y="23"/>
                </a:lnTo>
                <a:lnTo>
                  <a:pt x="7" y="21"/>
                </a:lnTo>
                <a:lnTo>
                  <a:pt x="7" y="20"/>
                </a:lnTo>
                <a:lnTo>
                  <a:pt x="7" y="19"/>
                </a:lnTo>
                <a:lnTo>
                  <a:pt x="7" y="18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5017095" y="1625972"/>
            <a:ext cx="9525" cy="66675"/>
          </a:xfrm>
          <a:custGeom>
            <a:avLst/>
            <a:gdLst>
              <a:gd name="T0" fmla="*/ 0 w 7"/>
              <a:gd name="T1" fmla="*/ 0 h 51"/>
              <a:gd name="T2" fmla="*/ 0 w 7"/>
              <a:gd name="T3" fmla="*/ 1737472 h 51"/>
              <a:gd name="T4" fmla="*/ 1830161 w 7"/>
              <a:gd name="T5" fmla="*/ 5212416 h 51"/>
              <a:gd name="T6" fmla="*/ 1830161 w 7"/>
              <a:gd name="T7" fmla="*/ 12160997 h 51"/>
              <a:gd name="T8" fmla="*/ 1830161 w 7"/>
              <a:gd name="T9" fmla="*/ 36484299 h 51"/>
              <a:gd name="T10" fmla="*/ 1830161 w 7"/>
              <a:gd name="T11" fmla="*/ 52120240 h 51"/>
              <a:gd name="T12" fmla="*/ 1830161 w 7"/>
              <a:gd name="T13" fmla="*/ 71231125 h 51"/>
              <a:gd name="T14" fmla="*/ 3660321 w 7"/>
              <a:gd name="T15" fmla="*/ 78181013 h 51"/>
              <a:gd name="T16" fmla="*/ 3660321 w 7"/>
              <a:gd name="T17" fmla="*/ 83392122 h 51"/>
              <a:gd name="T18" fmla="*/ 3660321 w 7"/>
              <a:gd name="T19" fmla="*/ 85129594 h 51"/>
              <a:gd name="T20" fmla="*/ 3660321 w 7"/>
              <a:gd name="T21" fmla="*/ 86867066 h 51"/>
              <a:gd name="T22" fmla="*/ 3660321 w 7"/>
              <a:gd name="T23" fmla="*/ 88604538 h 51"/>
              <a:gd name="T24" fmla="*/ 3660321 w 7"/>
              <a:gd name="T25" fmla="*/ 88604538 h 51"/>
              <a:gd name="T26" fmla="*/ 3660321 w 7"/>
              <a:gd name="T27" fmla="*/ 88604538 h 51"/>
              <a:gd name="T28" fmla="*/ 3660321 w 7"/>
              <a:gd name="T29" fmla="*/ 88604538 h 51"/>
              <a:gd name="T30" fmla="*/ 3660321 w 7"/>
              <a:gd name="T31" fmla="*/ 88604538 h 51"/>
              <a:gd name="T32" fmla="*/ 3660321 w 7"/>
              <a:gd name="T33" fmla="*/ 86867066 h 51"/>
              <a:gd name="T34" fmla="*/ 3660321 w 7"/>
              <a:gd name="T35" fmla="*/ 85129594 h 51"/>
              <a:gd name="T36" fmla="*/ 3660321 w 7"/>
              <a:gd name="T37" fmla="*/ 78181013 h 51"/>
              <a:gd name="T38" fmla="*/ 5490482 w 7"/>
              <a:gd name="T39" fmla="*/ 72968597 h 51"/>
              <a:gd name="T40" fmla="*/ 5490482 w 7"/>
              <a:gd name="T41" fmla="*/ 46907824 h 51"/>
              <a:gd name="T42" fmla="*/ 5490482 w 7"/>
              <a:gd name="T43" fmla="*/ 26060774 h 51"/>
              <a:gd name="T44" fmla="*/ 5490482 w 7"/>
              <a:gd name="T45" fmla="*/ 19110885 h 51"/>
              <a:gd name="T46" fmla="*/ 5490482 w 7"/>
              <a:gd name="T47" fmla="*/ 13898469 h 51"/>
              <a:gd name="T48" fmla="*/ 5490482 w 7"/>
              <a:gd name="T49" fmla="*/ 10423525 h 51"/>
              <a:gd name="T50" fmla="*/ 5490482 w 7"/>
              <a:gd name="T51" fmla="*/ 8687360 h 51"/>
              <a:gd name="T52" fmla="*/ 5490482 w 7"/>
              <a:gd name="T53" fmla="*/ 6949888 h 51"/>
              <a:gd name="T54" fmla="*/ 7320643 w 7"/>
              <a:gd name="T55" fmla="*/ 6949888 h 51"/>
              <a:gd name="T56" fmla="*/ 7320643 w 7"/>
              <a:gd name="T57" fmla="*/ 6949888 h 51"/>
              <a:gd name="T58" fmla="*/ 7320643 w 7"/>
              <a:gd name="T59" fmla="*/ 6949888 h 51"/>
              <a:gd name="T60" fmla="*/ 7320643 w 7"/>
              <a:gd name="T61" fmla="*/ 6949888 h 51"/>
              <a:gd name="T62" fmla="*/ 7320643 w 7"/>
              <a:gd name="T63" fmla="*/ 6949888 h 51"/>
              <a:gd name="T64" fmla="*/ 7320643 w 7"/>
              <a:gd name="T65" fmla="*/ 10423525 h 51"/>
              <a:gd name="T66" fmla="*/ 7320643 w 7"/>
              <a:gd name="T67" fmla="*/ 13898469 h 51"/>
              <a:gd name="T68" fmla="*/ 7320643 w 7"/>
              <a:gd name="T69" fmla="*/ 22585829 h 51"/>
              <a:gd name="T70" fmla="*/ 7320643 w 7"/>
              <a:gd name="T71" fmla="*/ 45170351 h 51"/>
              <a:gd name="T72" fmla="*/ 9150804 w 7"/>
              <a:gd name="T73" fmla="*/ 60807600 h 51"/>
              <a:gd name="T74" fmla="*/ 9150804 w 7"/>
              <a:gd name="T75" fmla="*/ 71231125 h 51"/>
              <a:gd name="T76" fmla="*/ 9150804 w 7"/>
              <a:gd name="T77" fmla="*/ 76443541 h 51"/>
              <a:gd name="T78" fmla="*/ 9150804 w 7"/>
              <a:gd name="T79" fmla="*/ 79917178 h 51"/>
              <a:gd name="T80" fmla="*/ 9150804 w 7"/>
              <a:gd name="T81" fmla="*/ 81654650 h 51"/>
              <a:gd name="T82" fmla="*/ 9150804 w 7"/>
              <a:gd name="T83" fmla="*/ 81654650 h 51"/>
              <a:gd name="T84" fmla="*/ 9150804 w 7"/>
              <a:gd name="T85" fmla="*/ 81654650 h 51"/>
              <a:gd name="T86" fmla="*/ 9150804 w 7"/>
              <a:gd name="T87" fmla="*/ 81654650 h 51"/>
              <a:gd name="T88" fmla="*/ 9150804 w 7"/>
              <a:gd name="T89" fmla="*/ 81654650 h 51"/>
              <a:gd name="T90" fmla="*/ 9150804 w 7"/>
              <a:gd name="T91" fmla="*/ 81654650 h 51"/>
              <a:gd name="T92" fmla="*/ 9150804 w 7"/>
              <a:gd name="T93" fmla="*/ 79917178 h 51"/>
              <a:gd name="T94" fmla="*/ 10980964 w 7"/>
              <a:gd name="T95" fmla="*/ 78181013 h 51"/>
              <a:gd name="T96" fmla="*/ 10980964 w 7"/>
              <a:gd name="T97" fmla="*/ 72968597 h 51"/>
              <a:gd name="T98" fmla="*/ 10980964 w 7"/>
              <a:gd name="T99" fmla="*/ 60807600 h 51"/>
              <a:gd name="T100" fmla="*/ 10980964 w 7"/>
              <a:gd name="T101" fmla="*/ 33009354 h 51"/>
              <a:gd name="T102" fmla="*/ 12811125 w 7"/>
              <a:gd name="T103" fmla="*/ 24323301 h 51"/>
              <a:gd name="T104" fmla="*/ 12811125 w 7"/>
              <a:gd name="T105" fmla="*/ 17373413 h 51"/>
              <a:gd name="T106" fmla="*/ 12811125 w 7"/>
              <a:gd name="T107" fmla="*/ 15635941 h 51"/>
              <a:gd name="T108" fmla="*/ 12811125 w 7"/>
              <a:gd name="T109" fmla="*/ 13898469 h 51"/>
              <a:gd name="T110" fmla="*/ 12811125 w 7"/>
              <a:gd name="T111" fmla="*/ 13898469 h 51"/>
              <a:gd name="T112" fmla="*/ 12811125 w 7"/>
              <a:gd name="T113" fmla="*/ 12160997 h 51"/>
              <a:gd name="T114" fmla="*/ 12811125 w 7"/>
              <a:gd name="T115" fmla="*/ 12160997 h 51"/>
              <a:gd name="T116" fmla="*/ 12811125 w 7"/>
              <a:gd name="T117" fmla="*/ 12160997 h 51"/>
              <a:gd name="T118" fmla="*/ 12811125 w 7"/>
              <a:gd name="T119" fmla="*/ 13898469 h 51"/>
              <a:gd name="T120" fmla="*/ 12811125 w 7"/>
              <a:gd name="T121" fmla="*/ 13898469 h 51"/>
              <a:gd name="T122" fmla="*/ 12811125 w 7"/>
              <a:gd name="T123" fmla="*/ 15635941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51"/>
              <a:gd name="T188" fmla="*/ 7 w 7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5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3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4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2" y="44"/>
                </a:lnTo>
                <a:lnTo>
                  <a:pt x="2" y="45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2" y="51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6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5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8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9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9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8"/>
                </a:lnTo>
                <a:lnTo>
                  <a:pt x="5" y="39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5" y="47"/>
                </a:lnTo>
                <a:lnTo>
                  <a:pt x="5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38"/>
                </a:lnTo>
                <a:lnTo>
                  <a:pt x="6" y="37"/>
                </a:lnTo>
                <a:lnTo>
                  <a:pt x="6" y="36"/>
                </a:lnTo>
                <a:lnTo>
                  <a:pt x="6" y="35"/>
                </a:lnTo>
                <a:lnTo>
                  <a:pt x="6" y="32"/>
                </a:lnTo>
                <a:lnTo>
                  <a:pt x="6" y="25"/>
                </a:lnTo>
                <a:lnTo>
                  <a:pt x="6" y="24"/>
                </a:lnTo>
                <a:lnTo>
                  <a:pt x="6" y="22"/>
                </a:lnTo>
                <a:lnTo>
                  <a:pt x="6" y="19"/>
                </a:lnTo>
                <a:lnTo>
                  <a:pt x="6" y="18"/>
                </a:lnTo>
                <a:lnTo>
                  <a:pt x="6" y="16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0"/>
                </a:lnTo>
                <a:lnTo>
                  <a:pt x="7" y="1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5026620" y="1640260"/>
            <a:ext cx="9525" cy="42862"/>
          </a:xfrm>
          <a:custGeom>
            <a:avLst/>
            <a:gdLst>
              <a:gd name="T0" fmla="*/ 0 w 7"/>
              <a:gd name="T1" fmla="*/ 3452339 h 33"/>
              <a:gd name="T2" fmla="*/ 1830161 w 7"/>
              <a:gd name="T3" fmla="*/ 15534228 h 33"/>
              <a:gd name="T4" fmla="*/ 1830161 w 7"/>
              <a:gd name="T5" fmla="*/ 39699304 h 33"/>
              <a:gd name="T6" fmla="*/ 1830161 w 7"/>
              <a:gd name="T7" fmla="*/ 48328853 h 33"/>
              <a:gd name="T8" fmla="*/ 1830161 w 7"/>
              <a:gd name="T9" fmla="*/ 50055023 h 33"/>
              <a:gd name="T10" fmla="*/ 1830161 w 7"/>
              <a:gd name="T11" fmla="*/ 53507362 h 33"/>
              <a:gd name="T12" fmla="*/ 1830161 w 7"/>
              <a:gd name="T13" fmla="*/ 55233532 h 33"/>
              <a:gd name="T14" fmla="*/ 1830161 w 7"/>
              <a:gd name="T15" fmla="*/ 55233532 h 33"/>
              <a:gd name="T16" fmla="*/ 3660321 w 7"/>
              <a:gd name="T17" fmla="*/ 56959701 h 33"/>
              <a:gd name="T18" fmla="*/ 3660321 w 7"/>
              <a:gd name="T19" fmla="*/ 56959701 h 33"/>
              <a:gd name="T20" fmla="*/ 3660321 w 7"/>
              <a:gd name="T21" fmla="*/ 55233532 h 33"/>
              <a:gd name="T22" fmla="*/ 3660321 w 7"/>
              <a:gd name="T23" fmla="*/ 55233532 h 33"/>
              <a:gd name="T24" fmla="*/ 3660321 w 7"/>
              <a:gd name="T25" fmla="*/ 55233532 h 33"/>
              <a:gd name="T26" fmla="*/ 3660321 w 7"/>
              <a:gd name="T27" fmla="*/ 51781193 h 33"/>
              <a:gd name="T28" fmla="*/ 3660321 w 7"/>
              <a:gd name="T29" fmla="*/ 46603982 h 33"/>
              <a:gd name="T30" fmla="*/ 3660321 w 7"/>
              <a:gd name="T31" fmla="*/ 37973134 h 33"/>
              <a:gd name="T32" fmla="*/ 3660321 w 7"/>
              <a:gd name="T33" fmla="*/ 27617415 h 33"/>
              <a:gd name="T34" fmla="*/ 5490482 w 7"/>
              <a:gd name="T35" fmla="*/ 12081889 h 33"/>
              <a:gd name="T36" fmla="*/ 5490482 w 7"/>
              <a:gd name="T37" fmla="*/ 8630848 h 33"/>
              <a:gd name="T38" fmla="*/ 5490482 w 7"/>
              <a:gd name="T39" fmla="*/ 3452339 h 33"/>
              <a:gd name="T40" fmla="*/ 5490482 w 7"/>
              <a:gd name="T41" fmla="*/ 1726170 h 33"/>
              <a:gd name="T42" fmla="*/ 5490482 w 7"/>
              <a:gd name="T43" fmla="*/ 0 h 33"/>
              <a:gd name="T44" fmla="*/ 5490482 w 7"/>
              <a:gd name="T45" fmla="*/ 0 h 33"/>
              <a:gd name="T46" fmla="*/ 5490482 w 7"/>
              <a:gd name="T47" fmla="*/ 0 h 33"/>
              <a:gd name="T48" fmla="*/ 5490482 w 7"/>
              <a:gd name="T49" fmla="*/ 0 h 33"/>
              <a:gd name="T50" fmla="*/ 5490482 w 7"/>
              <a:gd name="T51" fmla="*/ 0 h 33"/>
              <a:gd name="T52" fmla="*/ 5490482 w 7"/>
              <a:gd name="T53" fmla="*/ 0 h 33"/>
              <a:gd name="T54" fmla="*/ 5490482 w 7"/>
              <a:gd name="T55" fmla="*/ 1726170 h 33"/>
              <a:gd name="T56" fmla="*/ 7320643 w 7"/>
              <a:gd name="T57" fmla="*/ 3452339 h 33"/>
              <a:gd name="T58" fmla="*/ 7320643 w 7"/>
              <a:gd name="T59" fmla="*/ 6904679 h 33"/>
              <a:gd name="T60" fmla="*/ 7320643 w 7"/>
              <a:gd name="T61" fmla="*/ 18986567 h 33"/>
              <a:gd name="T62" fmla="*/ 7320643 w 7"/>
              <a:gd name="T63" fmla="*/ 27617415 h 33"/>
              <a:gd name="T64" fmla="*/ 7320643 w 7"/>
              <a:gd name="T65" fmla="*/ 36246965 h 33"/>
              <a:gd name="T66" fmla="*/ 9150804 w 7"/>
              <a:gd name="T67" fmla="*/ 41425474 h 33"/>
              <a:gd name="T68" fmla="*/ 9150804 w 7"/>
              <a:gd name="T69" fmla="*/ 46603982 h 33"/>
              <a:gd name="T70" fmla="*/ 9150804 w 7"/>
              <a:gd name="T71" fmla="*/ 48328853 h 33"/>
              <a:gd name="T72" fmla="*/ 9150804 w 7"/>
              <a:gd name="T73" fmla="*/ 50055023 h 33"/>
              <a:gd name="T74" fmla="*/ 9150804 w 7"/>
              <a:gd name="T75" fmla="*/ 50055023 h 33"/>
              <a:gd name="T76" fmla="*/ 9150804 w 7"/>
              <a:gd name="T77" fmla="*/ 50055023 h 33"/>
              <a:gd name="T78" fmla="*/ 9150804 w 7"/>
              <a:gd name="T79" fmla="*/ 50055023 h 33"/>
              <a:gd name="T80" fmla="*/ 9150804 w 7"/>
              <a:gd name="T81" fmla="*/ 50055023 h 33"/>
              <a:gd name="T82" fmla="*/ 9150804 w 7"/>
              <a:gd name="T83" fmla="*/ 50055023 h 33"/>
              <a:gd name="T84" fmla="*/ 9150804 w 7"/>
              <a:gd name="T85" fmla="*/ 50055023 h 33"/>
              <a:gd name="T86" fmla="*/ 9150804 w 7"/>
              <a:gd name="T87" fmla="*/ 48328853 h 33"/>
              <a:gd name="T88" fmla="*/ 9150804 w 7"/>
              <a:gd name="T89" fmla="*/ 46603982 h 33"/>
              <a:gd name="T90" fmla="*/ 9150804 w 7"/>
              <a:gd name="T91" fmla="*/ 41425474 h 33"/>
              <a:gd name="T92" fmla="*/ 10980964 w 7"/>
              <a:gd name="T93" fmla="*/ 32794625 h 33"/>
              <a:gd name="T94" fmla="*/ 10980964 w 7"/>
              <a:gd name="T95" fmla="*/ 24165076 h 33"/>
              <a:gd name="T96" fmla="*/ 10980964 w 7"/>
              <a:gd name="T97" fmla="*/ 13808058 h 33"/>
              <a:gd name="T98" fmla="*/ 10980964 w 7"/>
              <a:gd name="T99" fmla="*/ 10355719 h 33"/>
              <a:gd name="T100" fmla="*/ 10980964 w 7"/>
              <a:gd name="T101" fmla="*/ 8630848 h 33"/>
              <a:gd name="T102" fmla="*/ 10980964 w 7"/>
              <a:gd name="T103" fmla="*/ 6904679 h 33"/>
              <a:gd name="T104" fmla="*/ 10980964 w 7"/>
              <a:gd name="T105" fmla="*/ 5178509 h 33"/>
              <a:gd name="T106" fmla="*/ 12811125 w 7"/>
              <a:gd name="T107" fmla="*/ 5178509 h 33"/>
              <a:gd name="T108" fmla="*/ 12811125 w 7"/>
              <a:gd name="T109" fmla="*/ 5178509 h 33"/>
              <a:gd name="T110" fmla="*/ 12811125 w 7"/>
              <a:gd name="T111" fmla="*/ 5178509 h 33"/>
              <a:gd name="T112" fmla="*/ 12811125 w 7"/>
              <a:gd name="T113" fmla="*/ 5178509 h 33"/>
              <a:gd name="T114" fmla="*/ 12811125 w 7"/>
              <a:gd name="T115" fmla="*/ 5178509 h 33"/>
              <a:gd name="T116" fmla="*/ 12811125 w 7"/>
              <a:gd name="T117" fmla="*/ 6904679 h 33"/>
              <a:gd name="T118" fmla="*/ 12811125 w 7"/>
              <a:gd name="T119" fmla="*/ 8630848 h 33"/>
              <a:gd name="T120" fmla="*/ 12811125 w 7"/>
              <a:gd name="T121" fmla="*/ 10355719 h 33"/>
              <a:gd name="T122" fmla="*/ 12811125 w 7"/>
              <a:gd name="T123" fmla="*/ 24165076 h 3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3"/>
              <a:gd name="T188" fmla="*/ 7 w 7"/>
              <a:gd name="T189" fmla="*/ 33 h 3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3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6"/>
                </a:lnTo>
                <a:lnTo>
                  <a:pt x="0" y="7"/>
                </a:lnTo>
                <a:lnTo>
                  <a:pt x="1" y="9"/>
                </a:lnTo>
                <a:lnTo>
                  <a:pt x="1" y="11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3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5" y="23"/>
                </a:lnTo>
                <a:lnTo>
                  <a:pt x="5" y="24"/>
                </a:lnTo>
                <a:lnTo>
                  <a:pt x="5" y="25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6" y="21"/>
                </a:lnTo>
                <a:lnTo>
                  <a:pt x="6" y="19"/>
                </a:lnTo>
                <a:lnTo>
                  <a:pt x="6" y="18"/>
                </a:lnTo>
                <a:lnTo>
                  <a:pt x="6" y="17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4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5036145" y="1646610"/>
            <a:ext cx="11113" cy="28575"/>
          </a:xfrm>
          <a:custGeom>
            <a:avLst/>
            <a:gdLst>
              <a:gd name="T0" fmla="*/ 1868373 w 8"/>
              <a:gd name="T1" fmla="*/ 24165358 h 22"/>
              <a:gd name="T2" fmla="*/ 1868373 w 8"/>
              <a:gd name="T3" fmla="*/ 29342628 h 22"/>
              <a:gd name="T4" fmla="*/ 1868373 w 8"/>
              <a:gd name="T5" fmla="*/ 32795008 h 22"/>
              <a:gd name="T6" fmla="*/ 1868373 w 8"/>
              <a:gd name="T7" fmla="*/ 34521198 h 22"/>
              <a:gd name="T8" fmla="*/ 1868373 w 8"/>
              <a:gd name="T9" fmla="*/ 36247388 h 22"/>
              <a:gd name="T10" fmla="*/ 1868373 w 8"/>
              <a:gd name="T11" fmla="*/ 36247388 h 22"/>
              <a:gd name="T12" fmla="*/ 1868373 w 8"/>
              <a:gd name="T13" fmla="*/ 36247388 h 22"/>
              <a:gd name="T14" fmla="*/ 1868373 w 8"/>
              <a:gd name="T15" fmla="*/ 37973577 h 22"/>
              <a:gd name="T16" fmla="*/ 1868373 w 8"/>
              <a:gd name="T17" fmla="*/ 37973577 h 22"/>
              <a:gd name="T18" fmla="*/ 1868373 w 8"/>
              <a:gd name="T19" fmla="*/ 36247388 h 22"/>
              <a:gd name="T20" fmla="*/ 1868373 w 8"/>
              <a:gd name="T21" fmla="*/ 36247388 h 22"/>
              <a:gd name="T22" fmla="*/ 3736746 w 8"/>
              <a:gd name="T23" fmla="*/ 36247388 h 22"/>
              <a:gd name="T24" fmla="*/ 3736746 w 8"/>
              <a:gd name="T25" fmla="*/ 34521198 h 22"/>
              <a:gd name="T26" fmla="*/ 3736746 w 8"/>
              <a:gd name="T27" fmla="*/ 31068818 h 22"/>
              <a:gd name="T28" fmla="*/ 3736746 w 8"/>
              <a:gd name="T29" fmla="*/ 18986789 h 22"/>
              <a:gd name="T30" fmla="*/ 3736746 w 8"/>
              <a:gd name="T31" fmla="*/ 13808219 h 22"/>
              <a:gd name="T32" fmla="*/ 5605119 w 8"/>
              <a:gd name="T33" fmla="*/ 6904759 h 22"/>
              <a:gd name="T34" fmla="*/ 5605119 w 8"/>
              <a:gd name="T35" fmla="*/ 3452380 h 22"/>
              <a:gd name="T36" fmla="*/ 5605119 w 8"/>
              <a:gd name="T37" fmla="*/ 1726190 h 22"/>
              <a:gd name="T38" fmla="*/ 5605119 w 8"/>
              <a:gd name="T39" fmla="*/ 1726190 h 22"/>
              <a:gd name="T40" fmla="*/ 5605119 w 8"/>
              <a:gd name="T41" fmla="*/ 1726190 h 22"/>
              <a:gd name="T42" fmla="*/ 5605119 w 8"/>
              <a:gd name="T43" fmla="*/ 0 h 22"/>
              <a:gd name="T44" fmla="*/ 5605119 w 8"/>
              <a:gd name="T45" fmla="*/ 0 h 22"/>
              <a:gd name="T46" fmla="*/ 5605119 w 8"/>
              <a:gd name="T47" fmla="*/ 0 h 22"/>
              <a:gd name="T48" fmla="*/ 5605119 w 8"/>
              <a:gd name="T49" fmla="*/ 1726190 h 22"/>
              <a:gd name="T50" fmla="*/ 5605119 w 8"/>
              <a:gd name="T51" fmla="*/ 1726190 h 22"/>
              <a:gd name="T52" fmla="*/ 5605119 w 8"/>
              <a:gd name="T53" fmla="*/ 1726190 h 22"/>
              <a:gd name="T54" fmla="*/ 5605119 w 8"/>
              <a:gd name="T55" fmla="*/ 5178569 h 22"/>
              <a:gd name="T56" fmla="*/ 5605119 w 8"/>
              <a:gd name="T57" fmla="*/ 8630949 h 22"/>
              <a:gd name="T58" fmla="*/ 7473493 w 8"/>
              <a:gd name="T59" fmla="*/ 18986789 h 22"/>
              <a:gd name="T60" fmla="*/ 7473493 w 8"/>
              <a:gd name="T61" fmla="*/ 25891548 h 22"/>
              <a:gd name="T62" fmla="*/ 7473493 w 8"/>
              <a:gd name="T63" fmla="*/ 29342628 h 22"/>
              <a:gd name="T64" fmla="*/ 7473493 w 8"/>
              <a:gd name="T65" fmla="*/ 31068818 h 22"/>
              <a:gd name="T66" fmla="*/ 7473493 w 8"/>
              <a:gd name="T67" fmla="*/ 32795008 h 22"/>
              <a:gd name="T68" fmla="*/ 9341866 w 8"/>
              <a:gd name="T69" fmla="*/ 32795008 h 22"/>
              <a:gd name="T70" fmla="*/ 9341866 w 8"/>
              <a:gd name="T71" fmla="*/ 32795008 h 22"/>
              <a:gd name="T72" fmla="*/ 9341866 w 8"/>
              <a:gd name="T73" fmla="*/ 32795008 h 22"/>
              <a:gd name="T74" fmla="*/ 9341866 w 8"/>
              <a:gd name="T75" fmla="*/ 32795008 h 22"/>
              <a:gd name="T76" fmla="*/ 9341866 w 8"/>
              <a:gd name="T77" fmla="*/ 32795008 h 22"/>
              <a:gd name="T78" fmla="*/ 9341866 w 8"/>
              <a:gd name="T79" fmla="*/ 32795008 h 22"/>
              <a:gd name="T80" fmla="*/ 9341866 w 8"/>
              <a:gd name="T81" fmla="*/ 31068818 h 22"/>
              <a:gd name="T82" fmla="*/ 9341866 w 8"/>
              <a:gd name="T83" fmla="*/ 29342628 h 22"/>
              <a:gd name="T84" fmla="*/ 9341866 w 8"/>
              <a:gd name="T85" fmla="*/ 25891548 h 22"/>
              <a:gd name="T86" fmla="*/ 11210239 w 8"/>
              <a:gd name="T87" fmla="*/ 15534409 h 22"/>
              <a:gd name="T88" fmla="*/ 11210239 w 8"/>
              <a:gd name="T89" fmla="*/ 12082030 h 22"/>
              <a:gd name="T90" fmla="*/ 11210239 w 8"/>
              <a:gd name="T91" fmla="*/ 8630949 h 22"/>
              <a:gd name="T92" fmla="*/ 11210239 w 8"/>
              <a:gd name="T93" fmla="*/ 6904759 h 22"/>
              <a:gd name="T94" fmla="*/ 11210239 w 8"/>
              <a:gd name="T95" fmla="*/ 5178569 h 22"/>
              <a:gd name="T96" fmla="*/ 11210239 w 8"/>
              <a:gd name="T97" fmla="*/ 5178569 h 22"/>
              <a:gd name="T98" fmla="*/ 11210239 w 8"/>
              <a:gd name="T99" fmla="*/ 5178569 h 22"/>
              <a:gd name="T100" fmla="*/ 11210239 w 8"/>
              <a:gd name="T101" fmla="*/ 5178569 h 22"/>
              <a:gd name="T102" fmla="*/ 11210239 w 8"/>
              <a:gd name="T103" fmla="*/ 5178569 h 22"/>
              <a:gd name="T104" fmla="*/ 11210239 w 8"/>
              <a:gd name="T105" fmla="*/ 5178569 h 22"/>
              <a:gd name="T106" fmla="*/ 11210239 w 8"/>
              <a:gd name="T107" fmla="*/ 5178569 h 22"/>
              <a:gd name="T108" fmla="*/ 13078612 w 8"/>
              <a:gd name="T109" fmla="*/ 5178569 h 22"/>
              <a:gd name="T110" fmla="*/ 13078612 w 8"/>
              <a:gd name="T111" fmla="*/ 6904759 h 22"/>
              <a:gd name="T112" fmla="*/ 13078612 w 8"/>
              <a:gd name="T113" fmla="*/ 8630949 h 22"/>
              <a:gd name="T114" fmla="*/ 13078612 w 8"/>
              <a:gd name="T115" fmla="*/ 12082030 h 22"/>
              <a:gd name="T116" fmla="*/ 13078612 w 8"/>
              <a:gd name="T117" fmla="*/ 17260599 h 22"/>
              <a:gd name="T118" fmla="*/ 13078612 w 8"/>
              <a:gd name="T119" fmla="*/ 22439168 h 22"/>
              <a:gd name="T120" fmla="*/ 14946985 w 8"/>
              <a:gd name="T121" fmla="*/ 24165358 h 22"/>
              <a:gd name="T122" fmla="*/ 14946985 w 8"/>
              <a:gd name="T123" fmla="*/ 27617737 h 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22"/>
              <a:gd name="T188" fmla="*/ 8 w 8"/>
              <a:gd name="T189" fmla="*/ 22 h 2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22">
                <a:moveTo>
                  <a:pt x="0" y="9"/>
                </a:moveTo>
                <a:lnTo>
                  <a:pt x="0" y="10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1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4" y="6"/>
                </a:lnTo>
                <a:lnTo>
                  <a:pt x="4" y="8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2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8" y="14"/>
                </a:lnTo>
                <a:lnTo>
                  <a:pt x="8" y="15"/>
                </a:lnTo>
                <a:lnTo>
                  <a:pt x="8" y="16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5047258" y="1652960"/>
            <a:ext cx="7937" cy="15875"/>
          </a:xfrm>
          <a:custGeom>
            <a:avLst/>
            <a:gdLst>
              <a:gd name="T0" fmla="*/ 0 w 6"/>
              <a:gd name="T1" fmla="*/ 19338396 h 12"/>
              <a:gd name="T2" fmla="*/ 0 w 6"/>
              <a:gd name="T3" fmla="*/ 21096552 h 12"/>
              <a:gd name="T4" fmla="*/ 0 w 6"/>
              <a:gd name="T5" fmla="*/ 21096552 h 12"/>
              <a:gd name="T6" fmla="*/ 0 w 6"/>
              <a:gd name="T7" fmla="*/ 21096552 h 12"/>
              <a:gd name="T8" fmla="*/ 0 w 6"/>
              <a:gd name="T9" fmla="*/ 21096552 h 12"/>
              <a:gd name="T10" fmla="*/ 0 w 6"/>
              <a:gd name="T11" fmla="*/ 21096552 h 12"/>
              <a:gd name="T12" fmla="*/ 0 w 6"/>
              <a:gd name="T13" fmla="*/ 21096552 h 12"/>
              <a:gd name="T14" fmla="*/ 0 w 6"/>
              <a:gd name="T15" fmla="*/ 21096552 h 12"/>
              <a:gd name="T16" fmla="*/ 0 w 6"/>
              <a:gd name="T17" fmla="*/ 21096552 h 12"/>
              <a:gd name="T18" fmla="*/ 0 w 6"/>
              <a:gd name="T19" fmla="*/ 19338396 h 12"/>
              <a:gd name="T20" fmla="*/ 0 w 6"/>
              <a:gd name="T21" fmla="*/ 15822083 h 12"/>
              <a:gd name="T22" fmla="*/ 1779211 w 6"/>
              <a:gd name="T23" fmla="*/ 12305771 h 12"/>
              <a:gd name="T24" fmla="*/ 1779211 w 6"/>
              <a:gd name="T25" fmla="*/ 7032625 h 12"/>
              <a:gd name="T26" fmla="*/ 1779211 w 6"/>
              <a:gd name="T27" fmla="*/ 3516313 h 12"/>
              <a:gd name="T28" fmla="*/ 1779211 w 6"/>
              <a:gd name="T29" fmla="*/ 1758156 h 12"/>
              <a:gd name="T30" fmla="*/ 1779211 w 6"/>
              <a:gd name="T31" fmla="*/ 0 h 12"/>
              <a:gd name="T32" fmla="*/ 1779211 w 6"/>
              <a:gd name="T33" fmla="*/ 0 h 12"/>
              <a:gd name="T34" fmla="*/ 1779211 w 6"/>
              <a:gd name="T35" fmla="*/ 0 h 12"/>
              <a:gd name="T36" fmla="*/ 3558422 w 6"/>
              <a:gd name="T37" fmla="*/ 0 h 12"/>
              <a:gd name="T38" fmla="*/ 3558422 w 6"/>
              <a:gd name="T39" fmla="*/ 0 h 12"/>
              <a:gd name="T40" fmla="*/ 3558422 w 6"/>
              <a:gd name="T41" fmla="*/ 0 h 12"/>
              <a:gd name="T42" fmla="*/ 3558422 w 6"/>
              <a:gd name="T43" fmla="*/ 0 h 12"/>
              <a:gd name="T44" fmla="*/ 3558422 w 6"/>
              <a:gd name="T45" fmla="*/ 0 h 12"/>
              <a:gd name="T46" fmla="*/ 3558422 w 6"/>
              <a:gd name="T47" fmla="*/ 0 h 12"/>
              <a:gd name="T48" fmla="*/ 3558422 w 6"/>
              <a:gd name="T49" fmla="*/ 0 h 12"/>
              <a:gd name="T50" fmla="*/ 3558422 w 6"/>
              <a:gd name="T51" fmla="*/ 1758156 h 12"/>
              <a:gd name="T52" fmla="*/ 3558422 w 6"/>
              <a:gd name="T53" fmla="*/ 5274469 h 12"/>
              <a:gd name="T54" fmla="*/ 5337633 w 6"/>
              <a:gd name="T55" fmla="*/ 8790781 h 12"/>
              <a:gd name="T56" fmla="*/ 5337633 w 6"/>
              <a:gd name="T57" fmla="*/ 12305771 h 12"/>
              <a:gd name="T58" fmla="*/ 5337633 w 6"/>
              <a:gd name="T59" fmla="*/ 15822083 h 12"/>
              <a:gd name="T60" fmla="*/ 5337633 w 6"/>
              <a:gd name="T61" fmla="*/ 17580240 h 12"/>
              <a:gd name="T62" fmla="*/ 5337633 w 6"/>
              <a:gd name="T63" fmla="*/ 17580240 h 12"/>
              <a:gd name="T64" fmla="*/ 5337633 w 6"/>
              <a:gd name="T65" fmla="*/ 17580240 h 12"/>
              <a:gd name="T66" fmla="*/ 5337633 w 6"/>
              <a:gd name="T67" fmla="*/ 17580240 h 12"/>
              <a:gd name="T68" fmla="*/ 5337633 w 6"/>
              <a:gd name="T69" fmla="*/ 17580240 h 12"/>
              <a:gd name="T70" fmla="*/ 5337633 w 6"/>
              <a:gd name="T71" fmla="*/ 17580240 h 12"/>
              <a:gd name="T72" fmla="*/ 5337633 w 6"/>
              <a:gd name="T73" fmla="*/ 17580240 h 12"/>
              <a:gd name="T74" fmla="*/ 5337633 w 6"/>
              <a:gd name="T75" fmla="*/ 17580240 h 12"/>
              <a:gd name="T76" fmla="*/ 7116843 w 6"/>
              <a:gd name="T77" fmla="*/ 17580240 h 12"/>
              <a:gd name="T78" fmla="*/ 7116843 w 6"/>
              <a:gd name="T79" fmla="*/ 17580240 h 12"/>
              <a:gd name="T80" fmla="*/ 7116843 w 6"/>
              <a:gd name="T81" fmla="*/ 15822083 h 12"/>
              <a:gd name="T82" fmla="*/ 7116843 w 6"/>
              <a:gd name="T83" fmla="*/ 10548938 h 12"/>
              <a:gd name="T84" fmla="*/ 7116843 w 6"/>
              <a:gd name="T85" fmla="*/ 8790781 h 12"/>
              <a:gd name="T86" fmla="*/ 7116843 w 6"/>
              <a:gd name="T87" fmla="*/ 5274469 h 12"/>
              <a:gd name="T88" fmla="*/ 7116843 w 6"/>
              <a:gd name="T89" fmla="*/ 3516313 h 12"/>
              <a:gd name="T90" fmla="*/ 8896054 w 6"/>
              <a:gd name="T91" fmla="*/ 3516313 h 12"/>
              <a:gd name="T92" fmla="*/ 8896054 w 6"/>
              <a:gd name="T93" fmla="*/ 1758156 h 12"/>
              <a:gd name="T94" fmla="*/ 8896054 w 6"/>
              <a:gd name="T95" fmla="*/ 1758156 h 12"/>
              <a:gd name="T96" fmla="*/ 8896054 w 6"/>
              <a:gd name="T97" fmla="*/ 1758156 h 12"/>
              <a:gd name="T98" fmla="*/ 8896054 w 6"/>
              <a:gd name="T99" fmla="*/ 1758156 h 12"/>
              <a:gd name="T100" fmla="*/ 8896054 w 6"/>
              <a:gd name="T101" fmla="*/ 1758156 h 12"/>
              <a:gd name="T102" fmla="*/ 8896054 w 6"/>
              <a:gd name="T103" fmla="*/ 1758156 h 12"/>
              <a:gd name="T104" fmla="*/ 8896054 w 6"/>
              <a:gd name="T105" fmla="*/ 1758156 h 12"/>
              <a:gd name="T106" fmla="*/ 8896054 w 6"/>
              <a:gd name="T107" fmla="*/ 1758156 h 12"/>
              <a:gd name="T108" fmla="*/ 8896054 w 6"/>
              <a:gd name="T109" fmla="*/ 1758156 h 12"/>
              <a:gd name="T110" fmla="*/ 8896054 w 6"/>
              <a:gd name="T111" fmla="*/ 3516313 h 12"/>
              <a:gd name="T112" fmla="*/ 10675265 w 6"/>
              <a:gd name="T113" fmla="*/ 7032625 h 12"/>
              <a:gd name="T114" fmla="*/ 10675265 w 6"/>
              <a:gd name="T115" fmla="*/ 10548938 h 12"/>
              <a:gd name="T116" fmla="*/ 10675265 w 6"/>
              <a:gd name="T117" fmla="*/ 14063927 h 12"/>
              <a:gd name="T118" fmla="*/ 10675265 w 6"/>
              <a:gd name="T119" fmla="*/ 14063927 h 12"/>
              <a:gd name="T120" fmla="*/ 10675265 w 6"/>
              <a:gd name="T121" fmla="*/ 15822083 h 12"/>
              <a:gd name="T122" fmla="*/ 10675265 w 6"/>
              <a:gd name="T123" fmla="*/ 15822083 h 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"/>
              <a:gd name="T187" fmla="*/ 0 h 12"/>
              <a:gd name="T188" fmla="*/ 6 w 6"/>
              <a:gd name="T189" fmla="*/ 12 h 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" h="12">
                <a:moveTo>
                  <a:pt x="0" y="11"/>
                </a:moveTo>
                <a:lnTo>
                  <a:pt x="0" y="11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5055195" y="1656135"/>
            <a:ext cx="9525" cy="9525"/>
          </a:xfrm>
          <a:custGeom>
            <a:avLst/>
            <a:gdLst>
              <a:gd name="T0" fmla="*/ 1830161 w 7"/>
              <a:gd name="T1" fmla="*/ 12657364 h 7"/>
              <a:gd name="T2" fmla="*/ 1830161 w 7"/>
              <a:gd name="T3" fmla="*/ 12657364 h 7"/>
              <a:gd name="T4" fmla="*/ 1830161 w 7"/>
              <a:gd name="T5" fmla="*/ 12657364 h 7"/>
              <a:gd name="T6" fmla="*/ 1830161 w 7"/>
              <a:gd name="T7" fmla="*/ 12657364 h 7"/>
              <a:gd name="T8" fmla="*/ 1830161 w 7"/>
              <a:gd name="T9" fmla="*/ 12657364 h 7"/>
              <a:gd name="T10" fmla="*/ 1830161 w 7"/>
              <a:gd name="T11" fmla="*/ 12657364 h 7"/>
              <a:gd name="T12" fmla="*/ 1830161 w 7"/>
              <a:gd name="T13" fmla="*/ 12657364 h 7"/>
              <a:gd name="T14" fmla="*/ 1830161 w 7"/>
              <a:gd name="T15" fmla="*/ 12657364 h 7"/>
              <a:gd name="T16" fmla="*/ 1830161 w 7"/>
              <a:gd name="T17" fmla="*/ 9040586 h 7"/>
              <a:gd name="T18" fmla="*/ 3660321 w 7"/>
              <a:gd name="T19" fmla="*/ 5425168 h 7"/>
              <a:gd name="T20" fmla="*/ 3660321 w 7"/>
              <a:gd name="T21" fmla="*/ 1808389 h 7"/>
              <a:gd name="T22" fmla="*/ 3660321 w 7"/>
              <a:gd name="T23" fmla="*/ 1808389 h 7"/>
              <a:gd name="T24" fmla="*/ 3660321 w 7"/>
              <a:gd name="T25" fmla="*/ 0 h 7"/>
              <a:gd name="T26" fmla="*/ 3660321 w 7"/>
              <a:gd name="T27" fmla="*/ 0 h 7"/>
              <a:gd name="T28" fmla="*/ 3660321 w 7"/>
              <a:gd name="T29" fmla="*/ 0 h 7"/>
              <a:gd name="T30" fmla="*/ 3660321 w 7"/>
              <a:gd name="T31" fmla="*/ 0 h 7"/>
              <a:gd name="T32" fmla="*/ 3660321 w 7"/>
              <a:gd name="T33" fmla="*/ 0 h 7"/>
              <a:gd name="T34" fmla="*/ 3660321 w 7"/>
              <a:gd name="T35" fmla="*/ 0 h 7"/>
              <a:gd name="T36" fmla="*/ 3660321 w 7"/>
              <a:gd name="T37" fmla="*/ 0 h 7"/>
              <a:gd name="T38" fmla="*/ 5490482 w 7"/>
              <a:gd name="T39" fmla="*/ 0 h 7"/>
              <a:gd name="T40" fmla="*/ 5490482 w 7"/>
              <a:gd name="T41" fmla="*/ 0 h 7"/>
              <a:gd name="T42" fmla="*/ 5490482 w 7"/>
              <a:gd name="T43" fmla="*/ 1808389 h 7"/>
              <a:gd name="T44" fmla="*/ 5490482 w 7"/>
              <a:gd name="T45" fmla="*/ 1808389 h 7"/>
              <a:gd name="T46" fmla="*/ 5490482 w 7"/>
              <a:gd name="T47" fmla="*/ 7232196 h 7"/>
              <a:gd name="T48" fmla="*/ 5490482 w 7"/>
              <a:gd name="T49" fmla="*/ 9040586 h 7"/>
              <a:gd name="T50" fmla="*/ 7320643 w 7"/>
              <a:gd name="T51" fmla="*/ 9040586 h 7"/>
              <a:gd name="T52" fmla="*/ 7320643 w 7"/>
              <a:gd name="T53" fmla="*/ 10848975 h 7"/>
              <a:gd name="T54" fmla="*/ 7320643 w 7"/>
              <a:gd name="T55" fmla="*/ 10848975 h 7"/>
              <a:gd name="T56" fmla="*/ 7320643 w 7"/>
              <a:gd name="T57" fmla="*/ 10848975 h 7"/>
              <a:gd name="T58" fmla="*/ 7320643 w 7"/>
              <a:gd name="T59" fmla="*/ 10848975 h 7"/>
              <a:gd name="T60" fmla="*/ 7320643 w 7"/>
              <a:gd name="T61" fmla="*/ 10848975 h 7"/>
              <a:gd name="T62" fmla="*/ 7320643 w 7"/>
              <a:gd name="T63" fmla="*/ 10848975 h 7"/>
              <a:gd name="T64" fmla="*/ 7320643 w 7"/>
              <a:gd name="T65" fmla="*/ 10848975 h 7"/>
              <a:gd name="T66" fmla="*/ 7320643 w 7"/>
              <a:gd name="T67" fmla="*/ 10848975 h 7"/>
              <a:gd name="T68" fmla="*/ 7320643 w 7"/>
              <a:gd name="T69" fmla="*/ 10848975 h 7"/>
              <a:gd name="T70" fmla="*/ 7320643 w 7"/>
              <a:gd name="T71" fmla="*/ 10848975 h 7"/>
              <a:gd name="T72" fmla="*/ 7320643 w 7"/>
              <a:gd name="T73" fmla="*/ 9040586 h 7"/>
              <a:gd name="T74" fmla="*/ 9150804 w 7"/>
              <a:gd name="T75" fmla="*/ 9040586 h 7"/>
              <a:gd name="T76" fmla="*/ 9150804 w 7"/>
              <a:gd name="T77" fmla="*/ 7232196 h 7"/>
              <a:gd name="T78" fmla="*/ 9150804 w 7"/>
              <a:gd name="T79" fmla="*/ 3616779 h 7"/>
              <a:gd name="T80" fmla="*/ 9150804 w 7"/>
              <a:gd name="T81" fmla="*/ 3616779 h 7"/>
              <a:gd name="T82" fmla="*/ 9150804 w 7"/>
              <a:gd name="T83" fmla="*/ 3616779 h 7"/>
              <a:gd name="T84" fmla="*/ 9150804 w 7"/>
              <a:gd name="T85" fmla="*/ 1808389 h 7"/>
              <a:gd name="T86" fmla="*/ 9150804 w 7"/>
              <a:gd name="T87" fmla="*/ 1808389 h 7"/>
              <a:gd name="T88" fmla="*/ 10980964 w 7"/>
              <a:gd name="T89" fmla="*/ 1808389 h 7"/>
              <a:gd name="T90" fmla="*/ 10980964 w 7"/>
              <a:gd name="T91" fmla="*/ 1808389 h 7"/>
              <a:gd name="T92" fmla="*/ 10980964 w 7"/>
              <a:gd name="T93" fmla="*/ 1808389 h 7"/>
              <a:gd name="T94" fmla="*/ 10980964 w 7"/>
              <a:gd name="T95" fmla="*/ 1808389 h 7"/>
              <a:gd name="T96" fmla="*/ 10980964 w 7"/>
              <a:gd name="T97" fmla="*/ 1808389 h 7"/>
              <a:gd name="T98" fmla="*/ 10980964 w 7"/>
              <a:gd name="T99" fmla="*/ 1808389 h 7"/>
              <a:gd name="T100" fmla="*/ 10980964 w 7"/>
              <a:gd name="T101" fmla="*/ 1808389 h 7"/>
              <a:gd name="T102" fmla="*/ 10980964 w 7"/>
              <a:gd name="T103" fmla="*/ 1808389 h 7"/>
              <a:gd name="T104" fmla="*/ 10980964 w 7"/>
              <a:gd name="T105" fmla="*/ 3616779 h 7"/>
              <a:gd name="T106" fmla="*/ 12811125 w 7"/>
              <a:gd name="T107" fmla="*/ 5425168 h 7"/>
              <a:gd name="T108" fmla="*/ 12811125 w 7"/>
              <a:gd name="T109" fmla="*/ 7232196 h 7"/>
              <a:gd name="T110" fmla="*/ 12811125 w 7"/>
              <a:gd name="T111" fmla="*/ 7232196 h 7"/>
              <a:gd name="T112" fmla="*/ 12811125 w 7"/>
              <a:gd name="T113" fmla="*/ 9040586 h 7"/>
              <a:gd name="T114" fmla="*/ 12811125 w 7"/>
              <a:gd name="T115" fmla="*/ 9040586 h 7"/>
              <a:gd name="T116" fmla="*/ 12811125 w 7"/>
              <a:gd name="T117" fmla="*/ 9040586 h 7"/>
              <a:gd name="T118" fmla="*/ 12811125 w 7"/>
              <a:gd name="T119" fmla="*/ 9040586 h 7"/>
              <a:gd name="T120" fmla="*/ 12811125 w 7"/>
              <a:gd name="T121" fmla="*/ 9040586 h 7"/>
              <a:gd name="T122" fmla="*/ 12811125 w 7"/>
              <a:gd name="T123" fmla="*/ 9040586 h 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7"/>
              <a:gd name="T188" fmla="*/ 7 w 7"/>
              <a:gd name="T189" fmla="*/ 7 h 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7">
                <a:moveTo>
                  <a:pt x="0" y="7"/>
                </a:moveTo>
                <a:lnTo>
                  <a:pt x="0" y="7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4"/>
                </a:lnTo>
                <a:lnTo>
                  <a:pt x="3" y="5"/>
                </a:lnTo>
                <a:lnTo>
                  <a:pt x="4" y="5"/>
                </a:lnTo>
                <a:lnTo>
                  <a:pt x="4" y="6"/>
                </a:lnTo>
                <a:lnTo>
                  <a:pt x="4" y="5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5064720" y="1657722"/>
            <a:ext cx="9525" cy="4763"/>
          </a:xfrm>
          <a:custGeom>
            <a:avLst/>
            <a:gdLst>
              <a:gd name="T0" fmla="*/ 0 w 7"/>
              <a:gd name="T1" fmla="*/ 6330027 h 3"/>
              <a:gd name="T2" fmla="*/ 0 w 7"/>
              <a:gd name="T3" fmla="*/ 6330027 h 3"/>
              <a:gd name="T4" fmla="*/ 1830161 w 7"/>
              <a:gd name="T5" fmla="*/ 6330027 h 3"/>
              <a:gd name="T6" fmla="*/ 1830161 w 7"/>
              <a:gd name="T7" fmla="*/ 6330027 h 3"/>
              <a:gd name="T8" fmla="*/ 1830161 w 7"/>
              <a:gd name="T9" fmla="*/ 6330027 h 3"/>
              <a:gd name="T10" fmla="*/ 1830161 w 7"/>
              <a:gd name="T11" fmla="*/ 6330027 h 3"/>
              <a:gd name="T12" fmla="*/ 1830161 w 7"/>
              <a:gd name="T13" fmla="*/ 4220018 h 3"/>
              <a:gd name="T14" fmla="*/ 1830161 w 7"/>
              <a:gd name="T15" fmla="*/ 2110009 h 3"/>
              <a:gd name="T16" fmla="*/ 1830161 w 7"/>
              <a:gd name="T17" fmla="*/ 0 h 3"/>
              <a:gd name="T18" fmla="*/ 3660321 w 7"/>
              <a:gd name="T19" fmla="*/ 0 h 3"/>
              <a:gd name="T20" fmla="*/ 3660321 w 7"/>
              <a:gd name="T21" fmla="*/ 0 h 3"/>
              <a:gd name="T22" fmla="*/ 3660321 w 7"/>
              <a:gd name="T23" fmla="*/ 0 h 3"/>
              <a:gd name="T24" fmla="*/ 3660321 w 7"/>
              <a:gd name="T25" fmla="*/ 0 h 3"/>
              <a:gd name="T26" fmla="*/ 3660321 w 7"/>
              <a:gd name="T27" fmla="*/ 0 h 3"/>
              <a:gd name="T28" fmla="*/ 3660321 w 7"/>
              <a:gd name="T29" fmla="*/ 0 h 3"/>
              <a:gd name="T30" fmla="*/ 3660321 w 7"/>
              <a:gd name="T31" fmla="*/ 0 h 3"/>
              <a:gd name="T32" fmla="*/ 3660321 w 7"/>
              <a:gd name="T33" fmla="*/ 0 h 3"/>
              <a:gd name="T34" fmla="*/ 3660321 w 7"/>
              <a:gd name="T35" fmla="*/ 0 h 3"/>
              <a:gd name="T36" fmla="*/ 3660321 w 7"/>
              <a:gd name="T37" fmla="*/ 0 h 3"/>
              <a:gd name="T38" fmla="*/ 3660321 w 7"/>
              <a:gd name="T39" fmla="*/ 0 h 3"/>
              <a:gd name="T40" fmla="*/ 3660321 w 7"/>
              <a:gd name="T41" fmla="*/ 0 h 3"/>
              <a:gd name="T42" fmla="*/ 5490482 w 7"/>
              <a:gd name="T43" fmla="*/ 2110009 h 3"/>
              <a:gd name="T44" fmla="*/ 5490482 w 7"/>
              <a:gd name="T45" fmla="*/ 4220018 h 3"/>
              <a:gd name="T46" fmla="*/ 5490482 w 7"/>
              <a:gd name="T47" fmla="*/ 4220018 h 3"/>
              <a:gd name="T48" fmla="*/ 5490482 w 7"/>
              <a:gd name="T49" fmla="*/ 4220018 h 3"/>
              <a:gd name="T50" fmla="*/ 5490482 w 7"/>
              <a:gd name="T51" fmla="*/ 6330027 h 3"/>
              <a:gd name="T52" fmla="*/ 7320643 w 7"/>
              <a:gd name="T53" fmla="*/ 6330027 h 3"/>
              <a:gd name="T54" fmla="*/ 7320643 w 7"/>
              <a:gd name="T55" fmla="*/ 6330027 h 3"/>
              <a:gd name="T56" fmla="*/ 7320643 w 7"/>
              <a:gd name="T57" fmla="*/ 6330027 h 3"/>
              <a:gd name="T58" fmla="*/ 7320643 w 7"/>
              <a:gd name="T59" fmla="*/ 6330027 h 3"/>
              <a:gd name="T60" fmla="*/ 7320643 w 7"/>
              <a:gd name="T61" fmla="*/ 6330027 h 3"/>
              <a:gd name="T62" fmla="*/ 7320643 w 7"/>
              <a:gd name="T63" fmla="*/ 6330027 h 3"/>
              <a:gd name="T64" fmla="*/ 7320643 w 7"/>
              <a:gd name="T65" fmla="*/ 6330027 h 3"/>
              <a:gd name="T66" fmla="*/ 7320643 w 7"/>
              <a:gd name="T67" fmla="*/ 6330027 h 3"/>
              <a:gd name="T68" fmla="*/ 7320643 w 7"/>
              <a:gd name="T69" fmla="*/ 6330027 h 3"/>
              <a:gd name="T70" fmla="*/ 7320643 w 7"/>
              <a:gd name="T71" fmla="*/ 4220018 h 3"/>
              <a:gd name="T72" fmla="*/ 9150804 w 7"/>
              <a:gd name="T73" fmla="*/ 2110009 h 3"/>
              <a:gd name="T74" fmla="*/ 9150804 w 7"/>
              <a:gd name="T75" fmla="*/ 2110009 h 3"/>
              <a:gd name="T76" fmla="*/ 9150804 w 7"/>
              <a:gd name="T77" fmla="*/ 2110009 h 3"/>
              <a:gd name="T78" fmla="*/ 9150804 w 7"/>
              <a:gd name="T79" fmla="*/ 0 h 3"/>
              <a:gd name="T80" fmla="*/ 9150804 w 7"/>
              <a:gd name="T81" fmla="*/ 0 h 3"/>
              <a:gd name="T82" fmla="*/ 9150804 w 7"/>
              <a:gd name="T83" fmla="*/ 0 h 3"/>
              <a:gd name="T84" fmla="*/ 9150804 w 7"/>
              <a:gd name="T85" fmla="*/ 0 h 3"/>
              <a:gd name="T86" fmla="*/ 9150804 w 7"/>
              <a:gd name="T87" fmla="*/ 0 h 3"/>
              <a:gd name="T88" fmla="*/ 9150804 w 7"/>
              <a:gd name="T89" fmla="*/ 0 h 3"/>
              <a:gd name="T90" fmla="*/ 9150804 w 7"/>
              <a:gd name="T91" fmla="*/ 0 h 3"/>
              <a:gd name="T92" fmla="*/ 9150804 w 7"/>
              <a:gd name="T93" fmla="*/ 0 h 3"/>
              <a:gd name="T94" fmla="*/ 10980964 w 7"/>
              <a:gd name="T95" fmla="*/ 0 h 3"/>
              <a:gd name="T96" fmla="*/ 10980964 w 7"/>
              <a:gd name="T97" fmla="*/ 0 h 3"/>
              <a:gd name="T98" fmla="*/ 10980964 w 7"/>
              <a:gd name="T99" fmla="*/ 0 h 3"/>
              <a:gd name="T100" fmla="*/ 10980964 w 7"/>
              <a:gd name="T101" fmla="*/ 2110009 h 3"/>
              <a:gd name="T102" fmla="*/ 10980964 w 7"/>
              <a:gd name="T103" fmla="*/ 2110009 h 3"/>
              <a:gd name="T104" fmla="*/ 10980964 w 7"/>
              <a:gd name="T105" fmla="*/ 4220018 h 3"/>
              <a:gd name="T106" fmla="*/ 12811125 w 7"/>
              <a:gd name="T107" fmla="*/ 4220018 h 3"/>
              <a:gd name="T108" fmla="*/ 12811125 w 7"/>
              <a:gd name="T109" fmla="*/ 4220018 h 3"/>
              <a:gd name="T110" fmla="*/ 12811125 w 7"/>
              <a:gd name="T111" fmla="*/ 4220018 h 3"/>
              <a:gd name="T112" fmla="*/ 12811125 w 7"/>
              <a:gd name="T113" fmla="*/ 4220018 h 3"/>
              <a:gd name="T114" fmla="*/ 12811125 w 7"/>
              <a:gd name="T115" fmla="*/ 4220018 h 3"/>
              <a:gd name="T116" fmla="*/ 12811125 w 7"/>
              <a:gd name="T117" fmla="*/ 4220018 h 3"/>
              <a:gd name="T118" fmla="*/ 12811125 w 7"/>
              <a:gd name="T119" fmla="*/ 4220018 h 3"/>
              <a:gd name="T120" fmla="*/ 12811125 w 7"/>
              <a:gd name="T121" fmla="*/ 4220018 h 3"/>
              <a:gd name="T122" fmla="*/ 12811125 w 7"/>
              <a:gd name="T123" fmla="*/ 4220018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3"/>
              <a:gd name="T188" fmla="*/ 7 w 7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3">
                <a:moveTo>
                  <a:pt x="0" y="3"/>
                </a:move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5074245" y="1657722"/>
            <a:ext cx="9525" cy="3175"/>
          </a:xfrm>
          <a:custGeom>
            <a:avLst/>
            <a:gdLst>
              <a:gd name="T0" fmla="*/ 0 w 7"/>
              <a:gd name="T1" fmla="*/ 4219575 h 2"/>
              <a:gd name="T2" fmla="*/ 0 w 7"/>
              <a:gd name="T3" fmla="*/ 4219575 h 2"/>
              <a:gd name="T4" fmla="*/ 0 w 7"/>
              <a:gd name="T5" fmla="*/ 4219575 h 2"/>
              <a:gd name="T6" fmla="*/ 1830161 w 7"/>
              <a:gd name="T7" fmla="*/ 2109788 h 2"/>
              <a:gd name="T8" fmla="*/ 1830161 w 7"/>
              <a:gd name="T9" fmla="*/ 2109788 h 2"/>
              <a:gd name="T10" fmla="*/ 1830161 w 7"/>
              <a:gd name="T11" fmla="*/ 2109788 h 2"/>
              <a:gd name="T12" fmla="*/ 1830161 w 7"/>
              <a:gd name="T13" fmla="*/ 2109788 h 2"/>
              <a:gd name="T14" fmla="*/ 1830161 w 7"/>
              <a:gd name="T15" fmla="*/ 2109788 h 2"/>
              <a:gd name="T16" fmla="*/ 3660321 w 7"/>
              <a:gd name="T17" fmla="*/ 0 h 2"/>
              <a:gd name="T18" fmla="*/ 3660321 w 7"/>
              <a:gd name="T19" fmla="*/ 0 h 2"/>
              <a:gd name="T20" fmla="*/ 3660321 w 7"/>
              <a:gd name="T21" fmla="*/ 0 h 2"/>
              <a:gd name="T22" fmla="*/ 3660321 w 7"/>
              <a:gd name="T23" fmla="*/ 0 h 2"/>
              <a:gd name="T24" fmla="*/ 3660321 w 7"/>
              <a:gd name="T25" fmla="*/ 0 h 2"/>
              <a:gd name="T26" fmla="*/ 3660321 w 7"/>
              <a:gd name="T27" fmla="*/ 0 h 2"/>
              <a:gd name="T28" fmla="*/ 3660321 w 7"/>
              <a:gd name="T29" fmla="*/ 2109788 h 2"/>
              <a:gd name="T30" fmla="*/ 3660321 w 7"/>
              <a:gd name="T31" fmla="*/ 2109788 h 2"/>
              <a:gd name="T32" fmla="*/ 3660321 w 7"/>
              <a:gd name="T33" fmla="*/ 2109788 h 2"/>
              <a:gd name="T34" fmla="*/ 5490482 w 7"/>
              <a:gd name="T35" fmla="*/ 2109788 h 2"/>
              <a:gd name="T36" fmla="*/ 5490482 w 7"/>
              <a:gd name="T37" fmla="*/ 4219575 h 2"/>
              <a:gd name="T38" fmla="*/ 5490482 w 7"/>
              <a:gd name="T39" fmla="*/ 4219575 h 2"/>
              <a:gd name="T40" fmla="*/ 5490482 w 7"/>
              <a:gd name="T41" fmla="*/ 4219575 h 2"/>
              <a:gd name="T42" fmla="*/ 5490482 w 7"/>
              <a:gd name="T43" fmla="*/ 4219575 h 2"/>
              <a:gd name="T44" fmla="*/ 5490482 w 7"/>
              <a:gd name="T45" fmla="*/ 4219575 h 2"/>
              <a:gd name="T46" fmla="*/ 5490482 w 7"/>
              <a:gd name="T47" fmla="*/ 4219575 h 2"/>
              <a:gd name="T48" fmla="*/ 5490482 w 7"/>
              <a:gd name="T49" fmla="*/ 4219575 h 2"/>
              <a:gd name="T50" fmla="*/ 5490482 w 7"/>
              <a:gd name="T51" fmla="*/ 4219575 h 2"/>
              <a:gd name="T52" fmla="*/ 5490482 w 7"/>
              <a:gd name="T53" fmla="*/ 4219575 h 2"/>
              <a:gd name="T54" fmla="*/ 5490482 w 7"/>
              <a:gd name="T55" fmla="*/ 4219575 h 2"/>
              <a:gd name="T56" fmla="*/ 5490482 w 7"/>
              <a:gd name="T57" fmla="*/ 4219575 h 2"/>
              <a:gd name="T58" fmla="*/ 7320643 w 7"/>
              <a:gd name="T59" fmla="*/ 4219575 h 2"/>
              <a:gd name="T60" fmla="*/ 7320643 w 7"/>
              <a:gd name="T61" fmla="*/ 4219575 h 2"/>
              <a:gd name="T62" fmla="*/ 7320643 w 7"/>
              <a:gd name="T63" fmla="*/ 4219575 h 2"/>
              <a:gd name="T64" fmla="*/ 7320643 w 7"/>
              <a:gd name="T65" fmla="*/ 2109788 h 2"/>
              <a:gd name="T66" fmla="*/ 7320643 w 7"/>
              <a:gd name="T67" fmla="*/ 2109788 h 2"/>
              <a:gd name="T68" fmla="*/ 9150804 w 7"/>
              <a:gd name="T69" fmla="*/ 2109788 h 2"/>
              <a:gd name="T70" fmla="*/ 9150804 w 7"/>
              <a:gd name="T71" fmla="*/ 2109788 h 2"/>
              <a:gd name="T72" fmla="*/ 9150804 w 7"/>
              <a:gd name="T73" fmla="*/ 2109788 h 2"/>
              <a:gd name="T74" fmla="*/ 9150804 w 7"/>
              <a:gd name="T75" fmla="*/ 2109788 h 2"/>
              <a:gd name="T76" fmla="*/ 9150804 w 7"/>
              <a:gd name="T77" fmla="*/ 2109788 h 2"/>
              <a:gd name="T78" fmla="*/ 9150804 w 7"/>
              <a:gd name="T79" fmla="*/ 2109788 h 2"/>
              <a:gd name="T80" fmla="*/ 9150804 w 7"/>
              <a:gd name="T81" fmla="*/ 2109788 h 2"/>
              <a:gd name="T82" fmla="*/ 9150804 w 7"/>
              <a:gd name="T83" fmla="*/ 2109788 h 2"/>
              <a:gd name="T84" fmla="*/ 9150804 w 7"/>
              <a:gd name="T85" fmla="*/ 2109788 h 2"/>
              <a:gd name="T86" fmla="*/ 9150804 w 7"/>
              <a:gd name="T87" fmla="*/ 2109788 h 2"/>
              <a:gd name="T88" fmla="*/ 9150804 w 7"/>
              <a:gd name="T89" fmla="*/ 2109788 h 2"/>
              <a:gd name="T90" fmla="*/ 9150804 w 7"/>
              <a:gd name="T91" fmla="*/ 2109788 h 2"/>
              <a:gd name="T92" fmla="*/ 10980964 w 7"/>
              <a:gd name="T93" fmla="*/ 2109788 h 2"/>
              <a:gd name="T94" fmla="*/ 10980964 w 7"/>
              <a:gd name="T95" fmla="*/ 2109788 h 2"/>
              <a:gd name="T96" fmla="*/ 10980964 w 7"/>
              <a:gd name="T97" fmla="*/ 2109788 h 2"/>
              <a:gd name="T98" fmla="*/ 10980964 w 7"/>
              <a:gd name="T99" fmla="*/ 4219575 h 2"/>
              <a:gd name="T100" fmla="*/ 10980964 w 7"/>
              <a:gd name="T101" fmla="*/ 4219575 h 2"/>
              <a:gd name="T102" fmla="*/ 10980964 w 7"/>
              <a:gd name="T103" fmla="*/ 4219575 h 2"/>
              <a:gd name="T104" fmla="*/ 12811125 w 7"/>
              <a:gd name="T105" fmla="*/ 4219575 h 2"/>
              <a:gd name="T106" fmla="*/ 12811125 w 7"/>
              <a:gd name="T107" fmla="*/ 4219575 h 2"/>
              <a:gd name="T108" fmla="*/ 12811125 w 7"/>
              <a:gd name="T109" fmla="*/ 4219575 h 2"/>
              <a:gd name="T110" fmla="*/ 12811125 w 7"/>
              <a:gd name="T111" fmla="*/ 4219575 h 2"/>
              <a:gd name="T112" fmla="*/ 12811125 w 7"/>
              <a:gd name="T113" fmla="*/ 4219575 h 2"/>
              <a:gd name="T114" fmla="*/ 12811125 w 7"/>
              <a:gd name="T115" fmla="*/ 4219575 h 2"/>
              <a:gd name="T116" fmla="*/ 12811125 w 7"/>
              <a:gd name="T117" fmla="*/ 4219575 h 2"/>
              <a:gd name="T118" fmla="*/ 12811125 w 7"/>
              <a:gd name="T119" fmla="*/ 4219575 h 2"/>
              <a:gd name="T120" fmla="*/ 12811125 w 7"/>
              <a:gd name="T121" fmla="*/ 4219575 h 2"/>
              <a:gd name="T122" fmla="*/ 12811125 w 7"/>
              <a:gd name="T123" fmla="*/ 4219575 h 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"/>
              <a:gd name="T187" fmla="*/ 0 h 2"/>
              <a:gd name="T188" fmla="*/ 7 w 7"/>
              <a:gd name="T189" fmla="*/ 2 h 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" h="2">
                <a:moveTo>
                  <a:pt x="0" y="2"/>
                </a:move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7" y="2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4" name="Freeform 110"/>
          <p:cNvSpPr>
            <a:spLocks/>
          </p:cNvSpPr>
          <p:nvPr/>
        </p:nvSpPr>
        <p:spPr bwMode="auto">
          <a:xfrm>
            <a:off x="5083770" y="1659310"/>
            <a:ext cx="3175" cy="1587"/>
          </a:xfrm>
          <a:custGeom>
            <a:avLst/>
            <a:gdLst>
              <a:gd name="T0" fmla="*/ 0 w 3"/>
              <a:gd name="T1" fmla="*/ 2109123 h 1"/>
              <a:gd name="T2" fmla="*/ 0 w 3"/>
              <a:gd name="T3" fmla="*/ 0 h 1"/>
              <a:gd name="T4" fmla="*/ 1423458 w 3"/>
              <a:gd name="T5" fmla="*/ 0 h 1"/>
              <a:gd name="T6" fmla="*/ 1423458 w 3"/>
              <a:gd name="T7" fmla="*/ 0 h 1"/>
              <a:gd name="T8" fmla="*/ 1423458 w 3"/>
              <a:gd name="T9" fmla="*/ 0 h 1"/>
              <a:gd name="T10" fmla="*/ 1423458 w 3"/>
              <a:gd name="T11" fmla="*/ 0 h 1"/>
              <a:gd name="T12" fmla="*/ 1423458 w 3"/>
              <a:gd name="T13" fmla="*/ 0 h 1"/>
              <a:gd name="T14" fmla="*/ 1423458 w 3"/>
              <a:gd name="T15" fmla="*/ 0 h 1"/>
              <a:gd name="T16" fmla="*/ 1423458 w 3"/>
              <a:gd name="T17" fmla="*/ 0 h 1"/>
              <a:gd name="T18" fmla="*/ 1423458 w 3"/>
              <a:gd name="T19" fmla="*/ 0 h 1"/>
              <a:gd name="T20" fmla="*/ 1423458 w 3"/>
              <a:gd name="T21" fmla="*/ 0 h 1"/>
              <a:gd name="T22" fmla="*/ 1423458 w 3"/>
              <a:gd name="T23" fmla="*/ 0 h 1"/>
              <a:gd name="T24" fmla="*/ 1423458 w 3"/>
              <a:gd name="T25" fmla="*/ 0 h 1"/>
              <a:gd name="T26" fmla="*/ 1423458 w 3"/>
              <a:gd name="T27" fmla="*/ 0 h 1"/>
              <a:gd name="T28" fmla="*/ 1423458 w 3"/>
              <a:gd name="T29" fmla="*/ 0 h 1"/>
              <a:gd name="T30" fmla="*/ 1423458 w 3"/>
              <a:gd name="T31" fmla="*/ 0 h 1"/>
              <a:gd name="T32" fmla="*/ 1423458 w 3"/>
              <a:gd name="T33" fmla="*/ 0 h 1"/>
              <a:gd name="T34" fmla="*/ 1423458 w 3"/>
              <a:gd name="T35" fmla="*/ 0 h 1"/>
              <a:gd name="T36" fmla="*/ 1423458 w 3"/>
              <a:gd name="T37" fmla="*/ 0 h 1"/>
              <a:gd name="T38" fmla="*/ 1423458 w 3"/>
              <a:gd name="T39" fmla="*/ 0 h 1"/>
              <a:gd name="T40" fmla="*/ 1423458 w 3"/>
              <a:gd name="T41" fmla="*/ 0 h 1"/>
              <a:gd name="T42" fmla="*/ 1423458 w 3"/>
              <a:gd name="T43" fmla="*/ 0 h 1"/>
              <a:gd name="T44" fmla="*/ 1423458 w 3"/>
              <a:gd name="T45" fmla="*/ 0 h 1"/>
              <a:gd name="T46" fmla="*/ 1423458 w 3"/>
              <a:gd name="T47" fmla="*/ 0 h 1"/>
              <a:gd name="T48" fmla="*/ 1423458 w 3"/>
              <a:gd name="T49" fmla="*/ 0 h 1"/>
              <a:gd name="T50" fmla="*/ 1423458 w 3"/>
              <a:gd name="T51" fmla="*/ 0 h 1"/>
              <a:gd name="T52" fmla="*/ 1423458 w 3"/>
              <a:gd name="T53" fmla="*/ 0 h 1"/>
              <a:gd name="T54" fmla="*/ 2846917 w 3"/>
              <a:gd name="T55" fmla="*/ 0 h 1"/>
              <a:gd name="T56" fmla="*/ 2846917 w 3"/>
              <a:gd name="T57" fmla="*/ 0 h 1"/>
              <a:gd name="T58" fmla="*/ 2846917 w 3"/>
              <a:gd name="T59" fmla="*/ 0 h 1"/>
              <a:gd name="T60" fmla="*/ 2846917 w 3"/>
              <a:gd name="T61" fmla="*/ 0 h 1"/>
              <a:gd name="T62" fmla="*/ 2846917 w 3"/>
              <a:gd name="T63" fmla="*/ 0 h 1"/>
              <a:gd name="T64" fmla="*/ 2846917 w 3"/>
              <a:gd name="T65" fmla="*/ 0 h 1"/>
              <a:gd name="T66" fmla="*/ 2846917 w 3"/>
              <a:gd name="T67" fmla="*/ 0 h 1"/>
              <a:gd name="T68" fmla="*/ 2846917 w 3"/>
              <a:gd name="T69" fmla="*/ 0 h 1"/>
              <a:gd name="T70" fmla="*/ 2846917 w 3"/>
              <a:gd name="T71" fmla="*/ 2109123 h 1"/>
              <a:gd name="T72" fmla="*/ 4270375 w 3"/>
              <a:gd name="T73" fmla="*/ 2109123 h 1"/>
              <a:gd name="T74" fmla="*/ 4270375 w 3"/>
              <a:gd name="T75" fmla="*/ 2109123 h 1"/>
              <a:gd name="T76" fmla="*/ 4270375 w 3"/>
              <a:gd name="T77" fmla="*/ 2109123 h 1"/>
              <a:gd name="T78" fmla="*/ 4270375 w 3"/>
              <a:gd name="T79" fmla="*/ 2109123 h 1"/>
              <a:gd name="T80" fmla="*/ 4270375 w 3"/>
              <a:gd name="T81" fmla="*/ 2109123 h 1"/>
              <a:gd name="T82" fmla="*/ 4270375 w 3"/>
              <a:gd name="T83" fmla="*/ 2109123 h 1"/>
              <a:gd name="T84" fmla="*/ 4270375 w 3"/>
              <a:gd name="T85" fmla="*/ 2109123 h 1"/>
              <a:gd name="T86" fmla="*/ 4270375 w 3"/>
              <a:gd name="T87" fmla="*/ 2109123 h 1"/>
              <a:gd name="T88" fmla="*/ 4270375 w 3"/>
              <a:gd name="T89" fmla="*/ 2109123 h 1"/>
              <a:gd name="T90" fmla="*/ 4270375 w 3"/>
              <a:gd name="T91" fmla="*/ 2109123 h 1"/>
              <a:gd name="T92" fmla="*/ 4270375 w 3"/>
              <a:gd name="T93" fmla="*/ 2109123 h 1"/>
              <a:gd name="T94" fmla="*/ 4270375 w 3"/>
              <a:gd name="T95" fmla="*/ 2109123 h 1"/>
              <a:gd name="T96" fmla="*/ 4270375 w 3"/>
              <a:gd name="T97" fmla="*/ 2109123 h 1"/>
              <a:gd name="T98" fmla="*/ 4270375 w 3"/>
              <a:gd name="T99" fmla="*/ 2109123 h 1"/>
              <a:gd name="T100" fmla="*/ 4270375 w 3"/>
              <a:gd name="T101" fmla="*/ 2109123 h 1"/>
              <a:gd name="T102" fmla="*/ 4270375 w 3"/>
              <a:gd name="T103" fmla="*/ 2109123 h 1"/>
              <a:gd name="T104" fmla="*/ 4270375 w 3"/>
              <a:gd name="T105" fmla="*/ 2109123 h 1"/>
              <a:gd name="T106" fmla="*/ 4270375 w 3"/>
              <a:gd name="T107" fmla="*/ 2109123 h 1"/>
              <a:gd name="T108" fmla="*/ 4270375 w 3"/>
              <a:gd name="T109" fmla="*/ 2109123 h 1"/>
              <a:gd name="T110" fmla="*/ 4270375 w 3"/>
              <a:gd name="T111" fmla="*/ 2109123 h 1"/>
              <a:gd name="T112" fmla="*/ 4270375 w 3"/>
              <a:gd name="T113" fmla="*/ 2109123 h 1"/>
              <a:gd name="T114" fmla="*/ 4270375 w 3"/>
              <a:gd name="T115" fmla="*/ 2109123 h 1"/>
              <a:gd name="T116" fmla="*/ 4270375 w 3"/>
              <a:gd name="T117" fmla="*/ 2109123 h 1"/>
              <a:gd name="T118" fmla="*/ 4270375 w 3"/>
              <a:gd name="T119" fmla="*/ 2109123 h 1"/>
              <a:gd name="T120" fmla="*/ 4270375 w 3"/>
              <a:gd name="T121" fmla="*/ 2109123 h 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"/>
              <a:gd name="T184" fmla="*/ 0 h 1"/>
              <a:gd name="T185" fmla="*/ 3 w 3"/>
              <a:gd name="T186" fmla="*/ 1 h 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" h="1">
                <a:moveTo>
                  <a:pt x="0" y="1"/>
                </a:move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</a:path>
            </a:pathLst>
          </a:custGeom>
          <a:noFill/>
          <a:ln w="3175" cap="sq">
            <a:solidFill>
              <a:srgbClr val="0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5" name="Freeform 111"/>
          <p:cNvSpPr>
            <a:spLocks/>
          </p:cNvSpPr>
          <p:nvPr/>
        </p:nvSpPr>
        <p:spPr bwMode="auto">
          <a:xfrm>
            <a:off x="5364758" y="813172"/>
            <a:ext cx="36512" cy="1588"/>
          </a:xfrm>
          <a:custGeom>
            <a:avLst/>
            <a:gdLst>
              <a:gd name="T0" fmla="*/ 9094193 w 27"/>
              <a:gd name="T1" fmla="*/ 0 h 1"/>
              <a:gd name="T2" fmla="*/ 23644901 w 27"/>
              <a:gd name="T3" fmla="*/ 0 h 1"/>
              <a:gd name="T4" fmla="*/ 30918903 w 27"/>
              <a:gd name="T5" fmla="*/ 0 h 1"/>
              <a:gd name="T6" fmla="*/ 30918903 w 27"/>
              <a:gd name="T7" fmla="*/ 0 h 1"/>
              <a:gd name="T8" fmla="*/ 30918903 w 27"/>
              <a:gd name="T9" fmla="*/ 0 h 1"/>
              <a:gd name="T10" fmla="*/ 30918903 w 27"/>
              <a:gd name="T11" fmla="*/ 0 h 1"/>
              <a:gd name="T12" fmla="*/ 32737741 w 27"/>
              <a:gd name="T13" fmla="*/ 0 h 1"/>
              <a:gd name="T14" fmla="*/ 32737741 w 27"/>
              <a:gd name="T15" fmla="*/ 0 h 1"/>
              <a:gd name="T16" fmla="*/ 32737741 w 27"/>
              <a:gd name="T17" fmla="*/ 0 h 1"/>
              <a:gd name="T18" fmla="*/ 32737741 w 27"/>
              <a:gd name="T19" fmla="*/ 0 h 1"/>
              <a:gd name="T20" fmla="*/ 32737741 w 27"/>
              <a:gd name="T21" fmla="*/ 0 h 1"/>
              <a:gd name="T22" fmla="*/ 32737741 w 27"/>
              <a:gd name="T23" fmla="*/ 0 h 1"/>
              <a:gd name="T24" fmla="*/ 34556580 w 27"/>
              <a:gd name="T25" fmla="*/ 0 h 1"/>
              <a:gd name="T26" fmla="*/ 34556580 w 27"/>
              <a:gd name="T27" fmla="*/ 0 h 1"/>
              <a:gd name="T28" fmla="*/ 34556580 w 27"/>
              <a:gd name="T29" fmla="*/ 0 h 1"/>
              <a:gd name="T30" fmla="*/ 34556580 w 27"/>
              <a:gd name="T31" fmla="*/ 0 h 1"/>
              <a:gd name="T32" fmla="*/ 34556580 w 27"/>
              <a:gd name="T33" fmla="*/ 0 h 1"/>
              <a:gd name="T34" fmla="*/ 36375418 w 27"/>
              <a:gd name="T35" fmla="*/ 0 h 1"/>
              <a:gd name="T36" fmla="*/ 36375418 w 27"/>
              <a:gd name="T37" fmla="*/ 0 h 1"/>
              <a:gd name="T38" fmla="*/ 36375418 w 27"/>
              <a:gd name="T39" fmla="*/ 0 h 1"/>
              <a:gd name="T40" fmla="*/ 36375418 w 27"/>
              <a:gd name="T41" fmla="*/ 0 h 1"/>
              <a:gd name="T42" fmla="*/ 36375418 w 27"/>
              <a:gd name="T43" fmla="*/ 0 h 1"/>
              <a:gd name="T44" fmla="*/ 36375418 w 27"/>
              <a:gd name="T45" fmla="*/ 0 h 1"/>
              <a:gd name="T46" fmla="*/ 36375418 w 27"/>
              <a:gd name="T47" fmla="*/ 0 h 1"/>
              <a:gd name="T48" fmla="*/ 38194257 w 27"/>
              <a:gd name="T49" fmla="*/ 0 h 1"/>
              <a:gd name="T50" fmla="*/ 38194257 w 27"/>
              <a:gd name="T51" fmla="*/ 2110452 h 1"/>
              <a:gd name="T52" fmla="*/ 38194257 w 27"/>
              <a:gd name="T53" fmla="*/ 2110452 h 1"/>
              <a:gd name="T54" fmla="*/ 38194257 w 27"/>
              <a:gd name="T55" fmla="*/ 2110452 h 1"/>
              <a:gd name="T56" fmla="*/ 38194257 w 27"/>
              <a:gd name="T57" fmla="*/ 2110452 h 1"/>
              <a:gd name="T58" fmla="*/ 38194257 w 27"/>
              <a:gd name="T59" fmla="*/ 2110452 h 1"/>
              <a:gd name="T60" fmla="*/ 40013095 w 27"/>
              <a:gd name="T61" fmla="*/ 2110452 h 1"/>
              <a:gd name="T62" fmla="*/ 40013095 w 27"/>
              <a:gd name="T63" fmla="*/ 0 h 1"/>
              <a:gd name="T64" fmla="*/ 40013095 w 27"/>
              <a:gd name="T65" fmla="*/ 0 h 1"/>
              <a:gd name="T66" fmla="*/ 40013095 w 27"/>
              <a:gd name="T67" fmla="*/ 0 h 1"/>
              <a:gd name="T68" fmla="*/ 40013095 w 27"/>
              <a:gd name="T69" fmla="*/ 0 h 1"/>
              <a:gd name="T70" fmla="*/ 41831934 w 27"/>
              <a:gd name="T71" fmla="*/ 0 h 1"/>
              <a:gd name="T72" fmla="*/ 41831934 w 27"/>
              <a:gd name="T73" fmla="*/ 0 h 1"/>
              <a:gd name="T74" fmla="*/ 41831934 w 27"/>
              <a:gd name="T75" fmla="*/ 0 h 1"/>
              <a:gd name="T76" fmla="*/ 41831934 w 27"/>
              <a:gd name="T77" fmla="*/ 0 h 1"/>
              <a:gd name="T78" fmla="*/ 41831934 w 27"/>
              <a:gd name="T79" fmla="*/ 0 h 1"/>
              <a:gd name="T80" fmla="*/ 43650772 w 27"/>
              <a:gd name="T81" fmla="*/ 0 h 1"/>
              <a:gd name="T82" fmla="*/ 43650772 w 27"/>
              <a:gd name="T83" fmla="*/ 2110452 h 1"/>
              <a:gd name="T84" fmla="*/ 43650772 w 27"/>
              <a:gd name="T85" fmla="*/ 2110452 h 1"/>
              <a:gd name="T86" fmla="*/ 43650772 w 27"/>
              <a:gd name="T87" fmla="*/ 2110452 h 1"/>
              <a:gd name="T88" fmla="*/ 43650772 w 27"/>
              <a:gd name="T89" fmla="*/ 2110452 h 1"/>
              <a:gd name="T90" fmla="*/ 43650772 w 27"/>
              <a:gd name="T91" fmla="*/ 2110452 h 1"/>
              <a:gd name="T92" fmla="*/ 43650772 w 27"/>
              <a:gd name="T93" fmla="*/ 2110452 h 1"/>
              <a:gd name="T94" fmla="*/ 45469611 w 27"/>
              <a:gd name="T95" fmla="*/ 2110452 h 1"/>
              <a:gd name="T96" fmla="*/ 45469611 w 27"/>
              <a:gd name="T97" fmla="*/ 0 h 1"/>
              <a:gd name="T98" fmla="*/ 45469611 w 27"/>
              <a:gd name="T99" fmla="*/ 0 h 1"/>
              <a:gd name="T100" fmla="*/ 45469611 w 27"/>
              <a:gd name="T101" fmla="*/ 0 h 1"/>
              <a:gd name="T102" fmla="*/ 45469611 w 27"/>
              <a:gd name="T103" fmla="*/ 0 h 1"/>
              <a:gd name="T104" fmla="*/ 45469611 w 27"/>
              <a:gd name="T105" fmla="*/ 0 h 1"/>
              <a:gd name="T106" fmla="*/ 47288449 w 27"/>
              <a:gd name="T107" fmla="*/ 0 h 1"/>
              <a:gd name="T108" fmla="*/ 47288449 w 27"/>
              <a:gd name="T109" fmla="*/ 0 h 1"/>
              <a:gd name="T110" fmla="*/ 47288449 w 27"/>
              <a:gd name="T111" fmla="*/ 0 h 1"/>
              <a:gd name="T112" fmla="*/ 47288449 w 27"/>
              <a:gd name="T113" fmla="*/ 0 h 1"/>
              <a:gd name="T114" fmla="*/ 47288449 w 27"/>
              <a:gd name="T115" fmla="*/ 2110452 h 1"/>
              <a:gd name="T116" fmla="*/ 49107288 w 27"/>
              <a:gd name="T117" fmla="*/ 2110452 h 1"/>
              <a:gd name="T118" fmla="*/ 49107288 w 27"/>
              <a:gd name="T119" fmla="*/ 2110452 h 1"/>
              <a:gd name="T120" fmla="*/ 49107288 w 27"/>
              <a:gd name="T121" fmla="*/ 2110452 h 1"/>
              <a:gd name="T122" fmla="*/ 49107288 w 27"/>
              <a:gd name="T123" fmla="*/ 2110452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7"/>
              <a:gd name="T187" fmla="*/ 0 h 1"/>
              <a:gd name="T188" fmla="*/ 27 w 27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7" h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0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20" y="0"/>
                </a:lnTo>
                <a:lnTo>
                  <a:pt x="21" y="0"/>
                </a:lnTo>
                <a:lnTo>
                  <a:pt x="21" y="1"/>
                </a:lnTo>
                <a:lnTo>
                  <a:pt x="22" y="1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4" y="1"/>
                </a:lnTo>
                <a:lnTo>
                  <a:pt x="25" y="1"/>
                </a:lnTo>
                <a:lnTo>
                  <a:pt x="25" y="0"/>
                </a:lnTo>
                <a:lnTo>
                  <a:pt x="26" y="0"/>
                </a:lnTo>
                <a:lnTo>
                  <a:pt x="26" y="1"/>
                </a:lnTo>
                <a:lnTo>
                  <a:pt x="27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5401270" y="811585"/>
            <a:ext cx="15875" cy="4762"/>
          </a:xfrm>
          <a:custGeom>
            <a:avLst/>
            <a:gdLst>
              <a:gd name="T0" fmla="*/ 0 w 12"/>
              <a:gd name="T1" fmla="*/ 4219132 h 3"/>
              <a:gd name="T2" fmla="*/ 0 w 12"/>
              <a:gd name="T3" fmla="*/ 4219132 h 3"/>
              <a:gd name="T4" fmla="*/ 0 w 12"/>
              <a:gd name="T5" fmla="*/ 4219132 h 3"/>
              <a:gd name="T6" fmla="*/ 1779323 w 12"/>
              <a:gd name="T7" fmla="*/ 2109566 h 3"/>
              <a:gd name="T8" fmla="*/ 1779323 w 12"/>
              <a:gd name="T9" fmla="*/ 2109566 h 3"/>
              <a:gd name="T10" fmla="*/ 1779323 w 12"/>
              <a:gd name="T11" fmla="*/ 2109566 h 3"/>
              <a:gd name="T12" fmla="*/ 1779323 w 12"/>
              <a:gd name="T13" fmla="*/ 0 h 3"/>
              <a:gd name="T14" fmla="*/ 1779323 w 12"/>
              <a:gd name="T15" fmla="*/ 0 h 3"/>
              <a:gd name="T16" fmla="*/ 3558646 w 12"/>
              <a:gd name="T17" fmla="*/ 0 h 3"/>
              <a:gd name="T18" fmla="*/ 3558646 w 12"/>
              <a:gd name="T19" fmla="*/ 2109566 h 3"/>
              <a:gd name="T20" fmla="*/ 3558646 w 12"/>
              <a:gd name="T21" fmla="*/ 2109566 h 3"/>
              <a:gd name="T22" fmla="*/ 3558646 w 12"/>
              <a:gd name="T23" fmla="*/ 4219132 h 3"/>
              <a:gd name="T24" fmla="*/ 5337969 w 12"/>
              <a:gd name="T25" fmla="*/ 4219132 h 3"/>
              <a:gd name="T26" fmla="*/ 5337969 w 12"/>
              <a:gd name="T27" fmla="*/ 4219132 h 3"/>
              <a:gd name="T28" fmla="*/ 5337969 w 12"/>
              <a:gd name="T29" fmla="*/ 4219132 h 3"/>
              <a:gd name="T30" fmla="*/ 5337969 w 12"/>
              <a:gd name="T31" fmla="*/ 4219132 h 3"/>
              <a:gd name="T32" fmla="*/ 5337969 w 12"/>
              <a:gd name="T33" fmla="*/ 4219132 h 3"/>
              <a:gd name="T34" fmla="*/ 5337969 w 12"/>
              <a:gd name="T35" fmla="*/ 4219132 h 3"/>
              <a:gd name="T36" fmla="*/ 5337969 w 12"/>
              <a:gd name="T37" fmla="*/ 4219132 h 3"/>
              <a:gd name="T38" fmla="*/ 7117292 w 12"/>
              <a:gd name="T39" fmla="*/ 2109566 h 3"/>
              <a:gd name="T40" fmla="*/ 7117292 w 12"/>
              <a:gd name="T41" fmla="*/ 0 h 3"/>
              <a:gd name="T42" fmla="*/ 7117292 w 12"/>
              <a:gd name="T43" fmla="*/ 0 h 3"/>
              <a:gd name="T44" fmla="*/ 7117292 w 12"/>
              <a:gd name="T45" fmla="*/ 0 h 3"/>
              <a:gd name="T46" fmla="*/ 7117292 w 12"/>
              <a:gd name="T47" fmla="*/ 0 h 3"/>
              <a:gd name="T48" fmla="*/ 7117292 w 12"/>
              <a:gd name="T49" fmla="*/ 0 h 3"/>
              <a:gd name="T50" fmla="*/ 8896615 w 12"/>
              <a:gd name="T51" fmla="*/ 0 h 3"/>
              <a:gd name="T52" fmla="*/ 8896615 w 12"/>
              <a:gd name="T53" fmla="*/ 2109566 h 3"/>
              <a:gd name="T54" fmla="*/ 8896615 w 12"/>
              <a:gd name="T55" fmla="*/ 4219132 h 3"/>
              <a:gd name="T56" fmla="*/ 8896615 w 12"/>
              <a:gd name="T57" fmla="*/ 4219132 h 3"/>
              <a:gd name="T58" fmla="*/ 10675938 w 12"/>
              <a:gd name="T59" fmla="*/ 4219132 h 3"/>
              <a:gd name="T60" fmla="*/ 10675938 w 12"/>
              <a:gd name="T61" fmla="*/ 4219132 h 3"/>
              <a:gd name="T62" fmla="*/ 10675938 w 12"/>
              <a:gd name="T63" fmla="*/ 4219132 h 3"/>
              <a:gd name="T64" fmla="*/ 10675938 w 12"/>
              <a:gd name="T65" fmla="*/ 4219132 h 3"/>
              <a:gd name="T66" fmla="*/ 10675938 w 12"/>
              <a:gd name="T67" fmla="*/ 4219132 h 3"/>
              <a:gd name="T68" fmla="*/ 10675938 w 12"/>
              <a:gd name="T69" fmla="*/ 2109566 h 3"/>
              <a:gd name="T70" fmla="*/ 12455260 w 12"/>
              <a:gd name="T71" fmla="*/ 0 h 3"/>
              <a:gd name="T72" fmla="*/ 12455260 w 12"/>
              <a:gd name="T73" fmla="*/ 0 h 3"/>
              <a:gd name="T74" fmla="*/ 12455260 w 12"/>
              <a:gd name="T75" fmla="*/ 0 h 3"/>
              <a:gd name="T76" fmla="*/ 12455260 w 12"/>
              <a:gd name="T77" fmla="*/ 0 h 3"/>
              <a:gd name="T78" fmla="*/ 12455260 w 12"/>
              <a:gd name="T79" fmla="*/ 0 h 3"/>
              <a:gd name="T80" fmla="*/ 12455260 w 12"/>
              <a:gd name="T81" fmla="*/ 0 h 3"/>
              <a:gd name="T82" fmla="*/ 14234583 w 12"/>
              <a:gd name="T83" fmla="*/ 0 h 3"/>
              <a:gd name="T84" fmla="*/ 14234583 w 12"/>
              <a:gd name="T85" fmla="*/ 2109566 h 3"/>
              <a:gd name="T86" fmla="*/ 14234583 w 12"/>
              <a:gd name="T87" fmla="*/ 4219132 h 3"/>
              <a:gd name="T88" fmla="*/ 14234583 w 12"/>
              <a:gd name="T89" fmla="*/ 6328698 h 3"/>
              <a:gd name="T90" fmla="*/ 14234583 w 12"/>
              <a:gd name="T91" fmla="*/ 6328698 h 3"/>
              <a:gd name="T92" fmla="*/ 14234583 w 12"/>
              <a:gd name="T93" fmla="*/ 6328698 h 3"/>
              <a:gd name="T94" fmla="*/ 16013906 w 12"/>
              <a:gd name="T95" fmla="*/ 6328698 h 3"/>
              <a:gd name="T96" fmla="*/ 16013906 w 12"/>
              <a:gd name="T97" fmla="*/ 4219132 h 3"/>
              <a:gd name="T98" fmla="*/ 16013906 w 12"/>
              <a:gd name="T99" fmla="*/ 4219132 h 3"/>
              <a:gd name="T100" fmla="*/ 16013906 w 12"/>
              <a:gd name="T101" fmla="*/ 2109566 h 3"/>
              <a:gd name="T102" fmla="*/ 17793229 w 12"/>
              <a:gd name="T103" fmla="*/ 0 h 3"/>
              <a:gd name="T104" fmla="*/ 17793229 w 12"/>
              <a:gd name="T105" fmla="*/ 0 h 3"/>
              <a:gd name="T106" fmla="*/ 17793229 w 12"/>
              <a:gd name="T107" fmla="*/ 0 h 3"/>
              <a:gd name="T108" fmla="*/ 17793229 w 12"/>
              <a:gd name="T109" fmla="*/ 0 h 3"/>
              <a:gd name="T110" fmla="*/ 17793229 w 12"/>
              <a:gd name="T111" fmla="*/ 0 h 3"/>
              <a:gd name="T112" fmla="*/ 17793229 w 12"/>
              <a:gd name="T113" fmla="*/ 0 h 3"/>
              <a:gd name="T114" fmla="*/ 19572552 w 12"/>
              <a:gd name="T115" fmla="*/ 4219132 h 3"/>
              <a:gd name="T116" fmla="*/ 19572552 w 12"/>
              <a:gd name="T117" fmla="*/ 6328698 h 3"/>
              <a:gd name="T118" fmla="*/ 19572552 w 12"/>
              <a:gd name="T119" fmla="*/ 6328698 h 3"/>
              <a:gd name="T120" fmla="*/ 19572552 w 12"/>
              <a:gd name="T121" fmla="*/ 6328698 h 3"/>
              <a:gd name="T122" fmla="*/ 21351875 w 12"/>
              <a:gd name="T123" fmla="*/ 6328698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"/>
              <a:gd name="T188" fmla="*/ 12 w 12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">
                <a:moveTo>
                  <a:pt x="0" y="2"/>
                </a:move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2" y="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5417145" y="809997"/>
            <a:ext cx="14288" cy="7938"/>
          </a:xfrm>
          <a:custGeom>
            <a:avLst/>
            <a:gdLst>
              <a:gd name="T0" fmla="*/ 0 w 11"/>
              <a:gd name="T1" fmla="*/ 8439682 h 5"/>
              <a:gd name="T2" fmla="*/ 0 w 11"/>
              <a:gd name="T3" fmla="*/ 6329761 h 5"/>
              <a:gd name="T4" fmla="*/ 0 w 11"/>
              <a:gd name="T5" fmla="*/ 4219841 h 5"/>
              <a:gd name="T6" fmla="*/ 1747033 w 11"/>
              <a:gd name="T7" fmla="*/ 2109920 h 5"/>
              <a:gd name="T8" fmla="*/ 1747033 w 11"/>
              <a:gd name="T9" fmla="*/ 2109920 h 5"/>
              <a:gd name="T10" fmla="*/ 1747033 w 11"/>
              <a:gd name="T11" fmla="*/ 2109920 h 5"/>
              <a:gd name="T12" fmla="*/ 1747033 w 11"/>
              <a:gd name="T13" fmla="*/ 2109920 h 5"/>
              <a:gd name="T14" fmla="*/ 1747033 w 11"/>
              <a:gd name="T15" fmla="*/ 2109920 h 5"/>
              <a:gd name="T16" fmla="*/ 1747033 w 11"/>
              <a:gd name="T17" fmla="*/ 2109920 h 5"/>
              <a:gd name="T18" fmla="*/ 1747033 w 11"/>
              <a:gd name="T19" fmla="*/ 4219841 h 5"/>
              <a:gd name="T20" fmla="*/ 3494065 w 11"/>
              <a:gd name="T21" fmla="*/ 6329761 h 5"/>
              <a:gd name="T22" fmla="*/ 3494065 w 11"/>
              <a:gd name="T23" fmla="*/ 8439682 h 5"/>
              <a:gd name="T24" fmla="*/ 3494065 w 11"/>
              <a:gd name="T25" fmla="*/ 8439682 h 5"/>
              <a:gd name="T26" fmla="*/ 3494065 w 11"/>
              <a:gd name="T27" fmla="*/ 8439682 h 5"/>
              <a:gd name="T28" fmla="*/ 3494065 w 11"/>
              <a:gd name="T29" fmla="*/ 8439682 h 5"/>
              <a:gd name="T30" fmla="*/ 3494065 w 11"/>
              <a:gd name="T31" fmla="*/ 8439682 h 5"/>
              <a:gd name="T32" fmla="*/ 5241098 w 11"/>
              <a:gd name="T33" fmla="*/ 8439682 h 5"/>
              <a:gd name="T34" fmla="*/ 5241098 w 11"/>
              <a:gd name="T35" fmla="*/ 6329761 h 5"/>
              <a:gd name="T36" fmla="*/ 5241098 w 11"/>
              <a:gd name="T37" fmla="*/ 4219841 h 5"/>
              <a:gd name="T38" fmla="*/ 5241098 w 11"/>
              <a:gd name="T39" fmla="*/ 2109920 h 5"/>
              <a:gd name="T40" fmla="*/ 5241098 w 11"/>
              <a:gd name="T41" fmla="*/ 2109920 h 5"/>
              <a:gd name="T42" fmla="*/ 6988131 w 11"/>
              <a:gd name="T43" fmla="*/ 0 h 5"/>
              <a:gd name="T44" fmla="*/ 6988131 w 11"/>
              <a:gd name="T45" fmla="*/ 0 h 5"/>
              <a:gd name="T46" fmla="*/ 6988131 w 11"/>
              <a:gd name="T47" fmla="*/ 0 h 5"/>
              <a:gd name="T48" fmla="*/ 6988131 w 11"/>
              <a:gd name="T49" fmla="*/ 2109920 h 5"/>
              <a:gd name="T50" fmla="*/ 6988131 w 11"/>
              <a:gd name="T51" fmla="*/ 2109920 h 5"/>
              <a:gd name="T52" fmla="*/ 6988131 w 11"/>
              <a:gd name="T53" fmla="*/ 4219841 h 5"/>
              <a:gd name="T54" fmla="*/ 8735164 w 11"/>
              <a:gd name="T55" fmla="*/ 6329761 h 5"/>
              <a:gd name="T56" fmla="*/ 8735164 w 11"/>
              <a:gd name="T57" fmla="*/ 8439682 h 5"/>
              <a:gd name="T58" fmla="*/ 8735164 w 11"/>
              <a:gd name="T59" fmla="*/ 8439682 h 5"/>
              <a:gd name="T60" fmla="*/ 8735164 w 11"/>
              <a:gd name="T61" fmla="*/ 8439682 h 5"/>
              <a:gd name="T62" fmla="*/ 8735164 w 11"/>
              <a:gd name="T63" fmla="*/ 8439682 h 5"/>
              <a:gd name="T64" fmla="*/ 8735164 w 11"/>
              <a:gd name="T65" fmla="*/ 8439682 h 5"/>
              <a:gd name="T66" fmla="*/ 10482196 w 11"/>
              <a:gd name="T67" fmla="*/ 8439682 h 5"/>
              <a:gd name="T68" fmla="*/ 10482196 w 11"/>
              <a:gd name="T69" fmla="*/ 4219841 h 5"/>
              <a:gd name="T70" fmla="*/ 10482196 w 11"/>
              <a:gd name="T71" fmla="*/ 2109920 h 5"/>
              <a:gd name="T72" fmla="*/ 10482196 w 11"/>
              <a:gd name="T73" fmla="*/ 0 h 5"/>
              <a:gd name="T74" fmla="*/ 10482196 w 11"/>
              <a:gd name="T75" fmla="*/ 0 h 5"/>
              <a:gd name="T76" fmla="*/ 12229229 w 11"/>
              <a:gd name="T77" fmla="*/ 0 h 5"/>
              <a:gd name="T78" fmla="*/ 12229229 w 11"/>
              <a:gd name="T79" fmla="*/ 0 h 5"/>
              <a:gd name="T80" fmla="*/ 12229229 w 11"/>
              <a:gd name="T81" fmla="*/ 2109920 h 5"/>
              <a:gd name="T82" fmla="*/ 12229229 w 11"/>
              <a:gd name="T83" fmla="*/ 2109920 h 5"/>
              <a:gd name="T84" fmla="*/ 12229229 w 11"/>
              <a:gd name="T85" fmla="*/ 6329761 h 5"/>
              <a:gd name="T86" fmla="*/ 13976262 w 11"/>
              <a:gd name="T87" fmla="*/ 8439682 h 5"/>
              <a:gd name="T88" fmla="*/ 13976262 w 11"/>
              <a:gd name="T89" fmla="*/ 8439682 h 5"/>
              <a:gd name="T90" fmla="*/ 13976262 w 11"/>
              <a:gd name="T91" fmla="*/ 8439682 h 5"/>
              <a:gd name="T92" fmla="*/ 13976262 w 11"/>
              <a:gd name="T93" fmla="*/ 8439682 h 5"/>
              <a:gd name="T94" fmla="*/ 13976262 w 11"/>
              <a:gd name="T95" fmla="*/ 8439682 h 5"/>
              <a:gd name="T96" fmla="*/ 13976262 w 11"/>
              <a:gd name="T97" fmla="*/ 8439682 h 5"/>
              <a:gd name="T98" fmla="*/ 15723295 w 11"/>
              <a:gd name="T99" fmla="*/ 6329761 h 5"/>
              <a:gd name="T100" fmla="*/ 15723295 w 11"/>
              <a:gd name="T101" fmla="*/ 2109920 h 5"/>
              <a:gd name="T102" fmla="*/ 15723295 w 11"/>
              <a:gd name="T103" fmla="*/ 0 h 5"/>
              <a:gd name="T104" fmla="*/ 15723295 w 11"/>
              <a:gd name="T105" fmla="*/ 0 h 5"/>
              <a:gd name="T106" fmla="*/ 15723295 w 11"/>
              <a:gd name="T107" fmla="*/ 0 h 5"/>
              <a:gd name="T108" fmla="*/ 17470327 w 11"/>
              <a:gd name="T109" fmla="*/ 0 h 5"/>
              <a:gd name="T110" fmla="*/ 17470327 w 11"/>
              <a:gd name="T111" fmla="*/ 0 h 5"/>
              <a:gd name="T112" fmla="*/ 17470327 w 11"/>
              <a:gd name="T113" fmla="*/ 2109920 h 5"/>
              <a:gd name="T114" fmla="*/ 17470327 w 11"/>
              <a:gd name="T115" fmla="*/ 4219841 h 5"/>
              <a:gd name="T116" fmla="*/ 17470327 w 11"/>
              <a:gd name="T117" fmla="*/ 6329761 h 5"/>
              <a:gd name="T118" fmla="*/ 17470327 w 11"/>
              <a:gd name="T119" fmla="*/ 8439682 h 5"/>
              <a:gd name="T120" fmla="*/ 19217360 w 11"/>
              <a:gd name="T121" fmla="*/ 8439682 h 5"/>
              <a:gd name="T122" fmla="*/ 19217360 w 11"/>
              <a:gd name="T123" fmla="*/ 10549602 h 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"/>
              <a:gd name="T188" fmla="*/ 11 w 11"/>
              <a:gd name="T189" fmla="*/ 5 h 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8" y="4"/>
                </a:lnTo>
                <a:lnTo>
                  <a:pt x="8" y="3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1" y="4"/>
                </a:lnTo>
                <a:lnTo>
                  <a:pt x="11" y="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5431433" y="809997"/>
            <a:ext cx="14287" cy="7938"/>
          </a:xfrm>
          <a:custGeom>
            <a:avLst/>
            <a:gdLst>
              <a:gd name="T0" fmla="*/ 0 w 11"/>
              <a:gd name="T1" fmla="*/ 9041382 h 7"/>
              <a:gd name="T2" fmla="*/ 0 w 11"/>
              <a:gd name="T3" fmla="*/ 7534296 h 7"/>
              <a:gd name="T4" fmla="*/ 0 w 11"/>
              <a:gd name="T5" fmla="*/ 7534296 h 7"/>
              <a:gd name="T6" fmla="*/ 1746910 w 11"/>
              <a:gd name="T7" fmla="*/ 4521258 h 7"/>
              <a:gd name="T8" fmla="*/ 1746910 w 11"/>
              <a:gd name="T9" fmla="*/ 1507086 h 7"/>
              <a:gd name="T10" fmla="*/ 1746910 w 11"/>
              <a:gd name="T11" fmla="*/ 1507086 h 7"/>
              <a:gd name="T12" fmla="*/ 1746910 w 11"/>
              <a:gd name="T13" fmla="*/ 1507086 h 7"/>
              <a:gd name="T14" fmla="*/ 1746910 w 11"/>
              <a:gd name="T15" fmla="*/ 1507086 h 7"/>
              <a:gd name="T16" fmla="*/ 1746910 w 11"/>
              <a:gd name="T17" fmla="*/ 1507086 h 7"/>
              <a:gd name="T18" fmla="*/ 1746910 w 11"/>
              <a:gd name="T19" fmla="*/ 1507086 h 7"/>
              <a:gd name="T20" fmla="*/ 3493821 w 11"/>
              <a:gd name="T21" fmla="*/ 3014172 h 7"/>
              <a:gd name="T22" fmla="*/ 3493821 w 11"/>
              <a:gd name="T23" fmla="*/ 6027210 h 7"/>
              <a:gd name="T24" fmla="*/ 3493821 w 11"/>
              <a:gd name="T25" fmla="*/ 7534296 h 7"/>
              <a:gd name="T26" fmla="*/ 3493821 w 11"/>
              <a:gd name="T27" fmla="*/ 7534296 h 7"/>
              <a:gd name="T28" fmla="*/ 5240731 w 11"/>
              <a:gd name="T29" fmla="*/ 9041382 h 7"/>
              <a:gd name="T30" fmla="*/ 5240731 w 11"/>
              <a:gd name="T31" fmla="*/ 9041382 h 7"/>
              <a:gd name="T32" fmla="*/ 5240731 w 11"/>
              <a:gd name="T33" fmla="*/ 9041382 h 7"/>
              <a:gd name="T34" fmla="*/ 5240731 w 11"/>
              <a:gd name="T35" fmla="*/ 7534296 h 7"/>
              <a:gd name="T36" fmla="*/ 5240731 w 11"/>
              <a:gd name="T37" fmla="*/ 7534296 h 7"/>
              <a:gd name="T38" fmla="*/ 5240731 w 11"/>
              <a:gd name="T39" fmla="*/ 4521258 h 7"/>
              <a:gd name="T40" fmla="*/ 6987642 w 11"/>
              <a:gd name="T41" fmla="*/ 1507086 h 7"/>
              <a:gd name="T42" fmla="*/ 6987642 w 11"/>
              <a:gd name="T43" fmla="*/ 1507086 h 7"/>
              <a:gd name="T44" fmla="*/ 6987642 w 11"/>
              <a:gd name="T45" fmla="*/ 1507086 h 7"/>
              <a:gd name="T46" fmla="*/ 6987642 w 11"/>
              <a:gd name="T47" fmla="*/ 0 h 7"/>
              <a:gd name="T48" fmla="*/ 6987642 w 11"/>
              <a:gd name="T49" fmla="*/ 0 h 7"/>
              <a:gd name="T50" fmla="*/ 6987642 w 11"/>
              <a:gd name="T51" fmla="*/ 1507086 h 7"/>
              <a:gd name="T52" fmla="*/ 6987642 w 11"/>
              <a:gd name="T53" fmla="*/ 1507086 h 7"/>
              <a:gd name="T54" fmla="*/ 8734552 w 11"/>
              <a:gd name="T55" fmla="*/ 4521258 h 7"/>
              <a:gd name="T56" fmla="*/ 8734552 w 11"/>
              <a:gd name="T57" fmla="*/ 7534296 h 7"/>
              <a:gd name="T58" fmla="*/ 8734552 w 11"/>
              <a:gd name="T59" fmla="*/ 9041382 h 7"/>
              <a:gd name="T60" fmla="*/ 8734552 w 11"/>
              <a:gd name="T61" fmla="*/ 9041382 h 7"/>
              <a:gd name="T62" fmla="*/ 10481463 w 11"/>
              <a:gd name="T63" fmla="*/ 9041382 h 7"/>
              <a:gd name="T64" fmla="*/ 10481463 w 11"/>
              <a:gd name="T65" fmla="*/ 9041382 h 7"/>
              <a:gd name="T66" fmla="*/ 10481463 w 11"/>
              <a:gd name="T67" fmla="*/ 7534296 h 7"/>
              <a:gd name="T68" fmla="*/ 10481463 w 11"/>
              <a:gd name="T69" fmla="*/ 6027210 h 7"/>
              <a:gd name="T70" fmla="*/ 12228373 w 11"/>
              <a:gd name="T71" fmla="*/ 1507086 h 7"/>
              <a:gd name="T72" fmla="*/ 12228373 w 11"/>
              <a:gd name="T73" fmla="*/ 1507086 h 7"/>
              <a:gd name="T74" fmla="*/ 12228373 w 11"/>
              <a:gd name="T75" fmla="*/ 0 h 7"/>
              <a:gd name="T76" fmla="*/ 12228373 w 11"/>
              <a:gd name="T77" fmla="*/ 0 h 7"/>
              <a:gd name="T78" fmla="*/ 12228373 w 11"/>
              <a:gd name="T79" fmla="*/ 0 h 7"/>
              <a:gd name="T80" fmla="*/ 12228373 w 11"/>
              <a:gd name="T81" fmla="*/ 1507086 h 7"/>
              <a:gd name="T82" fmla="*/ 13975284 w 11"/>
              <a:gd name="T83" fmla="*/ 4521258 h 7"/>
              <a:gd name="T84" fmla="*/ 13975284 w 11"/>
              <a:gd name="T85" fmla="*/ 7534296 h 7"/>
              <a:gd name="T86" fmla="*/ 13975284 w 11"/>
              <a:gd name="T87" fmla="*/ 9041382 h 7"/>
              <a:gd name="T88" fmla="*/ 13975284 w 11"/>
              <a:gd name="T89" fmla="*/ 9041382 h 7"/>
              <a:gd name="T90" fmla="*/ 13975284 w 11"/>
              <a:gd name="T91" fmla="*/ 9041382 h 7"/>
              <a:gd name="T92" fmla="*/ 15722194 w 11"/>
              <a:gd name="T93" fmla="*/ 9041382 h 7"/>
              <a:gd name="T94" fmla="*/ 15722194 w 11"/>
              <a:gd name="T95" fmla="*/ 9041382 h 7"/>
              <a:gd name="T96" fmla="*/ 15722194 w 11"/>
              <a:gd name="T97" fmla="*/ 7534296 h 7"/>
              <a:gd name="T98" fmla="*/ 15722194 w 11"/>
              <a:gd name="T99" fmla="*/ 3014172 h 7"/>
              <a:gd name="T100" fmla="*/ 15722194 w 11"/>
              <a:gd name="T101" fmla="*/ 1507086 h 7"/>
              <a:gd name="T102" fmla="*/ 17469105 w 11"/>
              <a:gd name="T103" fmla="*/ 0 h 7"/>
              <a:gd name="T104" fmla="*/ 17469105 w 11"/>
              <a:gd name="T105" fmla="*/ 0 h 7"/>
              <a:gd name="T106" fmla="*/ 17469105 w 11"/>
              <a:gd name="T107" fmla="*/ 0 h 7"/>
              <a:gd name="T108" fmla="*/ 17469105 w 11"/>
              <a:gd name="T109" fmla="*/ 0 h 7"/>
              <a:gd name="T110" fmla="*/ 17469105 w 11"/>
              <a:gd name="T111" fmla="*/ 1507086 h 7"/>
              <a:gd name="T112" fmla="*/ 17469105 w 11"/>
              <a:gd name="T113" fmla="*/ 3014172 h 7"/>
              <a:gd name="T114" fmla="*/ 19216015 w 11"/>
              <a:gd name="T115" fmla="*/ 7534296 h 7"/>
              <a:gd name="T116" fmla="*/ 19216015 w 11"/>
              <a:gd name="T117" fmla="*/ 9041382 h 7"/>
              <a:gd name="T118" fmla="*/ 19216015 w 11"/>
              <a:gd name="T119" fmla="*/ 9041382 h 7"/>
              <a:gd name="T120" fmla="*/ 19216015 w 11"/>
              <a:gd name="T121" fmla="*/ 9041382 h 7"/>
              <a:gd name="T122" fmla="*/ 19216015 w 11"/>
              <a:gd name="T123" fmla="*/ 9041382 h 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7"/>
              <a:gd name="T188" fmla="*/ 11 w 11"/>
              <a:gd name="T189" fmla="*/ 7 h 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7">
                <a:moveTo>
                  <a:pt x="0" y="6"/>
                </a:move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2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6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9" name="Freeform 115"/>
          <p:cNvSpPr>
            <a:spLocks/>
          </p:cNvSpPr>
          <p:nvPr/>
        </p:nvSpPr>
        <p:spPr bwMode="auto">
          <a:xfrm>
            <a:off x="5445720" y="808410"/>
            <a:ext cx="17463" cy="9525"/>
          </a:xfrm>
          <a:custGeom>
            <a:avLst/>
            <a:gdLst>
              <a:gd name="T0" fmla="*/ 0 w 12"/>
              <a:gd name="T1" fmla="*/ 11075194 h 8"/>
              <a:gd name="T2" fmla="*/ 1957311 w 12"/>
              <a:gd name="T3" fmla="*/ 11075194 h 8"/>
              <a:gd name="T4" fmla="*/ 1957311 w 12"/>
              <a:gd name="T5" fmla="*/ 9492853 h 8"/>
              <a:gd name="T6" fmla="*/ 1957311 w 12"/>
              <a:gd name="T7" fmla="*/ 4747022 h 8"/>
              <a:gd name="T8" fmla="*/ 1957311 w 12"/>
              <a:gd name="T9" fmla="*/ 3164681 h 8"/>
              <a:gd name="T10" fmla="*/ 1957311 w 12"/>
              <a:gd name="T11" fmla="*/ 1582341 h 8"/>
              <a:gd name="T12" fmla="*/ 3914623 w 12"/>
              <a:gd name="T13" fmla="*/ 1582341 h 8"/>
              <a:gd name="T14" fmla="*/ 3914623 w 12"/>
              <a:gd name="T15" fmla="*/ 1582341 h 8"/>
              <a:gd name="T16" fmla="*/ 3914623 w 12"/>
              <a:gd name="T17" fmla="*/ 1582341 h 8"/>
              <a:gd name="T18" fmla="*/ 3914623 w 12"/>
              <a:gd name="T19" fmla="*/ 1582341 h 8"/>
              <a:gd name="T20" fmla="*/ 3914623 w 12"/>
              <a:gd name="T21" fmla="*/ 3164681 h 8"/>
              <a:gd name="T22" fmla="*/ 5871934 w 12"/>
              <a:gd name="T23" fmla="*/ 7910513 h 8"/>
              <a:gd name="T24" fmla="*/ 5871934 w 12"/>
              <a:gd name="T25" fmla="*/ 11075194 h 8"/>
              <a:gd name="T26" fmla="*/ 5871934 w 12"/>
              <a:gd name="T27" fmla="*/ 11075194 h 8"/>
              <a:gd name="T28" fmla="*/ 5871934 w 12"/>
              <a:gd name="T29" fmla="*/ 12657534 h 8"/>
              <a:gd name="T30" fmla="*/ 5871934 w 12"/>
              <a:gd name="T31" fmla="*/ 12657534 h 8"/>
              <a:gd name="T32" fmla="*/ 5871934 w 12"/>
              <a:gd name="T33" fmla="*/ 11075194 h 8"/>
              <a:gd name="T34" fmla="*/ 5871934 w 12"/>
              <a:gd name="T35" fmla="*/ 11075194 h 8"/>
              <a:gd name="T36" fmla="*/ 7829245 w 12"/>
              <a:gd name="T37" fmla="*/ 7910513 h 8"/>
              <a:gd name="T38" fmla="*/ 7829245 w 12"/>
              <a:gd name="T39" fmla="*/ 3164681 h 8"/>
              <a:gd name="T40" fmla="*/ 7829245 w 12"/>
              <a:gd name="T41" fmla="*/ 1582341 h 8"/>
              <a:gd name="T42" fmla="*/ 7829245 w 12"/>
              <a:gd name="T43" fmla="*/ 1582341 h 8"/>
              <a:gd name="T44" fmla="*/ 7829245 w 12"/>
              <a:gd name="T45" fmla="*/ 1582341 h 8"/>
              <a:gd name="T46" fmla="*/ 9786556 w 12"/>
              <a:gd name="T47" fmla="*/ 1582341 h 8"/>
              <a:gd name="T48" fmla="*/ 9786556 w 12"/>
              <a:gd name="T49" fmla="*/ 1582341 h 8"/>
              <a:gd name="T50" fmla="*/ 9786556 w 12"/>
              <a:gd name="T51" fmla="*/ 3164681 h 8"/>
              <a:gd name="T52" fmla="*/ 9786556 w 12"/>
              <a:gd name="T53" fmla="*/ 7910513 h 8"/>
              <a:gd name="T54" fmla="*/ 11743868 w 12"/>
              <a:gd name="T55" fmla="*/ 11075194 h 8"/>
              <a:gd name="T56" fmla="*/ 11743868 w 12"/>
              <a:gd name="T57" fmla="*/ 11075194 h 8"/>
              <a:gd name="T58" fmla="*/ 11743868 w 12"/>
              <a:gd name="T59" fmla="*/ 12657534 h 8"/>
              <a:gd name="T60" fmla="*/ 11743868 w 12"/>
              <a:gd name="T61" fmla="*/ 12657534 h 8"/>
              <a:gd name="T62" fmla="*/ 11743868 w 12"/>
              <a:gd name="T63" fmla="*/ 12657534 h 8"/>
              <a:gd name="T64" fmla="*/ 11743868 w 12"/>
              <a:gd name="T65" fmla="*/ 11075194 h 8"/>
              <a:gd name="T66" fmla="*/ 11743868 w 12"/>
              <a:gd name="T67" fmla="*/ 9492853 h 8"/>
              <a:gd name="T68" fmla="*/ 13701179 w 12"/>
              <a:gd name="T69" fmla="*/ 6329363 h 8"/>
              <a:gd name="T70" fmla="*/ 13701179 w 12"/>
              <a:gd name="T71" fmla="*/ 1582341 h 8"/>
              <a:gd name="T72" fmla="*/ 13701179 w 12"/>
              <a:gd name="T73" fmla="*/ 1582341 h 8"/>
              <a:gd name="T74" fmla="*/ 13701179 w 12"/>
              <a:gd name="T75" fmla="*/ 1582341 h 8"/>
              <a:gd name="T76" fmla="*/ 13701179 w 12"/>
              <a:gd name="T77" fmla="*/ 0 h 8"/>
              <a:gd name="T78" fmla="*/ 13701179 w 12"/>
              <a:gd name="T79" fmla="*/ 1582341 h 8"/>
              <a:gd name="T80" fmla="*/ 15658490 w 12"/>
              <a:gd name="T81" fmla="*/ 1582341 h 8"/>
              <a:gd name="T82" fmla="*/ 15658490 w 12"/>
              <a:gd name="T83" fmla="*/ 4747022 h 8"/>
              <a:gd name="T84" fmla="*/ 15658490 w 12"/>
              <a:gd name="T85" fmla="*/ 9492853 h 8"/>
              <a:gd name="T86" fmla="*/ 15658490 w 12"/>
              <a:gd name="T87" fmla="*/ 11075194 h 8"/>
              <a:gd name="T88" fmla="*/ 17615801 w 12"/>
              <a:gd name="T89" fmla="*/ 12657534 h 8"/>
              <a:gd name="T90" fmla="*/ 17615801 w 12"/>
              <a:gd name="T91" fmla="*/ 12657534 h 8"/>
              <a:gd name="T92" fmla="*/ 17615801 w 12"/>
              <a:gd name="T93" fmla="*/ 12657534 h 8"/>
              <a:gd name="T94" fmla="*/ 17615801 w 12"/>
              <a:gd name="T95" fmla="*/ 12657534 h 8"/>
              <a:gd name="T96" fmla="*/ 17615801 w 12"/>
              <a:gd name="T97" fmla="*/ 11075194 h 8"/>
              <a:gd name="T98" fmla="*/ 19573113 w 12"/>
              <a:gd name="T99" fmla="*/ 6329363 h 8"/>
              <a:gd name="T100" fmla="*/ 19573113 w 12"/>
              <a:gd name="T101" fmla="*/ 3164681 h 8"/>
              <a:gd name="T102" fmla="*/ 19573113 w 12"/>
              <a:gd name="T103" fmla="*/ 1582341 h 8"/>
              <a:gd name="T104" fmla="*/ 19573113 w 12"/>
              <a:gd name="T105" fmla="*/ 1582341 h 8"/>
              <a:gd name="T106" fmla="*/ 19573113 w 12"/>
              <a:gd name="T107" fmla="*/ 0 h 8"/>
              <a:gd name="T108" fmla="*/ 19573113 w 12"/>
              <a:gd name="T109" fmla="*/ 0 h 8"/>
              <a:gd name="T110" fmla="*/ 19573113 w 12"/>
              <a:gd name="T111" fmla="*/ 1582341 h 8"/>
              <a:gd name="T112" fmla="*/ 21530424 w 12"/>
              <a:gd name="T113" fmla="*/ 1582341 h 8"/>
              <a:gd name="T114" fmla="*/ 21530424 w 12"/>
              <a:gd name="T115" fmla="*/ 6329363 h 8"/>
              <a:gd name="T116" fmla="*/ 21530424 w 12"/>
              <a:gd name="T117" fmla="*/ 11075194 h 8"/>
              <a:gd name="T118" fmla="*/ 21530424 w 12"/>
              <a:gd name="T119" fmla="*/ 12657534 h 8"/>
              <a:gd name="T120" fmla="*/ 23487735 w 12"/>
              <a:gd name="T121" fmla="*/ 12657534 h 8"/>
              <a:gd name="T122" fmla="*/ 23487735 w 12"/>
              <a:gd name="T123" fmla="*/ 12657534 h 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8"/>
              <a:gd name="T188" fmla="*/ 12 w 12"/>
              <a:gd name="T189" fmla="*/ 8 h 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8">
                <a:moveTo>
                  <a:pt x="0" y="7"/>
                </a:moveTo>
                <a:lnTo>
                  <a:pt x="0" y="7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8"/>
                </a:lnTo>
                <a:lnTo>
                  <a:pt x="12" y="8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0" name="Freeform 116"/>
          <p:cNvSpPr>
            <a:spLocks/>
          </p:cNvSpPr>
          <p:nvPr/>
        </p:nvSpPr>
        <p:spPr bwMode="auto">
          <a:xfrm>
            <a:off x="5463183" y="806822"/>
            <a:ext cx="14287" cy="12700"/>
          </a:xfrm>
          <a:custGeom>
            <a:avLst/>
            <a:gdLst>
              <a:gd name="T0" fmla="*/ 0 w 11"/>
              <a:gd name="T1" fmla="*/ 15189200 h 10"/>
              <a:gd name="T2" fmla="*/ 0 w 11"/>
              <a:gd name="T3" fmla="*/ 15189200 h 10"/>
              <a:gd name="T4" fmla="*/ 0 w 11"/>
              <a:gd name="T5" fmla="*/ 13501370 h 10"/>
              <a:gd name="T6" fmla="*/ 0 w 11"/>
              <a:gd name="T7" fmla="*/ 6751320 h 10"/>
              <a:gd name="T8" fmla="*/ 1746910 w 11"/>
              <a:gd name="T9" fmla="*/ 3375660 h 10"/>
              <a:gd name="T10" fmla="*/ 1746910 w 11"/>
              <a:gd name="T11" fmla="*/ 3375660 h 10"/>
              <a:gd name="T12" fmla="*/ 1746910 w 11"/>
              <a:gd name="T13" fmla="*/ 1687830 h 10"/>
              <a:gd name="T14" fmla="*/ 1746910 w 11"/>
              <a:gd name="T15" fmla="*/ 1687830 h 10"/>
              <a:gd name="T16" fmla="*/ 1746910 w 11"/>
              <a:gd name="T17" fmla="*/ 1687830 h 10"/>
              <a:gd name="T18" fmla="*/ 1746910 w 11"/>
              <a:gd name="T19" fmla="*/ 3375660 h 10"/>
              <a:gd name="T20" fmla="*/ 3493821 w 11"/>
              <a:gd name="T21" fmla="*/ 6751320 h 10"/>
              <a:gd name="T22" fmla="*/ 3493821 w 11"/>
              <a:gd name="T23" fmla="*/ 13501370 h 10"/>
              <a:gd name="T24" fmla="*/ 3493821 w 11"/>
              <a:gd name="T25" fmla="*/ 15189200 h 10"/>
              <a:gd name="T26" fmla="*/ 3493821 w 11"/>
              <a:gd name="T27" fmla="*/ 15189200 h 10"/>
              <a:gd name="T28" fmla="*/ 3493821 w 11"/>
              <a:gd name="T29" fmla="*/ 16877030 h 10"/>
              <a:gd name="T30" fmla="*/ 5240731 w 11"/>
              <a:gd name="T31" fmla="*/ 16877030 h 10"/>
              <a:gd name="T32" fmla="*/ 5240731 w 11"/>
              <a:gd name="T33" fmla="*/ 15189200 h 10"/>
              <a:gd name="T34" fmla="*/ 5240731 w 11"/>
              <a:gd name="T35" fmla="*/ 13501370 h 10"/>
              <a:gd name="T36" fmla="*/ 5240731 w 11"/>
              <a:gd name="T37" fmla="*/ 10125710 h 10"/>
              <a:gd name="T38" fmla="*/ 6987642 w 11"/>
              <a:gd name="T39" fmla="*/ 5063490 h 10"/>
              <a:gd name="T40" fmla="*/ 6987642 w 11"/>
              <a:gd name="T41" fmla="*/ 3375660 h 10"/>
              <a:gd name="T42" fmla="*/ 6987642 w 11"/>
              <a:gd name="T43" fmla="*/ 1687830 h 10"/>
              <a:gd name="T44" fmla="*/ 6987642 w 11"/>
              <a:gd name="T45" fmla="*/ 1687830 h 10"/>
              <a:gd name="T46" fmla="*/ 6987642 w 11"/>
              <a:gd name="T47" fmla="*/ 1687830 h 10"/>
              <a:gd name="T48" fmla="*/ 6987642 w 11"/>
              <a:gd name="T49" fmla="*/ 1687830 h 10"/>
              <a:gd name="T50" fmla="*/ 6987642 w 11"/>
              <a:gd name="T51" fmla="*/ 5063490 h 10"/>
              <a:gd name="T52" fmla="*/ 8734552 w 11"/>
              <a:gd name="T53" fmla="*/ 8439150 h 10"/>
              <a:gd name="T54" fmla="*/ 8734552 w 11"/>
              <a:gd name="T55" fmla="*/ 11813540 h 10"/>
              <a:gd name="T56" fmla="*/ 8734552 w 11"/>
              <a:gd name="T57" fmla="*/ 15189200 h 10"/>
              <a:gd name="T58" fmla="*/ 8734552 w 11"/>
              <a:gd name="T59" fmla="*/ 16877030 h 10"/>
              <a:gd name="T60" fmla="*/ 8734552 w 11"/>
              <a:gd name="T61" fmla="*/ 16877030 h 10"/>
              <a:gd name="T62" fmla="*/ 8734552 w 11"/>
              <a:gd name="T63" fmla="*/ 16877030 h 10"/>
              <a:gd name="T64" fmla="*/ 8734552 w 11"/>
              <a:gd name="T65" fmla="*/ 15189200 h 10"/>
              <a:gd name="T66" fmla="*/ 10481463 w 11"/>
              <a:gd name="T67" fmla="*/ 15189200 h 10"/>
              <a:gd name="T68" fmla="*/ 10481463 w 11"/>
              <a:gd name="T69" fmla="*/ 11813540 h 10"/>
              <a:gd name="T70" fmla="*/ 10481463 w 11"/>
              <a:gd name="T71" fmla="*/ 6751320 h 10"/>
              <a:gd name="T72" fmla="*/ 10481463 w 11"/>
              <a:gd name="T73" fmla="*/ 3375660 h 10"/>
              <a:gd name="T74" fmla="*/ 12228373 w 11"/>
              <a:gd name="T75" fmla="*/ 1687830 h 10"/>
              <a:gd name="T76" fmla="*/ 12228373 w 11"/>
              <a:gd name="T77" fmla="*/ 1687830 h 10"/>
              <a:gd name="T78" fmla="*/ 12228373 w 11"/>
              <a:gd name="T79" fmla="*/ 1687830 h 10"/>
              <a:gd name="T80" fmla="*/ 12228373 w 11"/>
              <a:gd name="T81" fmla="*/ 1687830 h 10"/>
              <a:gd name="T82" fmla="*/ 12228373 w 11"/>
              <a:gd name="T83" fmla="*/ 1687830 h 10"/>
              <a:gd name="T84" fmla="*/ 12228373 w 11"/>
              <a:gd name="T85" fmla="*/ 5063490 h 10"/>
              <a:gd name="T86" fmla="*/ 13975284 w 11"/>
              <a:gd name="T87" fmla="*/ 10125710 h 10"/>
              <a:gd name="T88" fmla="*/ 13975284 w 11"/>
              <a:gd name="T89" fmla="*/ 13501370 h 10"/>
              <a:gd name="T90" fmla="*/ 13975284 w 11"/>
              <a:gd name="T91" fmla="*/ 15189200 h 10"/>
              <a:gd name="T92" fmla="*/ 13975284 w 11"/>
              <a:gd name="T93" fmla="*/ 16877030 h 10"/>
              <a:gd name="T94" fmla="*/ 13975284 w 11"/>
              <a:gd name="T95" fmla="*/ 16877030 h 10"/>
              <a:gd name="T96" fmla="*/ 13975284 w 11"/>
              <a:gd name="T97" fmla="*/ 16877030 h 10"/>
              <a:gd name="T98" fmla="*/ 13975284 w 11"/>
              <a:gd name="T99" fmla="*/ 16877030 h 10"/>
              <a:gd name="T100" fmla="*/ 15722194 w 11"/>
              <a:gd name="T101" fmla="*/ 13501370 h 10"/>
              <a:gd name="T102" fmla="*/ 15722194 w 11"/>
              <a:gd name="T103" fmla="*/ 6751320 h 10"/>
              <a:gd name="T104" fmla="*/ 15722194 w 11"/>
              <a:gd name="T105" fmla="*/ 3375660 h 10"/>
              <a:gd name="T106" fmla="*/ 17469105 w 11"/>
              <a:gd name="T107" fmla="*/ 1687830 h 10"/>
              <a:gd name="T108" fmla="*/ 17469105 w 11"/>
              <a:gd name="T109" fmla="*/ 0 h 10"/>
              <a:gd name="T110" fmla="*/ 17469105 w 11"/>
              <a:gd name="T111" fmla="*/ 0 h 10"/>
              <a:gd name="T112" fmla="*/ 17469105 w 11"/>
              <a:gd name="T113" fmla="*/ 1687830 h 10"/>
              <a:gd name="T114" fmla="*/ 17469105 w 11"/>
              <a:gd name="T115" fmla="*/ 1687830 h 10"/>
              <a:gd name="T116" fmla="*/ 17469105 w 11"/>
              <a:gd name="T117" fmla="*/ 5063490 h 10"/>
              <a:gd name="T118" fmla="*/ 17469105 w 11"/>
              <a:gd name="T119" fmla="*/ 11813540 h 10"/>
              <a:gd name="T120" fmla="*/ 19216015 w 11"/>
              <a:gd name="T121" fmla="*/ 15189200 h 10"/>
              <a:gd name="T122" fmla="*/ 19216015 w 11"/>
              <a:gd name="T123" fmla="*/ 16877030 h 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0"/>
              <a:gd name="T188" fmla="*/ 11 w 11"/>
              <a:gd name="T189" fmla="*/ 10 h 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0">
                <a:moveTo>
                  <a:pt x="0" y="9"/>
                </a:move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9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8" y="9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1" name="Freeform 117"/>
          <p:cNvSpPr>
            <a:spLocks/>
          </p:cNvSpPr>
          <p:nvPr/>
        </p:nvSpPr>
        <p:spPr bwMode="auto">
          <a:xfrm>
            <a:off x="5477470" y="805235"/>
            <a:ext cx="14288" cy="15875"/>
          </a:xfrm>
          <a:custGeom>
            <a:avLst/>
            <a:gdLst>
              <a:gd name="T0" fmla="*/ 0 w 11"/>
              <a:gd name="T1" fmla="*/ 19338396 h 12"/>
              <a:gd name="T2" fmla="*/ 0 w 11"/>
              <a:gd name="T3" fmla="*/ 19338396 h 12"/>
              <a:gd name="T4" fmla="*/ 0 w 11"/>
              <a:gd name="T5" fmla="*/ 19338396 h 12"/>
              <a:gd name="T6" fmla="*/ 0 w 11"/>
              <a:gd name="T7" fmla="*/ 17580240 h 12"/>
              <a:gd name="T8" fmla="*/ 1747033 w 11"/>
              <a:gd name="T9" fmla="*/ 14063927 h 12"/>
              <a:gd name="T10" fmla="*/ 1747033 w 11"/>
              <a:gd name="T11" fmla="*/ 5274469 h 12"/>
              <a:gd name="T12" fmla="*/ 1747033 w 11"/>
              <a:gd name="T13" fmla="*/ 3516313 h 12"/>
              <a:gd name="T14" fmla="*/ 1747033 w 11"/>
              <a:gd name="T15" fmla="*/ 1758156 h 12"/>
              <a:gd name="T16" fmla="*/ 1747033 w 11"/>
              <a:gd name="T17" fmla="*/ 1758156 h 12"/>
              <a:gd name="T18" fmla="*/ 3494065 w 11"/>
              <a:gd name="T19" fmla="*/ 1758156 h 12"/>
              <a:gd name="T20" fmla="*/ 3494065 w 11"/>
              <a:gd name="T21" fmla="*/ 3516313 h 12"/>
              <a:gd name="T22" fmla="*/ 3494065 w 11"/>
              <a:gd name="T23" fmla="*/ 5274469 h 12"/>
              <a:gd name="T24" fmla="*/ 3494065 w 11"/>
              <a:gd name="T25" fmla="*/ 8790781 h 12"/>
              <a:gd name="T26" fmla="*/ 5241098 w 11"/>
              <a:gd name="T27" fmla="*/ 15822083 h 12"/>
              <a:gd name="T28" fmla="*/ 5241098 w 11"/>
              <a:gd name="T29" fmla="*/ 17580240 h 12"/>
              <a:gd name="T30" fmla="*/ 5241098 w 11"/>
              <a:gd name="T31" fmla="*/ 19338396 h 12"/>
              <a:gd name="T32" fmla="*/ 5241098 w 11"/>
              <a:gd name="T33" fmla="*/ 19338396 h 12"/>
              <a:gd name="T34" fmla="*/ 5241098 w 11"/>
              <a:gd name="T35" fmla="*/ 19338396 h 12"/>
              <a:gd name="T36" fmla="*/ 5241098 w 11"/>
              <a:gd name="T37" fmla="*/ 19338396 h 12"/>
              <a:gd name="T38" fmla="*/ 5241098 w 11"/>
              <a:gd name="T39" fmla="*/ 17580240 h 12"/>
              <a:gd name="T40" fmla="*/ 5241098 w 11"/>
              <a:gd name="T41" fmla="*/ 12305771 h 12"/>
              <a:gd name="T42" fmla="*/ 6988131 w 11"/>
              <a:gd name="T43" fmla="*/ 7032625 h 12"/>
              <a:gd name="T44" fmla="*/ 6988131 w 11"/>
              <a:gd name="T45" fmla="*/ 3516313 h 12"/>
              <a:gd name="T46" fmla="*/ 6988131 w 11"/>
              <a:gd name="T47" fmla="*/ 1758156 h 12"/>
              <a:gd name="T48" fmla="*/ 6988131 w 11"/>
              <a:gd name="T49" fmla="*/ 1758156 h 12"/>
              <a:gd name="T50" fmla="*/ 6988131 w 11"/>
              <a:gd name="T51" fmla="*/ 1758156 h 12"/>
              <a:gd name="T52" fmla="*/ 8735164 w 11"/>
              <a:gd name="T53" fmla="*/ 3516313 h 12"/>
              <a:gd name="T54" fmla="*/ 8735164 w 11"/>
              <a:gd name="T55" fmla="*/ 7032625 h 12"/>
              <a:gd name="T56" fmla="*/ 8735164 w 11"/>
              <a:gd name="T57" fmla="*/ 14063927 h 12"/>
              <a:gd name="T58" fmla="*/ 8735164 w 11"/>
              <a:gd name="T59" fmla="*/ 19338396 h 12"/>
              <a:gd name="T60" fmla="*/ 10482196 w 11"/>
              <a:gd name="T61" fmla="*/ 19338396 h 12"/>
              <a:gd name="T62" fmla="*/ 10482196 w 11"/>
              <a:gd name="T63" fmla="*/ 21096552 h 12"/>
              <a:gd name="T64" fmla="*/ 10482196 w 11"/>
              <a:gd name="T65" fmla="*/ 21096552 h 12"/>
              <a:gd name="T66" fmla="*/ 10482196 w 11"/>
              <a:gd name="T67" fmla="*/ 19338396 h 12"/>
              <a:gd name="T68" fmla="*/ 10482196 w 11"/>
              <a:gd name="T69" fmla="*/ 17580240 h 12"/>
              <a:gd name="T70" fmla="*/ 12229229 w 11"/>
              <a:gd name="T71" fmla="*/ 7032625 h 12"/>
              <a:gd name="T72" fmla="*/ 12229229 w 11"/>
              <a:gd name="T73" fmla="*/ 3516313 h 12"/>
              <a:gd name="T74" fmla="*/ 12229229 w 11"/>
              <a:gd name="T75" fmla="*/ 1758156 h 12"/>
              <a:gd name="T76" fmla="*/ 12229229 w 11"/>
              <a:gd name="T77" fmla="*/ 1758156 h 12"/>
              <a:gd name="T78" fmla="*/ 12229229 w 11"/>
              <a:gd name="T79" fmla="*/ 1758156 h 12"/>
              <a:gd name="T80" fmla="*/ 12229229 w 11"/>
              <a:gd name="T81" fmla="*/ 1758156 h 12"/>
              <a:gd name="T82" fmla="*/ 13976262 w 11"/>
              <a:gd name="T83" fmla="*/ 5274469 h 12"/>
              <a:gd name="T84" fmla="*/ 13976262 w 11"/>
              <a:gd name="T85" fmla="*/ 10548938 h 12"/>
              <a:gd name="T86" fmla="*/ 13976262 w 11"/>
              <a:gd name="T87" fmla="*/ 15822083 h 12"/>
              <a:gd name="T88" fmla="*/ 13976262 w 11"/>
              <a:gd name="T89" fmla="*/ 19338396 h 12"/>
              <a:gd name="T90" fmla="*/ 13976262 w 11"/>
              <a:gd name="T91" fmla="*/ 21096552 h 12"/>
              <a:gd name="T92" fmla="*/ 15723295 w 11"/>
              <a:gd name="T93" fmla="*/ 21096552 h 12"/>
              <a:gd name="T94" fmla="*/ 15723295 w 11"/>
              <a:gd name="T95" fmla="*/ 21096552 h 12"/>
              <a:gd name="T96" fmla="*/ 15723295 w 11"/>
              <a:gd name="T97" fmla="*/ 19338396 h 12"/>
              <a:gd name="T98" fmla="*/ 15723295 w 11"/>
              <a:gd name="T99" fmla="*/ 17580240 h 12"/>
              <a:gd name="T100" fmla="*/ 15723295 w 11"/>
              <a:gd name="T101" fmla="*/ 12305771 h 12"/>
              <a:gd name="T102" fmla="*/ 15723295 w 11"/>
              <a:gd name="T103" fmla="*/ 7032625 h 12"/>
              <a:gd name="T104" fmla="*/ 17470327 w 11"/>
              <a:gd name="T105" fmla="*/ 3516313 h 12"/>
              <a:gd name="T106" fmla="*/ 17470327 w 11"/>
              <a:gd name="T107" fmla="*/ 1758156 h 12"/>
              <a:gd name="T108" fmla="*/ 17470327 w 11"/>
              <a:gd name="T109" fmla="*/ 1758156 h 12"/>
              <a:gd name="T110" fmla="*/ 17470327 w 11"/>
              <a:gd name="T111" fmla="*/ 1758156 h 12"/>
              <a:gd name="T112" fmla="*/ 17470327 w 11"/>
              <a:gd name="T113" fmla="*/ 1758156 h 12"/>
              <a:gd name="T114" fmla="*/ 17470327 w 11"/>
              <a:gd name="T115" fmla="*/ 3516313 h 12"/>
              <a:gd name="T116" fmla="*/ 19217360 w 11"/>
              <a:gd name="T117" fmla="*/ 8790781 h 12"/>
              <a:gd name="T118" fmla="*/ 19217360 w 11"/>
              <a:gd name="T119" fmla="*/ 14063927 h 12"/>
              <a:gd name="T120" fmla="*/ 19217360 w 11"/>
              <a:gd name="T121" fmla="*/ 19338396 h 12"/>
              <a:gd name="T122" fmla="*/ 19217360 w 11"/>
              <a:gd name="T123" fmla="*/ 21096552 h 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2"/>
              <a:gd name="T188" fmla="*/ 11 w 11"/>
              <a:gd name="T189" fmla="*/ 12 h 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2">
                <a:moveTo>
                  <a:pt x="0" y="11"/>
                </a:move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4" y="7"/>
                </a:lnTo>
                <a:lnTo>
                  <a:pt x="4" y="6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6" y="11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5491758" y="805235"/>
            <a:ext cx="15875" cy="17462"/>
          </a:xfrm>
          <a:custGeom>
            <a:avLst/>
            <a:gdLst>
              <a:gd name="T0" fmla="*/ 0 w 12"/>
              <a:gd name="T1" fmla="*/ 21420501 h 13"/>
              <a:gd name="T2" fmla="*/ 1779323 w 12"/>
              <a:gd name="T3" fmla="*/ 21420501 h 13"/>
              <a:gd name="T4" fmla="*/ 1779323 w 12"/>
              <a:gd name="T5" fmla="*/ 19635347 h 13"/>
              <a:gd name="T6" fmla="*/ 1779323 w 12"/>
              <a:gd name="T7" fmla="*/ 17850194 h 13"/>
              <a:gd name="T8" fmla="*/ 1779323 w 12"/>
              <a:gd name="T9" fmla="*/ 10710922 h 13"/>
              <a:gd name="T10" fmla="*/ 3558646 w 12"/>
              <a:gd name="T11" fmla="*/ 5355461 h 13"/>
              <a:gd name="T12" fmla="*/ 3558646 w 12"/>
              <a:gd name="T13" fmla="*/ 3570307 h 13"/>
              <a:gd name="T14" fmla="*/ 3558646 w 12"/>
              <a:gd name="T15" fmla="*/ 1785154 h 13"/>
              <a:gd name="T16" fmla="*/ 3558646 w 12"/>
              <a:gd name="T17" fmla="*/ 0 h 13"/>
              <a:gd name="T18" fmla="*/ 3558646 w 12"/>
              <a:gd name="T19" fmla="*/ 0 h 13"/>
              <a:gd name="T20" fmla="*/ 3558646 w 12"/>
              <a:gd name="T21" fmla="*/ 1785154 h 13"/>
              <a:gd name="T22" fmla="*/ 3558646 w 12"/>
              <a:gd name="T23" fmla="*/ 3570307 h 13"/>
              <a:gd name="T24" fmla="*/ 3558646 w 12"/>
              <a:gd name="T25" fmla="*/ 10710922 h 13"/>
              <a:gd name="T26" fmla="*/ 5337969 w 12"/>
              <a:gd name="T27" fmla="*/ 16065040 h 13"/>
              <a:gd name="T28" fmla="*/ 5337969 w 12"/>
              <a:gd name="T29" fmla="*/ 19635347 h 13"/>
              <a:gd name="T30" fmla="*/ 5337969 w 12"/>
              <a:gd name="T31" fmla="*/ 21420501 h 13"/>
              <a:gd name="T32" fmla="*/ 5337969 w 12"/>
              <a:gd name="T33" fmla="*/ 21420501 h 13"/>
              <a:gd name="T34" fmla="*/ 5337969 w 12"/>
              <a:gd name="T35" fmla="*/ 21420501 h 13"/>
              <a:gd name="T36" fmla="*/ 7117292 w 12"/>
              <a:gd name="T37" fmla="*/ 21420501 h 13"/>
              <a:gd name="T38" fmla="*/ 7117292 w 12"/>
              <a:gd name="T39" fmla="*/ 17850194 h 13"/>
              <a:gd name="T40" fmla="*/ 7117292 w 12"/>
              <a:gd name="T41" fmla="*/ 7140615 h 13"/>
              <a:gd name="T42" fmla="*/ 7117292 w 12"/>
              <a:gd name="T43" fmla="*/ 3570307 h 13"/>
              <a:gd name="T44" fmla="*/ 8896615 w 12"/>
              <a:gd name="T45" fmla="*/ 1785154 h 13"/>
              <a:gd name="T46" fmla="*/ 8896615 w 12"/>
              <a:gd name="T47" fmla="*/ 0 h 13"/>
              <a:gd name="T48" fmla="*/ 8896615 w 12"/>
              <a:gd name="T49" fmla="*/ 0 h 13"/>
              <a:gd name="T50" fmla="*/ 8896615 w 12"/>
              <a:gd name="T51" fmla="*/ 0 h 13"/>
              <a:gd name="T52" fmla="*/ 8896615 w 12"/>
              <a:gd name="T53" fmla="*/ 1785154 h 13"/>
              <a:gd name="T54" fmla="*/ 8896615 w 12"/>
              <a:gd name="T55" fmla="*/ 8925768 h 13"/>
              <a:gd name="T56" fmla="*/ 10675938 w 12"/>
              <a:gd name="T57" fmla="*/ 16065040 h 13"/>
              <a:gd name="T58" fmla="*/ 10675938 w 12"/>
              <a:gd name="T59" fmla="*/ 19635347 h 13"/>
              <a:gd name="T60" fmla="*/ 10675938 w 12"/>
              <a:gd name="T61" fmla="*/ 21420501 h 13"/>
              <a:gd name="T62" fmla="*/ 10675938 w 12"/>
              <a:gd name="T63" fmla="*/ 23205655 h 13"/>
              <a:gd name="T64" fmla="*/ 10675938 w 12"/>
              <a:gd name="T65" fmla="*/ 21420501 h 13"/>
              <a:gd name="T66" fmla="*/ 10675938 w 12"/>
              <a:gd name="T67" fmla="*/ 21420501 h 13"/>
              <a:gd name="T68" fmla="*/ 12455260 w 12"/>
              <a:gd name="T69" fmla="*/ 17850194 h 13"/>
              <a:gd name="T70" fmla="*/ 12455260 w 12"/>
              <a:gd name="T71" fmla="*/ 8925768 h 13"/>
              <a:gd name="T72" fmla="*/ 12455260 w 12"/>
              <a:gd name="T73" fmla="*/ 3570307 h 13"/>
              <a:gd name="T74" fmla="*/ 12455260 w 12"/>
              <a:gd name="T75" fmla="*/ 1785154 h 13"/>
              <a:gd name="T76" fmla="*/ 12455260 w 12"/>
              <a:gd name="T77" fmla="*/ 0 h 13"/>
              <a:gd name="T78" fmla="*/ 14234583 w 12"/>
              <a:gd name="T79" fmla="*/ 0 h 13"/>
              <a:gd name="T80" fmla="*/ 14234583 w 12"/>
              <a:gd name="T81" fmla="*/ 0 h 13"/>
              <a:gd name="T82" fmla="*/ 14234583 w 12"/>
              <a:gd name="T83" fmla="*/ 1785154 h 13"/>
              <a:gd name="T84" fmla="*/ 14234583 w 12"/>
              <a:gd name="T85" fmla="*/ 5355461 h 13"/>
              <a:gd name="T86" fmla="*/ 14234583 w 12"/>
              <a:gd name="T87" fmla="*/ 12494733 h 13"/>
              <a:gd name="T88" fmla="*/ 16013906 w 12"/>
              <a:gd name="T89" fmla="*/ 17850194 h 13"/>
              <a:gd name="T90" fmla="*/ 16013906 w 12"/>
              <a:gd name="T91" fmla="*/ 21420501 h 13"/>
              <a:gd name="T92" fmla="*/ 16013906 w 12"/>
              <a:gd name="T93" fmla="*/ 23205655 h 13"/>
              <a:gd name="T94" fmla="*/ 16013906 w 12"/>
              <a:gd name="T95" fmla="*/ 23205655 h 13"/>
              <a:gd name="T96" fmla="*/ 16013906 w 12"/>
              <a:gd name="T97" fmla="*/ 23205655 h 13"/>
              <a:gd name="T98" fmla="*/ 16013906 w 12"/>
              <a:gd name="T99" fmla="*/ 21420501 h 13"/>
              <a:gd name="T100" fmla="*/ 16013906 w 12"/>
              <a:gd name="T101" fmla="*/ 17850194 h 13"/>
              <a:gd name="T102" fmla="*/ 17793229 w 12"/>
              <a:gd name="T103" fmla="*/ 10710922 h 13"/>
              <a:gd name="T104" fmla="*/ 17793229 w 12"/>
              <a:gd name="T105" fmla="*/ 3570307 h 13"/>
              <a:gd name="T106" fmla="*/ 17793229 w 12"/>
              <a:gd name="T107" fmla="*/ 1785154 h 13"/>
              <a:gd name="T108" fmla="*/ 17793229 w 12"/>
              <a:gd name="T109" fmla="*/ 0 h 13"/>
              <a:gd name="T110" fmla="*/ 17793229 w 12"/>
              <a:gd name="T111" fmla="*/ 0 h 13"/>
              <a:gd name="T112" fmla="*/ 19572552 w 12"/>
              <a:gd name="T113" fmla="*/ 0 h 13"/>
              <a:gd name="T114" fmla="*/ 19572552 w 12"/>
              <a:gd name="T115" fmla="*/ 0 h 13"/>
              <a:gd name="T116" fmla="*/ 19572552 w 12"/>
              <a:gd name="T117" fmla="*/ 3570307 h 13"/>
              <a:gd name="T118" fmla="*/ 19572552 w 12"/>
              <a:gd name="T119" fmla="*/ 10710922 h 13"/>
              <a:gd name="T120" fmla="*/ 19572552 w 12"/>
              <a:gd name="T121" fmla="*/ 19635347 h 13"/>
              <a:gd name="T122" fmla="*/ 21351875 w 12"/>
              <a:gd name="T123" fmla="*/ 21420501 h 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13"/>
              <a:gd name="T188" fmla="*/ 12 w 12"/>
              <a:gd name="T189" fmla="*/ 13 h 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13">
                <a:moveTo>
                  <a:pt x="0" y="12"/>
                </a:moveTo>
                <a:lnTo>
                  <a:pt x="0" y="12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6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2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2" y="12"/>
                </a:lnTo>
                <a:lnTo>
                  <a:pt x="12" y="1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5507633" y="803647"/>
            <a:ext cx="15875" cy="20638"/>
          </a:xfrm>
          <a:custGeom>
            <a:avLst/>
            <a:gdLst>
              <a:gd name="T0" fmla="*/ 0 w 11"/>
              <a:gd name="T1" fmla="*/ 25597999 h 15"/>
              <a:gd name="T2" fmla="*/ 0 w 11"/>
              <a:gd name="T3" fmla="*/ 25597999 h 15"/>
              <a:gd name="T4" fmla="*/ 0 w 11"/>
              <a:gd name="T5" fmla="*/ 25597999 h 15"/>
              <a:gd name="T6" fmla="*/ 0 w 11"/>
              <a:gd name="T7" fmla="*/ 23769473 h 15"/>
              <a:gd name="T8" fmla="*/ 0 w 11"/>
              <a:gd name="T9" fmla="*/ 14626839 h 15"/>
              <a:gd name="T10" fmla="*/ 1941080 w 11"/>
              <a:gd name="T11" fmla="*/ 5485580 h 15"/>
              <a:gd name="T12" fmla="*/ 1941080 w 11"/>
              <a:gd name="T13" fmla="*/ 1828527 h 15"/>
              <a:gd name="T14" fmla="*/ 1941080 w 11"/>
              <a:gd name="T15" fmla="*/ 1828527 h 15"/>
              <a:gd name="T16" fmla="*/ 1941080 w 11"/>
              <a:gd name="T17" fmla="*/ 0 h 15"/>
              <a:gd name="T18" fmla="*/ 1941080 w 11"/>
              <a:gd name="T19" fmla="*/ 1828527 h 15"/>
              <a:gd name="T20" fmla="*/ 3882159 w 11"/>
              <a:gd name="T21" fmla="*/ 3657054 h 15"/>
              <a:gd name="T22" fmla="*/ 3882159 w 11"/>
              <a:gd name="T23" fmla="*/ 7314107 h 15"/>
              <a:gd name="T24" fmla="*/ 3882159 w 11"/>
              <a:gd name="T25" fmla="*/ 18283892 h 15"/>
              <a:gd name="T26" fmla="*/ 3882159 w 11"/>
              <a:gd name="T27" fmla="*/ 23769473 h 15"/>
              <a:gd name="T28" fmla="*/ 5823239 w 11"/>
              <a:gd name="T29" fmla="*/ 25597999 h 15"/>
              <a:gd name="T30" fmla="*/ 5823239 w 11"/>
              <a:gd name="T31" fmla="*/ 25597999 h 15"/>
              <a:gd name="T32" fmla="*/ 5823239 w 11"/>
              <a:gd name="T33" fmla="*/ 25597999 h 15"/>
              <a:gd name="T34" fmla="*/ 5823239 w 11"/>
              <a:gd name="T35" fmla="*/ 25597999 h 15"/>
              <a:gd name="T36" fmla="*/ 5823239 w 11"/>
              <a:gd name="T37" fmla="*/ 21940946 h 15"/>
              <a:gd name="T38" fmla="*/ 7764318 w 11"/>
              <a:gd name="T39" fmla="*/ 12799688 h 15"/>
              <a:gd name="T40" fmla="*/ 7764318 w 11"/>
              <a:gd name="T41" fmla="*/ 5485580 h 15"/>
              <a:gd name="T42" fmla="*/ 7764318 w 11"/>
              <a:gd name="T43" fmla="*/ 1828527 h 15"/>
              <a:gd name="T44" fmla="*/ 7764318 w 11"/>
              <a:gd name="T45" fmla="*/ 0 h 15"/>
              <a:gd name="T46" fmla="*/ 7764318 w 11"/>
              <a:gd name="T47" fmla="*/ 0 h 15"/>
              <a:gd name="T48" fmla="*/ 7764318 w 11"/>
              <a:gd name="T49" fmla="*/ 0 h 15"/>
              <a:gd name="T50" fmla="*/ 7764318 w 11"/>
              <a:gd name="T51" fmla="*/ 1828527 h 15"/>
              <a:gd name="T52" fmla="*/ 9705398 w 11"/>
              <a:gd name="T53" fmla="*/ 5485580 h 15"/>
              <a:gd name="T54" fmla="*/ 9705398 w 11"/>
              <a:gd name="T55" fmla="*/ 16455365 h 15"/>
              <a:gd name="T56" fmla="*/ 9705398 w 11"/>
              <a:gd name="T57" fmla="*/ 21940946 h 15"/>
              <a:gd name="T58" fmla="*/ 9705398 w 11"/>
              <a:gd name="T59" fmla="*/ 23769473 h 15"/>
              <a:gd name="T60" fmla="*/ 9705398 w 11"/>
              <a:gd name="T61" fmla="*/ 25597999 h 15"/>
              <a:gd name="T62" fmla="*/ 11646477 w 11"/>
              <a:gd name="T63" fmla="*/ 25597999 h 15"/>
              <a:gd name="T64" fmla="*/ 11646477 w 11"/>
              <a:gd name="T65" fmla="*/ 25597999 h 15"/>
              <a:gd name="T66" fmla="*/ 11646477 w 11"/>
              <a:gd name="T67" fmla="*/ 25597999 h 15"/>
              <a:gd name="T68" fmla="*/ 11646477 w 11"/>
              <a:gd name="T69" fmla="*/ 21940946 h 15"/>
              <a:gd name="T70" fmla="*/ 11646477 w 11"/>
              <a:gd name="T71" fmla="*/ 12799688 h 15"/>
              <a:gd name="T72" fmla="*/ 13587557 w 11"/>
              <a:gd name="T73" fmla="*/ 7314107 h 15"/>
              <a:gd name="T74" fmla="*/ 13587557 w 11"/>
              <a:gd name="T75" fmla="*/ 3657054 h 15"/>
              <a:gd name="T76" fmla="*/ 13587557 w 11"/>
              <a:gd name="T77" fmla="*/ 1828527 h 15"/>
              <a:gd name="T78" fmla="*/ 13587557 w 11"/>
              <a:gd name="T79" fmla="*/ 0 h 15"/>
              <a:gd name="T80" fmla="*/ 13587557 w 11"/>
              <a:gd name="T81" fmla="*/ 0 h 15"/>
              <a:gd name="T82" fmla="*/ 13587557 w 11"/>
              <a:gd name="T83" fmla="*/ 0 h 15"/>
              <a:gd name="T84" fmla="*/ 13587557 w 11"/>
              <a:gd name="T85" fmla="*/ 1828527 h 15"/>
              <a:gd name="T86" fmla="*/ 15528636 w 11"/>
              <a:gd name="T87" fmla="*/ 7314107 h 15"/>
              <a:gd name="T88" fmla="*/ 15528636 w 11"/>
              <a:gd name="T89" fmla="*/ 16455365 h 15"/>
              <a:gd name="T90" fmla="*/ 15528636 w 11"/>
              <a:gd name="T91" fmla="*/ 21940946 h 15"/>
              <a:gd name="T92" fmla="*/ 15528636 w 11"/>
              <a:gd name="T93" fmla="*/ 25597999 h 15"/>
              <a:gd name="T94" fmla="*/ 15528636 w 11"/>
              <a:gd name="T95" fmla="*/ 25597999 h 15"/>
              <a:gd name="T96" fmla="*/ 17469716 w 11"/>
              <a:gd name="T97" fmla="*/ 25597999 h 15"/>
              <a:gd name="T98" fmla="*/ 17469716 w 11"/>
              <a:gd name="T99" fmla="*/ 25597999 h 15"/>
              <a:gd name="T100" fmla="*/ 17469716 w 11"/>
              <a:gd name="T101" fmla="*/ 23769473 h 15"/>
              <a:gd name="T102" fmla="*/ 17469716 w 11"/>
              <a:gd name="T103" fmla="*/ 20112419 h 15"/>
              <a:gd name="T104" fmla="*/ 17469716 w 11"/>
              <a:gd name="T105" fmla="*/ 7314107 h 15"/>
              <a:gd name="T106" fmla="*/ 17469716 w 11"/>
              <a:gd name="T107" fmla="*/ 3657054 h 15"/>
              <a:gd name="T108" fmla="*/ 19410795 w 11"/>
              <a:gd name="T109" fmla="*/ 0 h 15"/>
              <a:gd name="T110" fmla="*/ 19410795 w 11"/>
              <a:gd name="T111" fmla="*/ 0 h 15"/>
              <a:gd name="T112" fmla="*/ 19410795 w 11"/>
              <a:gd name="T113" fmla="*/ 0 h 15"/>
              <a:gd name="T114" fmla="*/ 19410795 w 11"/>
              <a:gd name="T115" fmla="*/ 0 h 15"/>
              <a:gd name="T116" fmla="*/ 19410795 w 11"/>
              <a:gd name="T117" fmla="*/ 3657054 h 15"/>
              <a:gd name="T118" fmla="*/ 19410795 w 11"/>
              <a:gd name="T119" fmla="*/ 10971161 h 15"/>
              <a:gd name="T120" fmla="*/ 21351875 w 11"/>
              <a:gd name="T121" fmla="*/ 20112419 h 15"/>
              <a:gd name="T122" fmla="*/ 21351875 w 11"/>
              <a:gd name="T123" fmla="*/ 25597999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5"/>
              <a:gd name="T188" fmla="*/ 11 w 11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5">
                <a:moveTo>
                  <a:pt x="0" y="14"/>
                </a:move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8"/>
                </a:lnTo>
                <a:lnTo>
                  <a:pt x="1" y="8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3" y="13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4" y="7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3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5"/>
                </a:lnTo>
                <a:lnTo>
                  <a:pt x="10" y="6"/>
                </a:lnTo>
                <a:lnTo>
                  <a:pt x="11" y="7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1" y="1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5523508" y="802060"/>
            <a:ext cx="15875" cy="22225"/>
          </a:xfrm>
          <a:custGeom>
            <a:avLst/>
            <a:gdLst>
              <a:gd name="T0" fmla="*/ 0 w 12"/>
              <a:gd name="T1" fmla="*/ 29535636 h 16"/>
              <a:gd name="T2" fmla="*/ 0 w 12"/>
              <a:gd name="T3" fmla="*/ 29535636 h 16"/>
              <a:gd name="T4" fmla="*/ 0 w 12"/>
              <a:gd name="T5" fmla="*/ 27689572 h 16"/>
              <a:gd name="T6" fmla="*/ 1779323 w 12"/>
              <a:gd name="T7" fmla="*/ 27689572 h 16"/>
              <a:gd name="T8" fmla="*/ 1779323 w 12"/>
              <a:gd name="T9" fmla="*/ 22151380 h 16"/>
              <a:gd name="T10" fmla="*/ 1779323 w 12"/>
              <a:gd name="T11" fmla="*/ 12922448 h 16"/>
              <a:gd name="T12" fmla="*/ 1779323 w 12"/>
              <a:gd name="T13" fmla="*/ 7384256 h 16"/>
              <a:gd name="T14" fmla="*/ 3558646 w 12"/>
              <a:gd name="T15" fmla="*/ 3692128 h 16"/>
              <a:gd name="T16" fmla="*/ 3558646 w 12"/>
              <a:gd name="T17" fmla="*/ 1846064 h 16"/>
              <a:gd name="T18" fmla="*/ 3558646 w 12"/>
              <a:gd name="T19" fmla="*/ 1846064 h 16"/>
              <a:gd name="T20" fmla="*/ 3558646 w 12"/>
              <a:gd name="T21" fmla="*/ 1846064 h 16"/>
              <a:gd name="T22" fmla="*/ 3558646 w 12"/>
              <a:gd name="T23" fmla="*/ 3692128 h 16"/>
              <a:gd name="T24" fmla="*/ 3558646 w 12"/>
              <a:gd name="T25" fmla="*/ 7384256 h 16"/>
              <a:gd name="T26" fmla="*/ 5337969 w 12"/>
              <a:gd name="T27" fmla="*/ 18459252 h 16"/>
              <a:gd name="T28" fmla="*/ 5337969 w 12"/>
              <a:gd name="T29" fmla="*/ 23997444 h 16"/>
              <a:gd name="T30" fmla="*/ 5337969 w 12"/>
              <a:gd name="T31" fmla="*/ 27689572 h 16"/>
              <a:gd name="T32" fmla="*/ 5337969 w 12"/>
              <a:gd name="T33" fmla="*/ 29535636 h 16"/>
              <a:gd name="T34" fmla="*/ 5337969 w 12"/>
              <a:gd name="T35" fmla="*/ 29535636 h 16"/>
              <a:gd name="T36" fmla="*/ 5337969 w 12"/>
              <a:gd name="T37" fmla="*/ 29535636 h 16"/>
              <a:gd name="T38" fmla="*/ 5337969 w 12"/>
              <a:gd name="T39" fmla="*/ 27689572 h 16"/>
              <a:gd name="T40" fmla="*/ 7117292 w 12"/>
              <a:gd name="T41" fmla="*/ 22151380 h 16"/>
              <a:gd name="T42" fmla="*/ 7117292 w 12"/>
              <a:gd name="T43" fmla="*/ 12922448 h 16"/>
              <a:gd name="T44" fmla="*/ 7117292 w 12"/>
              <a:gd name="T45" fmla="*/ 5538192 h 16"/>
              <a:gd name="T46" fmla="*/ 7117292 w 12"/>
              <a:gd name="T47" fmla="*/ 1846064 h 16"/>
              <a:gd name="T48" fmla="*/ 7117292 w 12"/>
              <a:gd name="T49" fmla="*/ 1846064 h 16"/>
              <a:gd name="T50" fmla="*/ 8896615 w 12"/>
              <a:gd name="T51" fmla="*/ 1846064 h 16"/>
              <a:gd name="T52" fmla="*/ 8896615 w 12"/>
              <a:gd name="T53" fmla="*/ 1846064 h 16"/>
              <a:gd name="T54" fmla="*/ 8896615 w 12"/>
              <a:gd name="T55" fmla="*/ 3692128 h 16"/>
              <a:gd name="T56" fmla="*/ 8896615 w 12"/>
              <a:gd name="T57" fmla="*/ 9230320 h 16"/>
              <a:gd name="T58" fmla="*/ 8896615 w 12"/>
              <a:gd name="T59" fmla="*/ 18459252 h 16"/>
              <a:gd name="T60" fmla="*/ 10675938 w 12"/>
              <a:gd name="T61" fmla="*/ 25843508 h 16"/>
              <a:gd name="T62" fmla="*/ 10675938 w 12"/>
              <a:gd name="T63" fmla="*/ 27689572 h 16"/>
              <a:gd name="T64" fmla="*/ 10675938 w 12"/>
              <a:gd name="T65" fmla="*/ 29535636 h 16"/>
              <a:gd name="T66" fmla="*/ 10675938 w 12"/>
              <a:gd name="T67" fmla="*/ 29535636 h 16"/>
              <a:gd name="T68" fmla="*/ 10675938 w 12"/>
              <a:gd name="T69" fmla="*/ 29535636 h 16"/>
              <a:gd name="T70" fmla="*/ 10675938 w 12"/>
              <a:gd name="T71" fmla="*/ 27689572 h 16"/>
              <a:gd name="T72" fmla="*/ 10675938 w 12"/>
              <a:gd name="T73" fmla="*/ 23997444 h 16"/>
              <a:gd name="T74" fmla="*/ 12455260 w 12"/>
              <a:gd name="T75" fmla="*/ 7384256 h 16"/>
              <a:gd name="T76" fmla="*/ 12455260 w 12"/>
              <a:gd name="T77" fmla="*/ 3692128 h 16"/>
              <a:gd name="T78" fmla="*/ 12455260 w 12"/>
              <a:gd name="T79" fmla="*/ 1846064 h 16"/>
              <a:gd name="T80" fmla="*/ 12455260 w 12"/>
              <a:gd name="T81" fmla="*/ 0 h 16"/>
              <a:gd name="T82" fmla="*/ 12455260 w 12"/>
              <a:gd name="T83" fmla="*/ 0 h 16"/>
              <a:gd name="T84" fmla="*/ 14234583 w 12"/>
              <a:gd name="T85" fmla="*/ 1846064 h 16"/>
              <a:gd name="T86" fmla="*/ 14234583 w 12"/>
              <a:gd name="T87" fmla="*/ 7384256 h 16"/>
              <a:gd name="T88" fmla="*/ 14234583 w 12"/>
              <a:gd name="T89" fmla="*/ 18459252 h 16"/>
              <a:gd name="T90" fmla="*/ 14234583 w 12"/>
              <a:gd name="T91" fmla="*/ 25843508 h 16"/>
              <a:gd name="T92" fmla="*/ 16013906 w 12"/>
              <a:gd name="T93" fmla="*/ 27689572 h 16"/>
              <a:gd name="T94" fmla="*/ 16013906 w 12"/>
              <a:gd name="T95" fmla="*/ 29535636 h 16"/>
              <a:gd name="T96" fmla="*/ 16013906 w 12"/>
              <a:gd name="T97" fmla="*/ 29535636 h 16"/>
              <a:gd name="T98" fmla="*/ 16013906 w 12"/>
              <a:gd name="T99" fmla="*/ 29535636 h 16"/>
              <a:gd name="T100" fmla="*/ 16013906 w 12"/>
              <a:gd name="T101" fmla="*/ 27689572 h 16"/>
              <a:gd name="T102" fmla="*/ 16013906 w 12"/>
              <a:gd name="T103" fmla="*/ 22151380 h 16"/>
              <a:gd name="T104" fmla="*/ 17793229 w 12"/>
              <a:gd name="T105" fmla="*/ 11076384 h 16"/>
              <a:gd name="T106" fmla="*/ 17793229 w 12"/>
              <a:gd name="T107" fmla="*/ 3692128 h 16"/>
              <a:gd name="T108" fmla="*/ 17793229 w 12"/>
              <a:gd name="T109" fmla="*/ 1846064 h 16"/>
              <a:gd name="T110" fmla="*/ 17793229 w 12"/>
              <a:gd name="T111" fmla="*/ 0 h 16"/>
              <a:gd name="T112" fmla="*/ 17793229 w 12"/>
              <a:gd name="T113" fmla="*/ 0 h 16"/>
              <a:gd name="T114" fmla="*/ 17793229 w 12"/>
              <a:gd name="T115" fmla="*/ 1846064 h 16"/>
              <a:gd name="T116" fmla="*/ 19572552 w 12"/>
              <a:gd name="T117" fmla="*/ 3692128 h 16"/>
              <a:gd name="T118" fmla="*/ 19572552 w 12"/>
              <a:gd name="T119" fmla="*/ 11076384 h 16"/>
              <a:gd name="T120" fmla="*/ 19572552 w 12"/>
              <a:gd name="T121" fmla="*/ 22151380 h 16"/>
              <a:gd name="T122" fmla="*/ 19572552 w 12"/>
              <a:gd name="T123" fmla="*/ 25843508 h 1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16"/>
              <a:gd name="T188" fmla="*/ 12 w 12"/>
              <a:gd name="T189" fmla="*/ 16 h 1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16">
                <a:moveTo>
                  <a:pt x="0" y="15"/>
                </a:moveTo>
                <a:lnTo>
                  <a:pt x="0" y="15"/>
                </a:lnTo>
                <a:lnTo>
                  <a:pt x="0" y="16"/>
                </a:lnTo>
                <a:lnTo>
                  <a:pt x="0" y="15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9" y="15"/>
                </a:lnTo>
                <a:lnTo>
                  <a:pt x="9" y="16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10" y="9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5539383" y="802060"/>
            <a:ext cx="12700" cy="23812"/>
          </a:xfrm>
          <a:custGeom>
            <a:avLst/>
            <a:gdLst>
              <a:gd name="T0" fmla="*/ 0 w 10"/>
              <a:gd name="T1" fmla="*/ 29885383 h 18"/>
              <a:gd name="T2" fmla="*/ 0 w 10"/>
              <a:gd name="T3" fmla="*/ 31643502 h 18"/>
              <a:gd name="T4" fmla="*/ 0 w 10"/>
              <a:gd name="T5" fmla="*/ 29885383 h 18"/>
              <a:gd name="T6" fmla="*/ 0 w 10"/>
              <a:gd name="T7" fmla="*/ 29885383 h 18"/>
              <a:gd name="T8" fmla="*/ 0 w 10"/>
              <a:gd name="T9" fmla="*/ 26369144 h 18"/>
              <a:gd name="T10" fmla="*/ 0 w 10"/>
              <a:gd name="T11" fmla="*/ 15821751 h 18"/>
              <a:gd name="T12" fmla="*/ 1708150 w 10"/>
              <a:gd name="T13" fmla="*/ 8789274 h 18"/>
              <a:gd name="T14" fmla="*/ 1708150 w 10"/>
              <a:gd name="T15" fmla="*/ 5274358 h 18"/>
              <a:gd name="T16" fmla="*/ 1708150 w 10"/>
              <a:gd name="T17" fmla="*/ 1758119 h 18"/>
              <a:gd name="T18" fmla="*/ 1708150 w 10"/>
              <a:gd name="T19" fmla="*/ 1758119 h 18"/>
              <a:gd name="T20" fmla="*/ 1708150 w 10"/>
              <a:gd name="T21" fmla="*/ 1758119 h 18"/>
              <a:gd name="T22" fmla="*/ 1708150 w 10"/>
              <a:gd name="T23" fmla="*/ 1758119 h 18"/>
              <a:gd name="T24" fmla="*/ 1708150 w 10"/>
              <a:gd name="T25" fmla="*/ 5274358 h 18"/>
              <a:gd name="T26" fmla="*/ 3416300 w 10"/>
              <a:gd name="T27" fmla="*/ 10547393 h 18"/>
              <a:gd name="T28" fmla="*/ 3416300 w 10"/>
              <a:gd name="T29" fmla="*/ 21096109 h 18"/>
              <a:gd name="T30" fmla="*/ 3416300 w 10"/>
              <a:gd name="T31" fmla="*/ 26369144 h 18"/>
              <a:gd name="T32" fmla="*/ 3416300 w 10"/>
              <a:gd name="T33" fmla="*/ 29885383 h 18"/>
              <a:gd name="T34" fmla="*/ 3416300 w 10"/>
              <a:gd name="T35" fmla="*/ 31643502 h 18"/>
              <a:gd name="T36" fmla="*/ 5124450 w 10"/>
              <a:gd name="T37" fmla="*/ 31643502 h 18"/>
              <a:gd name="T38" fmla="*/ 5124450 w 10"/>
              <a:gd name="T39" fmla="*/ 29885383 h 18"/>
              <a:gd name="T40" fmla="*/ 5124450 w 10"/>
              <a:gd name="T41" fmla="*/ 28127264 h 18"/>
              <a:gd name="T42" fmla="*/ 5124450 w 10"/>
              <a:gd name="T43" fmla="*/ 22854228 h 18"/>
              <a:gd name="T44" fmla="*/ 5124450 w 10"/>
              <a:gd name="T45" fmla="*/ 12305512 h 18"/>
              <a:gd name="T46" fmla="*/ 6832600 w 10"/>
              <a:gd name="T47" fmla="*/ 7032477 h 18"/>
              <a:gd name="T48" fmla="*/ 6832600 w 10"/>
              <a:gd name="T49" fmla="*/ 3516239 h 18"/>
              <a:gd name="T50" fmla="*/ 6832600 w 10"/>
              <a:gd name="T51" fmla="*/ 1758119 h 18"/>
              <a:gd name="T52" fmla="*/ 6832600 w 10"/>
              <a:gd name="T53" fmla="*/ 1758119 h 18"/>
              <a:gd name="T54" fmla="*/ 6832600 w 10"/>
              <a:gd name="T55" fmla="*/ 1758119 h 18"/>
              <a:gd name="T56" fmla="*/ 6832600 w 10"/>
              <a:gd name="T57" fmla="*/ 1758119 h 18"/>
              <a:gd name="T58" fmla="*/ 6832600 w 10"/>
              <a:gd name="T59" fmla="*/ 5274358 h 18"/>
              <a:gd name="T60" fmla="*/ 8540750 w 10"/>
              <a:gd name="T61" fmla="*/ 15821751 h 18"/>
              <a:gd name="T62" fmla="*/ 8540750 w 10"/>
              <a:gd name="T63" fmla="*/ 24611025 h 18"/>
              <a:gd name="T64" fmla="*/ 8540750 w 10"/>
              <a:gd name="T65" fmla="*/ 28127264 h 18"/>
              <a:gd name="T66" fmla="*/ 8540750 w 10"/>
              <a:gd name="T67" fmla="*/ 29885383 h 18"/>
              <a:gd name="T68" fmla="*/ 8540750 w 10"/>
              <a:gd name="T69" fmla="*/ 31643502 h 18"/>
              <a:gd name="T70" fmla="*/ 8540750 w 10"/>
              <a:gd name="T71" fmla="*/ 31643502 h 18"/>
              <a:gd name="T72" fmla="*/ 10248900 w 10"/>
              <a:gd name="T73" fmla="*/ 29885383 h 18"/>
              <a:gd name="T74" fmla="*/ 10248900 w 10"/>
              <a:gd name="T75" fmla="*/ 28127264 h 18"/>
              <a:gd name="T76" fmla="*/ 10248900 w 10"/>
              <a:gd name="T77" fmla="*/ 19337990 h 18"/>
              <a:gd name="T78" fmla="*/ 10248900 w 10"/>
              <a:gd name="T79" fmla="*/ 10547393 h 18"/>
              <a:gd name="T80" fmla="*/ 11957050 w 10"/>
              <a:gd name="T81" fmla="*/ 3516239 h 18"/>
              <a:gd name="T82" fmla="*/ 11957050 w 10"/>
              <a:gd name="T83" fmla="*/ 1758119 h 18"/>
              <a:gd name="T84" fmla="*/ 11957050 w 10"/>
              <a:gd name="T85" fmla="*/ 0 h 18"/>
              <a:gd name="T86" fmla="*/ 11957050 w 10"/>
              <a:gd name="T87" fmla="*/ 0 h 18"/>
              <a:gd name="T88" fmla="*/ 11957050 w 10"/>
              <a:gd name="T89" fmla="*/ 1758119 h 18"/>
              <a:gd name="T90" fmla="*/ 11957050 w 10"/>
              <a:gd name="T91" fmla="*/ 3516239 h 18"/>
              <a:gd name="T92" fmla="*/ 11957050 w 10"/>
              <a:gd name="T93" fmla="*/ 10547393 h 18"/>
              <a:gd name="T94" fmla="*/ 13665200 w 10"/>
              <a:gd name="T95" fmla="*/ 21096109 h 18"/>
              <a:gd name="T96" fmla="*/ 13665200 w 10"/>
              <a:gd name="T97" fmla="*/ 28127264 h 18"/>
              <a:gd name="T98" fmla="*/ 13665200 w 10"/>
              <a:gd name="T99" fmla="*/ 29885383 h 18"/>
              <a:gd name="T100" fmla="*/ 13665200 w 10"/>
              <a:gd name="T101" fmla="*/ 31643502 h 18"/>
              <a:gd name="T102" fmla="*/ 13665200 w 10"/>
              <a:gd name="T103" fmla="*/ 31643502 h 18"/>
              <a:gd name="T104" fmla="*/ 13665200 w 10"/>
              <a:gd name="T105" fmla="*/ 31643502 h 18"/>
              <a:gd name="T106" fmla="*/ 15373350 w 10"/>
              <a:gd name="T107" fmla="*/ 28127264 h 18"/>
              <a:gd name="T108" fmla="*/ 15373350 w 10"/>
              <a:gd name="T109" fmla="*/ 22854228 h 18"/>
              <a:gd name="T110" fmla="*/ 15373350 w 10"/>
              <a:gd name="T111" fmla="*/ 12305512 h 18"/>
              <a:gd name="T112" fmla="*/ 15373350 w 10"/>
              <a:gd name="T113" fmla="*/ 5274358 h 18"/>
              <a:gd name="T114" fmla="*/ 17081500 w 10"/>
              <a:gd name="T115" fmla="*/ 1758119 h 18"/>
              <a:gd name="T116" fmla="*/ 17081500 w 10"/>
              <a:gd name="T117" fmla="*/ 0 h 18"/>
              <a:gd name="T118" fmla="*/ 17081500 w 10"/>
              <a:gd name="T119" fmla="*/ 0 h 18"/>
              <a:gd name="T120" fmla="*/ 17081500 w 10"/>
              <a:gd name="T121" fmla="*/ 1758119 h 18"/>
              <a:gd name="T122" fmla="*/ 17081500 w 10"/>
              <a:gd name="T123" fmla="*/ 3516239 h 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"/>
              <a:gd name="T187" fmla="*/ 0 h 18"/>
              <a:gd name="T188" fmla="*/ 10 w 10"/>
              <a:gd name="T189" fmla="*/ 18 h 1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" h="18">
                <a:moveTo>
                  <a:pt x="0" y="16"/>
                </a:move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7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5" y="18"/>
                </a:lnTo>
                <a:lnTo>
                  <a:pt x="6" y="17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8" y="9"/>
                </a:lnTo>
                <a:lnTo>
                  <a:pt x="8" y="11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8" y="16"/>
                </a:lnTo>
                <a:lnTo>
                  <a:pt x="8" y="17"/>
                </a:lnTo>
                <a:lnTo>
                  <a:pt x="8" y="18"/>
                </a:lnTo>
                <a:lnTo>
                  <a:pt x="9" y="17"/>
                </a:lnTo>
                <a:lnTo>
                  <a:pt x="9" y="16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6" name="Freeform 122"/>
          <p:cNvSpPr>
            <a:spLocks/>
          </p:cNvSpPr>
          <p:nvPr/>
        </p:nvSpPr>
        <p:spPr bwMode="auto">
          <a:xfrm>
            <a:off x="5552083" y="800472"/>
            <a:ext cx="15875" cy="25400"/>
          </a:xfrm>
          <a:custGeom>
            <a:avLst/>
            <a:gdLst>
              <a:gd name="T0" fmla="*/ 0 w 11"/>
              <a:gd name="T1" fmla="*/ 15189200 h 20"/>
              <a:gd name="T2" fmla="*/ 1941080 w 11"/>
              <a:gd name="T3" fmla="*/ 25316180 h 20"/>
              <a:gd name="T4" fmla="*/ 1941080 w 11"/>
              <a:gd name="T5" fmla="*/ 30378400 h 20"/>
              <a:gd name="T6" fmla="*/ 1941080 w 11"/>
              <a:gd name="T7" fmla="*/ 32066230 h 20"/>
              <a:gd name="T8" fmla="*/ 1941080 w 11"/>
              <a:gd name="T9" fmla="*/ 32066230 h 20"/>
              <a:gd name="T10" fmla="*/ 1941080 w 11"/>
              <a:gd name="T11" fmla="*/ 32066230 h 20"/>
              <a:gd name="T12" fmla="*/ 1941080 w 11"/>
              <a:gd name="T13" fmla="*/ 32066230 h 20"/>
              <a:gd name="T14" fmla="*/ 1941080 w 11"/>
              <a:gd name="T15" fmla="*/ 28690570 h 20"/>
              <a:gd name="T16" fmla="*/ 3882159 w 11"/>
              <a:gd name="T17" fmla="*/ 21940520 h 20"/>
              <a:gd name="T18" fmla="*/ 3882159 w 11"/>
              <a:gd name="T19" fmla="*/ 8439150 h 20"/>
              <a:gd name="T20" fmla="*/ 3882159 w 11"/>
              <a:gd name="T21" fmla="*/ 5063490 h 20"/>
              <a:gd name="T22" fmla="*/ 3882159 w 11"/>
              <a:gd name="T23" fmla="*/ 1687830 h 20"/>
              <a:gd name="T24" fmla="*/ 5823239 w 11"/>
              <a:gd name="T25" fmla="*/ 1687830 h 20"/>
              <a:gd name="T26" fmla="*/ 5823239 w 11"/>
              <a:gd name="T27" fmla="*/ 1687830 h 20"/>
              <a:gd name="T28" fmla="*/ 5823239 w 11"/>
              <a:gd name="T29" fmla="*/ 3375660 h 20"/>
              <a:gd name="T30" fmla="*/ 5823239 w 11"/>
              <a:gd name="T31" fmla="*/ 6751320 h 20"/>
              <a:gd name="T32" fmla="*/ 5823239 w 11"/>
              <a:gd name="T33" fmla="*/ 16877030 h 20"/>
              <a:gd name="T34" fmla="*/ 7764318 w 11"/>
              <a:gd name="T35" fmla="*/ 25316180 h 20"/>
              <a:gd name="T36" fmla="*/ 7764318 w 11"/>
              <a:gd name="T37" fmla="*/ 30378400 h 20"/>
              <a:gd name="T38" fmla="*/ 7764318 w 11"/>
              <a:gd name="T39" fmla="*/ 32066230 h 20"/>
              <a:gd name="T40" fmla="*/ 7764318 w 11"/>
              <a:gd name="T41" fmla="*/ 33754060 h 20"/>
              <a:gd name="T42" fmla="*/ 7764318 w 11"/>
              <a:gd name="T43" fmla="*/ 32066230 h 20"/>
              <a:gd name="T44" fmla="*/ 7764318 w 11"/>
              <a:gd name="T45" fmla="*/ 32066230 h 20"/>
              <a:gd name="T46" fmla="*/ 7764318 w 11"/>
              <a:gd name="T47" fmla="*/ 28690570 h 20"/>
              <a:gd name="T48" fmla="*/ 9705398 w 11"/>
              <a:gd name="T49" fmla="*/ 13501370 h 20"/>
              <a:gd name="T50" fmla="*/ 9705398 w 11"/>
              <a:gd name="T51" fmla="*/ 5063490 h 20"/>
              <a:gd name="T52" fmla="*/ 9705398 w 11"/>
              <a:gd name="T53" fmla="*/ 3375660 h 20"/>
              <a:gd name="T54" fmla="*/ 9705398 w 11"/>
              <a:gd name="T55" fmla="*/ 1687830 h 20"/>
              <a:gd name="T56" fmla="*/ 9705398 w 11"/>
              <a:gd name="T57" fmla="*/ 1687830 h 20"/>
              <a:gd name="T58" fmla="*/ 9705398 w 11"/>
              <a:gd name="T59" fmla="*/ 1687830 h 20"/>
              <a:gd name="T60" fmla="*/ 11646477 w 11"/>
              <a:gd name="T61" fmla="*/ 5063490 h 20"/>
              <a:gd name="T62" fmla="*/ 11646477 w 11"/>
              <a:gd name="T63" fmla="*/ 13501370 h 20"/>
              <a:gd name="T64" fmla="*/ 11646477 w 11"/>
              <a:gd name="T65" fmla="*/ 23628350 h 20"/>
              <a:gd name="T66" fmla="*/ 13587557 w 11"/>
              <a:gd name="T67" fmla="*/ 30378400 h 20"/>
              <a:gd name="T68" fmla="*/ 13587557 w 11"/>
              <a:gd name="T69" fmla="*/ 32066230 h 20"/>
              <a:gd name="T70" fmla="*/ 13587557 w 11"/>
              <a:gd name="T71" fmla="*/ 33754060 h 20"/>
              <a:gd name="T72" fmla="*/ 13587557 w 11"/>
              <a:gd name="T73" fmla="*/ 33754060 h 20"/>
              <a:gd name="T74" fmla="*/ 13587557 w 11"/>
              <a:gd name="T75" fmla="*/ 32066230 h 20"/>
              <a:gd name="T76" fmla="*/ 13587557 w 11"/>
              <a:gd name="T77" fmla="*/ 28690570 h 20"/>
              <a:gd name="T78" fmla="*/ 13587557 w 11"/>
              <a:gd name="T79" fmla="*/ 21940520 h 20"/>
              <a:gd name="T80" fmla="*/ 15528636 w 11"/>
              <a:gd name="T81" fmla="*/ 10125710 h 20"/>
              <a:gd name="T82" fmla="*/ 15528636 w 11"/>
              <a:gd name="T83" fmla="*/ 5063490 h 20"/>
              <a:gd name="T84" fmla="*/ 15528636 w 11"/>
              <a:gd name="T85" fmla="*/ 1687830 h 20"/>
              <a:gd name="T86" fmla="*/ 15528636 w 11"/>
              <a:gd name="T87" fmla="*/ 1687830 h 20"/>
              <a:gd name="T88" fmla="*/ 15528636 w 11"/>
              <a:gd name="T89" fmla="*/ 1687830 h 20"/>
              <a:gd name="T90" fmla="*/ 15528636 w 11"/>
              <a:gd name="T91" fmla="*/ 1687830 h 20"/>
              <a:gd name="T92" fmla="*/ 17469716 w 11"/>
              <a:gd name="T93" fmla="*/ 5063490 h 20"/>
              <a:gd name="T94" fmla="*/ 17469716 w 11"/>
              <a:gd name="T95" fmla="*/ 10125710 h 20"/>
              <a:gd name="T96" fmla="*/ 17469716 w 11"/>
              <a:gd name="T97" fmla="*/ 21940520 h 20"/>
              <a:gd name="T98" fmla="*/ 17469716 w 11"/>
              <a:gd name="T99" fmla="*/ 28690570 h 20"/>
              <a:gd name="T100" fmla="*/ 17469716 w 11"/>
              <a:gd name="T101" fmla="*/ 32066230 h 20"/>
              <a:gd name="T102" fmla="*/ 19410795 w 11"/>
              <a:gd name="T103" fmla="*/ 33754060 h 20"/>
              <a:gd name="T104" fmla="*/ 19410795 w 11"/>
              <a:gd name="T105" fmla="*/ 33754060 h 20"/>
              <a:gd name="T106" fmla="*/ 19410795 w 11"/>
              <a:gd name="T107" fmla="*/ 33754060 h 20"/>
              <a:gd name="T108" fmla="*/ 19410795 w 11"/>
              <a:gd name="T109" fmla="*/ 30378400 h 20"/>
              <a:gd name="T110" fmla="*/ 19410795 w 11"/>
              <a:gd name="T111" fmla="*/ 25316180 h 20"/>
              <a:gd name="T112" fmla="*/ 19410795 w 11"/>
              <a:gd name="T113" fmla="*/ 13501370 h 20"/>
              <a:gd name="T114" fmla="*/ 21351875 w 11"/>
              <a:gd name="T115" fmla="*/ 6751320 h 20"/>
              <a:gd name="T116" fmla="*/ 21351875 w 11"/>
              <a:gd name="T117" fmla="*/ 3375660 h 20"/>
              <a:gd name="T118" fmla="*/ 21351875 w 11"/>
              <a:gd name="T119" fmla="*/ 1687830 h 20"/>
              <a:gd name="T120" fmla="*/ 21351875 w 11"/>
              <a:gd name="T121" fmla="*/ 0 h 20"/>
              <a:gd name="T122" fmla="*/ 21351875 w 11"/>
              <a:gd name="T123" fmla="*/ 1687830 h 2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0"/>
              <a:gd name="T188" fmla="*/ 11 w 11"/>
              <a:gd name="T189" fmla="*/ 20 h 2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0">
                <a:moveTo>
                  <a:pt x="0" y="5"/>
                </a:move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6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3"/>
                </a:lnTo>
                <a:lnTo>
                  <a:pt x="4" y="12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7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19"/>
                </a:lnTo>
                <a:lnTo>
                  <a:pt x="7" y="18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8" y="11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6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0"/>
                </a:lnTo>
                <a:lnTo>
                  <a:pt x="10" y="20"/>
                </a:lnTo>
                <a:lnTo>
                  <a:pt x="10" y="19"/>
                </a:lnTo>
                <a:lnTo>
                  <a:pt x="10" y="18"/>
                </a:lnTo>
                <a:lnTo>
                  <a:pt x="10" y="17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3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7" name="Freeform 123"/>
          <p:cNvSpPr>
            <a:spLocks/>
          </p:cNvSpPr>
          <p:nvPr/>
        </p:nvSpPr>
        <p:spPr bwMode="auto">
          <a:xfrm>
            <a:off x="5567958" y="798885"/>
            <a:ext cx="15875" cy="28575"/>
          </a:xfrm>
          <a:custGeom>
            <a:avLst/>
            <a:gdLst>
              <a:gd name="T0" fmla="*/ 0 w 12"/>
              <a:gd name="T1" fmla="*/ 5178569 h 22"/>
              <a:gd name="T2" fmla="*/ 1779323 w 12"/>
              <a:gd name="T3" fmla="*/ 12082030 h 22"/>
              <a:gd name="T4" fmla="*/ 1779323 w 12"/>
              <a:gd name="T5" fmla="*/ 24165358 h 22"/>
              <a:gd name="T6" fmla="*/ 1779323 w 12"/>
              <a:gd name="T7" fmla="*/ 31068818 h 22"/>
              <a:gd name="T8" fmla="*/ 1779323 w 12"/>
              <a:gd name="T9" fmla="*/ 34521198 h 22"/>
              <a:gd name="T10" fmla="*/ 1779323 w 12"/>
              <a:gd name="T11" fmla="*/ 36247388 h 22"/>
              <a:gd name="T12" fmla="*/ 3558646 w 12"/>
              <a:gd name="T13" fmla="*/ 36247388 h 22"/>
              <a:gd name="T14" fmla="*/ 3558646 w 12"/>
              <a:gd name="T15" fmla="*/ 36247388 h 22"/>
              <a:gd name="T16" fmla="*/ 3558646 w 12"/>
              <a:gd name="T17" fmla="*/ 34521198 h 22"/>
              <a:gd name="T18" fmla="*/ 3558646 w 12"/>
              <a:gd name="T19" fmla="*/ 29342628 h 22"/>
              <a:gd name="T20" fmla="*/ 3558646 w 12"/>
              <a:gd name="T21" fmla="*/ 18986789 h 22"/>
              <a:gd name="T22" fmla="*/ 5337969 w 12"/>
              <a:gd name="T23" fmla="*/ 10355840 h 22"/>
              <a:gd name="T24" fmla="*/ 5337969 w 12"/>
              <a:gd name="T25" fmla="*/ 5178569 h 22"/>
              <a:gd name="T26" fmla="*/ 5337969 w 12"/>
              <a:gd name="T27" fmla="*/ 1726190 h 22"/>
              <a:gd name="T28" fmla="*/ 5337969 w 12"/>
              <a:gd name="T29" fmla="*/ 1726190 h 22"/>
              <a:gd name="T30" fmla="*/ 5337969 w 12"/>
              <a:gd name="T31" fmla="*/ 3452380 h 22"/>
              <a:gd name="T32" fmla="*/ 5337969 w 12"/>
              <a:gd name="T33" fmla="*/ 5178569 h 22"/>
              <a:gd name="T34" fmla="*/ 5337969 w 12"/>
              <a:gd name="T35" fmla="*/ 10355840 h 22"/>
              <a:gd name="T36" fmla="*/ 7117292 w 12"/>
              <a:gd name="T37" fmla="*/ 22439168 h 22"/>
              <a:gd name="T38" fmla="*/ 7117292 w 12"/>
              <a:gd name="T39" fmla="*/ 31068818 h 22"/>
              <a:gd name="T40" fmla="*/ 7117292 w 12"/>
              <a:gd name="T41" fmla="*/ 36247388 h 22"/>
              <a:gd name="T42" fmla="*/ 7117292 w 12"/>
              <a:gd name="T43" fmla="*/ 36247388 h 22"/>
              <a:gd name="T44" fmla="*/ 7117292 w 12"/>
              <a:gd name="T45" fmla="*/ 37973577 h 22"/>
              <a:gd name="T46" fmla="*/ 7117292 w 12"/>
              <a:gd name="T47" fmla="*/ 36247388 h 22"/>
              <a:gd name="T48" fmla="*/ 8896615 w 12"/>
              <a:gd name="T49" fmla="*/ 34521198 h 22"/>
              <a:gd name="T50" fmla="*/ 8896615 w 12"/>
              <a:gd name="T51" fmla="*/ 24165358 h 22"/>
              <a:gd name="T52" fmla="*/ 8896615 w 12"/>
              <a:gd name="T53" fmla="*/ 13808219 h 22"/>
              <a:gd name="T54" fmla="*/ 8896615 w 12"/>
              <a:gd name="T55" fmla="*/ 6904759 h 22"/>
              <a:gd name="T56" fmla="*/ 10675938 w 12"/>
              <a:gd name="T57" fmla="*/ 3452380 h 22"/>
              <a:gd name="T58" fmla="*/ 10675938 w 12"/>
              <a:gd name="T59" fmla="*/ 1726190 h 22"/>
              <a:gd name="T60" fmla="*/ 10675938 w 12"/>
              <a:gd name="T61" fmla="*/ 1726190 h 22"/>
              <a:gd name="T62" fmla="*/ 10675938 w 12"/>
              <a:gd name="T63" fmla="*/ 3452380 h 22"/>
              <a:gd name="T64" fmla="*/ 10675938 w 12"/>
              <a:gd name="T65" fmla="*/ 5178569 h 22"/>
              <a:gd name="T66" fmla="*/ 10675938 w 12"/>
              <a:gd name="T67" fmla="*/ 13808219 h 22"/>
              <a:gd name="T68" fmla="*/ 12455260 w 12"/>
              <a:gd name="T69" fmla="*/ 24165358 h 22"/>
              <a:gd name="T70" fmla="*/ 12455260 w 12"/>
              <a:gd name="T71" fmla="*/ 31068818 h 22"/>
              <a:gd name="T72" fmla="*/ 12455260 w 12"/>
              <a:gd name="T73" fmla="*/ 34521198 h 22"/>
              <a:gd name="T74" fmla="*/ 12455260 w 12"/>
              <a:gd name="T75" fmla="*/ 37973577 h 22"/>
              <a:gd name="T76" fmla="*/ 12455260 w 12"/>
              <a:gd name="T77" fmla="*/ 37973577 h 22"/>
              <a:gd name="T78" fmla="*/ 12455260 w 12"/>
              <a:gd name="T79" fmla="*/ 36247388 h 22"/>
              <a:gd name="T80" fmla="*/ 14234583 w 12"/>
              <a:gd name="T81" fmla="*/ 34521198 h 22"/>
              <a:gd name="T82" fmla="*/ 14234583 w 12"/>
              <a:gd name="T83" fmla="*/ 27617737 h 22"/>
              <a:gd name="T84" fmla="*/ 14234583 w 12"/>
              <a:gd name="T85" fmla="*/ 15534409 h 22"/>
              <a:gd name="T86" fmla="*/ 14234583 w 12"/>
              <a:gd name="T87" fmla="*/ 6904759 h 22"/>
              <a:gd name="T88" fmla="*/ 14234583 w 12"/>
              <a:gd name="T89" fmla="*/ 3452380 h 22"/>
              <a:gd name="T90" fmla="*/ 16013906 w 12"/>
              <a:gd name="T91" fmla="*/ 1726190 h 22"/>
              <a:gd name="T92" fmla="*/ 16013906 w 12"/>
              <a:gd name="T93" fmla="*/ 1726190 h 22"/>
              <a:gd name="T94" fmla="*/ 16013906 w 12"/>
              <a:gd name="T95" fmla="*/ 1726190 h 22"/>
              <a:gd name="T96" fmla="*/ 16013906 w 12"/>
              <a:gd name="T97" fmla="*/ 5178569 h 22"/>
              <a:gd name="T98" fmla="*/ 16013906 w 12"/>
              <a:gd name="T99" fmla="*/ 12082030 h 22"/>
              <a:gd name="T100" fmla="*/ 16013906 w 12"/>
              <a:gd name="T101" fmla="*/ 22439168 h 22"/>
              <a:gd name="T102" fmla="*/ 17793229 w 12"/>
              <a:gd name="T103" fmla="*/ 32795008 h 22"/>
              <a:gd name="T104" fmla="*/ 17793229 w 12"/>
              <a:gd name="T105" fmla="*/ 36247388 h 22"/>
              <a:gd name="T106" fmla="*/ 17793229 w 12"/>
              <a:gd name="T107" fmla="*/ 37973577 h 22"/>
              <a:gd name="T108" fmla="*/ 17793229 w 12"/>
              <a:gd name="T109" fmla="*/ 37973577 h 22"/>
              <a:gd name="T110" fmla="*/ 17793229 w 12"/>
              <a:gd name="T111" fmla="*/ 37973577 h 22"/>
              <a:gd name="T112" fmla="*/ 17793229 w 12"/>
              <a:gd name="T113" fmla="*/ 34521198 h 22"/>
              <a:gd name="T114" fmla="*/ 19572552 w 12"/>
              <a:gd name="T115" fmla="*/ 29342628 h 22"/>
              <a:gd name="T116" fmla="*/ 19572552 w 12"/>
              <a:gd name="T117" fmla="*/ 15534409 h 22"/>
              <a:gd name="T118" fmla="*/ 19572552 w 12"/>
              <a:gd name="T119" fmla="*/ 6904759 h 22"/>
              <a:gd name="T120" fmla="*/ 19572552 w 12"/>
              <a:gd name="T121" fmla="*/ 3452380 h 22"/>
              <a:gd name="T122" fmla="*/ 19572552 w 12"/>
              <a:gd name="T123" fmla="*/ 1726190 h 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22"/>
              <a:gd name="T188" fmla="*/ 12 w 12"/>
              <a:gd name="T189" fmla="*/ 22 h 2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22">
                <a:moveTo>
                  <a:pt x="0" y="2"/>
                </a:move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2"/>
                </a:lnTo>
                <a:lnTo>
                  <a:pt x="2" y="11"/>
                </a:lnTo>
                <a:lnTo>
                  <a:pt x="2" y="9"/>
                </a:lnTo>
                <a:lnTo>
                  <a:pt x="2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1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7" y="10"/>
                </a:lnTo>
                <a:lnTo>
                  <a:pt x="7" y="13"/>
                </a:lnTo>
                <a:lnTo>
                  <a:pt x="7" y="14"/>
                </a:lnTo>
                <a:lnTo>
                  <a:pt x="7" y="15"/>
                </a:lnTo>
                <a:lnTo>
                  <a:pt x="7" y="16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7" y="21"/>
                </a:lnTo>
                <a:lnTo>
                  <a:pt x="8" y="21"/>
                </a:lnTo>
                <a:lnTo>
                  <a:pt x="8" y="20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5"/>
                </a:lnTo>
                <a:lnTo>
                  <a:pt x="8" y="13"/>
                </a:lnTo>
                <a:lnTo>
                  <a:pt x="8" y="10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10" y="17"/>
                </a:lnTo>
                <a:lnTo>
                  <a:pt x="10" y="18"/>
                </a:lnTo>
                <a:lnTo>
                  <a:pt x="10" y="19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1" y="18"/>
                </a:lnTo>
                <a:lnTo>
                  <a:pt x="11" y="17"/>
                </a:lnTo>
                <a:lnTo>
                  <a:pt x="11" y="16"/>
                </a:lnTo>
                <a:lnTo>
                  <a:pt x="11" y="14"/>
                </a:lnTo>
                <a:lnTo>
                  <a:pt x="11" y="12"/>
                </a:lnTo>
                <a:lnTo>
                  <a:pt x="11" y="11"/>
                </a:lnTo>
                <a:lnTo>
                  <a:pt x="11" y="10"/>
                </a:lnTo>
                <a:lnTo>
                  <a:pt x="11" y="9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2" y="1"/>
                </a:lnTo>
                <a:lnTo>
                  <a:pt x="12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8" name="Freeform 124"/>
          <p:cNvSpPr>
            <a:spLocks/>
          </p:cNvSpPr>
          <p:nvPr/>
        </p:nvSpPr>
        <p:spPr bwMode="auto">
          <a:xfrm>
            <a:off x="5583833" y="798885"/>
            <a:ext cx="14287" cy="30162"/>
          </a:xfrm>
          <a:custGeom>
            <a:avLst/>
            <a:gdLst>
              <a:gd name="T0" fmla="*/ 0 w 11"/>
              <a:gd name="T1" fmla="*/ 0 h 23"/>
              <a:gd name="T2" fmla="*/ 0 w 11"/>
              <a:gd name="T3" fmla="*/ 1742839 h 23"/>
              <a:gd name="T4" fmla="*/ 0 w 11"/>
              <a:gd name="T5" fmla="*/ 5228517 h 23"/>
              <a:gd name="T6" fmla="*/ 0 w 11"/>
              <a:gd name="T7" fmla="*/ 15684240 h 23"/>
              <a:gd name="T8" fmla="*/ 1746910 w 11"/>
              <a:gd name="T9" fmla="*/ 27884113 h 23"/>
              <a:gd name="T10" fmla="*/ 1746910 w 11"/>
              <a:gd name="T11" fmla="*/ 34854158 h 23"/>
              <a:gd name="T12" fmla="*/ 1746910 w 11"/>
              <a:gd name="T13" fmla="*/ 36596997 h 23"/>
              <a:gd name="T14" fmla="*/ 1746910 w 11"/>
              <a:gd name="T15" fmla="*/ 38339836 h 23"/>
              <a:gd name="T16" fmla="*/ 1746910 w 11"/>
              <a:gd name="T17" fmla="*/ 38339836 h 23"/>
              <a:gd name="T18" fmla="*/ 1746910 w 11"/>
              <a:gd name="T19" fmla="*/ 36596997 h 23"/>
              <a:gd name="T20" fmla="*/ 1746910 w 11"/>
              <a:gd name="T21" fmla="*/ 33111319 h 23"/>
              <a:gd name="T22" fmla="*/ 3493821 w 11"/>
              <a:gd name="T23" fmla="*/ 13941401 h 23"/>
              <a:gd name="T24" fmla="*/ 3493821 w 11"/>
              <a:gd name="T25" fmla="*/ 6971356 h 23"/>
              <a:gd name="T26" fmla="*/ 3493821 w 11"/>
              <a:gd name="T27" fmla="*/ 3485678 h 23"/>
              <a:gd name="T28" fmla="*/ 3493821 w 11"/>
              <a:gd name="T29" fmla="*/ 0 h 23"/>
              <a:gd name="T30" fmla="*/ 3493821 w 11"/>
              <a:gd name="T31" fmla="*/ 0 h 23"/>
              <a:gd name="T32" fmla="*/ 3493821 w 11"/>
              <a:gd name="T33" fmla="*/ 1742839 h 23"/>
              <a:gd name="T34" fmla="*/ 5240731 w 11"/>
              <a:gd name="T35" fmla="*/ 3485678 h 23"/>
              <a:gd name="T36" fmla="*/ 5240731 w 11"/>
              <a:gd name="T37" fmla="*/ 8714195 h 23"/>
              <a:gd name="T38" fmla="*/ 5240731 w 11"/>
              <a:gd name="T39" fmla="*/ 22655596 h 23"/>
              <a:gd name="T40" fmla="*/ 5240731 w 11"/>
              <a:gd name="T41" fmla="*/ 31368480 h 23"/>
              <a:gd name="T42" fmla="*/ 6987642 w 11"/>
              <a:gd name="T43" fmla="*/ 36596997 h 23"/>
              <a:gd name="T44" fmla="*/ 6987642 w 11"/>
              <a:gd name="T45" fmla="*/ 38339836 h 23"/>
              <a:gd name="T46" fmla="*/ 6987642 w 11"/>
              <a:gd name="T47" fmla="*/ 38339836 h 23"/>
              <a:gd name="T48" fmla="*/ 6987642 w 11"/>
              <a:gd name="T49" fmla="*/ 38339836 h 23"/>
              <a:gd name="T50" fmla="*/ 6987642 w 11"/>
              <a:gd name="T51" fmla="*/ 36596997 h 23"/>
              <a:gd name="T52" fmla="*/ 6987642 w 11"/>
              <a:gd name="T53" fmla="*/ 31368480 h 23"/>
              <a:gd name="T54" fmla="*/ 8734552 w 11"/>
              <a:gd name="T55" fmla="*/ 17427079 h 23"/>
              <a:gd name="T56" fmla="*/ 8734552 w 11"/>
              <a:gd name="T57" fmla="*/ 8714195 h 23"/>
              <a:gd name="T58" fmla="*/ 8734552 w 11"/>
              <a:gd name="T59" fmla="*/ 3485678 h 23"/>
              <a:gd name="T60" fmla="*/ 8734552 w 11"/>
              <a:gd name="T61" fmla="*/ 1742839 h 23"/>
              <a:gd name="T62" fmla="*/ 8734552 w 11"/>
              <a:gd name="T63" fmla="*/ 0 h 23"/>
              <a:gd name="T64" fmla="*/ 8734552 w 11"/>
              <a:gd name="T65" fmla="*/ 0 h 23"/>
              <a:gd name="T66" fmla="*/ 8734552 w 11"/>
              <a:gd name="T67" fmla="*/ 1742839 h 23"/>
              <a:gd name="T68" fmla="*/ 8734552 w 11"/>
              <a:gd name="T69" fmla="*/ 5228517 h 23"/>
              <a:gd name="T70" fmla="*/ 10481463 w 11"/>
              <a:gd name="T71" fmla="*/ 17427079 h 23"/>
              <a:gd name="T72" fmla="*/ 10481463 w 11"/>
              <a:gd name="T73" fmla="*/ 27884113 h 23"/>
              <a:gd name="T74" fmla="*/ 10481463 w 11"/>
              <a:gd name="T75" fmla="*/ 34854158 h 23"/>
              <a:gd name="T76" fmla="*/ 10481463 w 11"/>
              <a:gd name="T77" fmla="*/ 38339836 h 23"/>
              <a:gd name="T78" fmla="*/ 12228373 w 11"/>
              <a:gd name="T79" fmla="*/ 38339836 h 23"/>
              <a:gd name="T80" fmla="*/ 12228373 w 11"/>
              <a:gd name="T81" fmla="*/ 38339836 h 23"/>
              <a:gd name="T82" fmla="*/ 12228373 w 11"/>
              <a:gd name="T83" fmla="*/ 38339836 h 23"/>
              <a:gd name="T84" fmla="*/ 12228373 w 11"/>
              <a:gd name="T85" fmla="*/ 33111319 h 23"/>
              <a:gd name="T86" fmla="*/ 12228373 w 11"/>
              <a:gd name="T87" fmla="*/ 20912757 h 23"/>
              <a:gd name="T88" fmla="*/ 13975284 w 11"/>
              <a:gd name="T89" fmla="*/ 6971356 h 23"/>
              <a:gd name="T90" fmla="*/ 13975284 w 11"/>
              <a:gd name="T91" fmla="*/ 1742839 h 23"/>
              <a:gd name="T92" fmla="*/ 13975284 w 11"/>
              <a:gd name="T93" fmla="*/ 0 h 23"/>
              <a:gd name="T94" fmla="*/ 13975284 w 11"/>
              <a:gd name="T95" fmla="*/ 0 h 23"/>
              <a:gd name="T96" fmla="*/ 13975284 w 11"/>
              <a:gd name="T97" fmla="*/ 0 h 23"/>
              <a:gd name="T98" fmla="*/ 13975284 w 11"/>
              <a:gd name="T99" fmla="*/ 3485678 h 23"/>
              <a:gd name="T100" fmla="*/ 15722194 w 11"/>
              <a:gd name="T101" fmla="*/ 15684240 h 23"/>
              <a:gd name="T102" fmla="*/ 15722194 w 11"/>
              <a:gd name="T103" fmla="*/ 26141274 h 23"/>
              <a:gd name="T104" fmla="*/ 15722194 w 11"/>
              <a:gd name="T105" fmla="*/ 34854158 h 23"/>
              <a:gd name="T106" fmla="*/ 15722194 w 11"/>
              <a:gd name="T107" fmla="*/ 38339836 h 23"/>
              <a:gd name="T108" fmla="*/ 17469105 w 11"/>
              <a:gd name="T109" fmla="*/ 40082675 h 23"/>
              <a:gd name="T110" fmla="*/ 17469105 w 11"/>
              <a:gd name="T111" fmla="*/ 40082675 h 23"/>
              <a:gd name="T112" fmla="*/ 17469105 w 11"/>
              <a:gd name="T113" fmla="*/ 38339836 h 23"/>
              <a:gd name="T114" fmla="*/ 17469105 w 11"/>
              <a:gd name="T115" fmla="*/ 36596997 h 23"/>
              <a:gd name="T116" fmla="*/ 17469105 w 11"/>
              <a:gd name="T117" fmla="*/ 24398435 h 23"/>
              <a:gd name="T118" fmla="*/ 17469105 w 11"/>
              <a:gd name="T119" fmla="*/ 10455723 h 23"/>
              <a:gd name="T120" fmla="*/ 19216015 w 11"/>
              <a:gd name="T121" fmla="*/ 3485678 h 23"/>
              <a:gd name="T122" fmla="*/ 19216015 w 11"/>
              <a:gd name="T123" fmla="*/ 0 h 2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3"/>
              <a:gd name="T188" fmla="*/ 11 w 11"/>
              <a:gd name="T189" fmla="*/ 23 h 2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3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1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4"/>
                </a:lnTo>
                <a:lnTo>
                  <a:pt x="2" y="9"/>
                </a:lnTo>
                <a:lnTo>
                  <a:pt x="2" y="8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7"/>
                </a:lnTo>
                <a:lnTo>
                  <a:pt x="3" y="8"/>
                </a:lnTo>
                <a:lnTo>
                  <a:pt x="3" y="10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1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10"/>
                </a:lnTo>
                <a:lnTo>
                  <a:pt x="6" y="11"/>
                </a:lnTo>
                <a:lnTo>
                  <a:pt x="6" y="13"/>
                </a:lnTo>
                <a:lnTo>
                  <a:pt x="6" y="14"/>
                </a:lnTo>
                <a:lnTo>
                  <a:pt x="6" y="16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7" y="19"/>
                </a:lnTo>
                <a:lnTo>
                  <a:pt x="7" y="18"/>
                </a:lnTo>
                <a:lnTo>
                  <a:pt x="7" y="17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8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5"/>
                </a:lnTo>
                <a:lnTo>
                  <a:pt x="9" y="16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0"/>
                </a:lnTo>
                <a:lnTo>
                  <a:pt x="9" y="21"/>
                </a:lnTo>
                <a:lnTo>
                  <a:pt x="9" y="22"/>
                </a:lnTo>
                <a:lnTo>
                  <a:pt x="9" y="23"/>
                </a:lnTo>
                <a:lnTo>
                  <a:pt x="10" y="23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0" y="18"/>
                </a:lnTo>
                <a:lnTo>
                  <a:pt x="10" y="15"/>
                </a:lnTo>
                <a:lnTo>
                  <a:pt x="10" y="14"/>
                </a:lnTo>
                <a:lnTo>
                  <a:pt x="10" y="13"/>
                </a:lnTo>
                <a:lnTo>
                  <a:pt x="10" y="12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3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9" name="Freeform 125"/>
          <p:cNvSpPr>
            <a:spLocks/>
          </p:cNvSpPr>
          <p:nvPr/>
        </p:nvSpPr>
        <p:spPr bwMode="auto">
          <a:xfrm>
            <a:off x="5598120" y="797297"/>
            <a:ext cx="14288" cy="33338"/>
          </a:xfrm>
          <a:custGeom>
            <a:avLst/>
            <a:gdLst>
              <a:gd name="T0" fmla="*/ 0 w 11"/>
              <a:gd name="T1" fmla="*/ 1772248 h 25"/>
              <a:gd name="T2" fmla="*/ 0 w 11"/>
              <a:gd name="T3" fmla="*/ 1772248 h 25"/>
              <a:gd name="T4" fmla="*/ 0 w 11"/>
              <a:gd name="T5" fmla="*/ 5316744 h 25"/>
              <a:gd name="T6" fmla="*/ 0 w 11"/>
              <a:gd name="T7" fmla="*/ 14176651 h 25"/>
              <a:gd name="T8" fmla="*/ 1747033 w 11"/>
              <a:gd name="T9" fmla="*/ 26582388 h 25"/>
              <a:gd name="T10" fmla="*/ 1747033 w 11"/>
              <a:gd name="T11" fmla="*/ 35442295 h 25"/>
              <a:gd name="T12" fmla="*/ 1747033 w 11"/>
              <a:gd name="T13" fmla="*/ 40759039 h 25"/>
              <a:gd name="T14" fmla="*/ 1747033 w 11"/>
              <a:gd name="T15" fmla="*/ 42531287 h 25"/>
              <a:gd name="T16" fmla="*/ 1747033 w 11"/>
              <a:gd name="T17" fmla="*/ 42531287 h 25"/>
              <a:gd name="T18" fmla="*/ 1747033 w 11"/>
              <a:gd name="T19" fmla="*/ 42531287 h 25"/>
              <a:gd name="T20" fmla="*/ 3494065 w 11"/>
              <a:gd name="T21" fmla="*/ 38986791 h 25"/>
              <a:gd name="T22" fmla="*/ 3494065 w 11"/>
              <a:gd name="T23" fmla="*/ 33670046 h 25"/>
              <a:gd name="T24" fmla="*/ 3494065 w 11"/>
              <a:gd name="T25" fmla="*/ 19493395 h 25"/>
              <a:gd name="T26" fmla="*/ 3494065 w 11"/>
              <a:gd name="T27" fmla="*/ 7088992 h 25"/>
              <a:gd name="T28" fmla="*/ 5241098 w 11"/>
              <a:gd name="T29" fmla="*/ 3544496 h 25"/>
              <a:gd name="T30" fmla="*/ 5241098 w 11"/>
              <a:gd name="T31" fmla="*/ 1772248 h 25"/>
              <a:gd name="T32" fmla="*/ 5241098 w 11"/>
              <a:gd name="T33" fmla="*/ 0 h 25"/>
              <a:gd name="T34" fmla="*/ 5241098 w 11"/>
              <a:gd name="T35" fmla="*/ 1772248 h 25"/>
              <a:gd name="T36" fmla="*/ 5241098 w 11"/>
              <a:gd name="T37" fmla="*/ 3544496 h 25"/>
              <a:gd name="T38" fmla="*/ 5241098 w 11"/>
              <a:gd name="T39" fmla="*/ 10633488 h 25"/>
              <a:gd name="T40" fmla="*/ 6988131 w 11"/>
              <a:gd name="T41" fmla="*/ 24810140 h 25"/>
              <a:gd name="T42" fmla="*/ 6988131 w 11"/>
              <a:gd name="T43" fmla="*/ 37214543 h 25"/>
              <a:gd name="T44" fmla="*/ 6988131 w 11"/>
              <a:gd name="T45" fmla="*/ 40759039 h 25"/>
              <a:gd name="T46" fmla="*/ 6988131 w 11"/>
              <a:gd name="T47" fmla="*/ 42531287 h 25"/>
              <a:gd name="T48" fmla="*/ 6988131 w 11"/>
              <a:gd name="T49" fmla="*/ 42531287 h 25"/>
              <a:gd name="T50" fmla="*/ 6988131 w 11"/>
              <a:gd name="T51" fmla="*/ 40759039 h 25"/>
              <a:gd name="T52" fmla="*/ 6988131 w 11"/>
              <a:gd name="T53" fmla="*/ 37214543 h 25"/>
              <a:gd name="T54" fmla="*/ 8735164 w 11"/>
              <a:gd name="T55" fmla="*/ 23037892 h 25"/>
              <a:gd name="T56" fmla="*/ 8735164 w 11"/>
              <a:gd name="T57" fmla="*/ 8861240 h 25"/>
              <a:gd name="T58" fmla="*/ 8735164 w 11"/>
              <a:gd name="T59" fmla="*/ 3544496 h 25"/>
              <a:gd name="T60" fmla="*/ 10482196 w 11"/>
              <a:gd name="T61" fmla="*/ 0 h 25"/>
              <a:gd name="T62" fmla="*/ 10482196 w 11"/>
              <a:gd name="T63" fmla="*/ 0 h 25"/>
              <a:gd name="T64" fmla="*/ 10482196 w 11"/>
              <a:gd name="T65" fmla="*/ 1772248 h 25"/>
              <a:gd name="T66" fmla="*/ 10482196 w 11"/>
              <a:gd name="T67" fmla="*/ 3544496 h 25"/>
              <a:gd name="T68" fmla="*/ 10482196 w 11"/>
              <a:gd name="T69" fmla="*/ 8861240 h 25"/>
              <a:gd name="T70" fmla="*/ 12229229 w 11"/>
              <a:gd name="T71" fmla="*/ 33670046 h 25"/>
              <a:gd name="T72" fmla="*/ 12229229 w 11"/>
              <a:gd name="T73" fmla="*/ 40759039 h 25"/>
              <a:gd name="T74" fmla="*/ 12229229 w 11"/>
              <a:gd name="T75" fmla="*/ 42531287 h 25"/>
              <a:gd name="T76" fmla="*/ 12229229 w 11"/>
              <a:gd name="T77" fmla="*/ 42531287 h 25"/>
              <a:gd name="T78" fmla="*/ 12229229 w 11"/>
              <a:gd name="T79" fmla="*/ 42531287 h 25"/>
              <a:gd name="T80" fmla="*/ 12229229 w 11"/>
              <a:gd name="T81" fmla="*/ 40759039 h 25"/>
              <a:gd name="T82" fmla="*/ 13976262 w 11"/>
              <a:gd name="T83" fmla="*/ 31899132 h 25"/>
              <a:gd name="T84" fmla="*/ 13976262 w 11"/>
              <a:gd name="T85" fmla="*/ 15948899 h 25"/>
              <a:gd name="T86" fmla="*/ 13976262 w 11"/>
              <a:gd name="T87" fmla="*/ 7088992 h 25"/>
              <a:gd name="T88" fmla="*/ 13976262 w 11"/>
              <a:gd name="T89" fmla="*/ 1772248 h 25"/>
              <a:gd name="T90" fmla="*/ 15723295 w 11"/>
              <a:gd name="T91" fmla="*/ 0 h 25"/>
              <a:gd name="T92" fmla="*/ 15723295 w 11"/>
              <a:gd name="T93" fmla="*/ 0 h 25"/>
              <a:gd name="T94" fmla="*/ 15723295 w 11"/>
              <a:gd name="T95" fmla="*/ 1772248 h 25"/>
              <a:gd name="T96" fmla="*/ 15723295 w 11"/>
              <a:gd name="T97" fmla="*/ 5316744 h 25"/>
              <a:gd name="T98" fmla="*/ 15723295 w 11"/>
              <a:gd name="T99" fmla="*/ 14176651 h 25"/>
              <a:gd name="T100" fmla="*/ 15723295 w 11"/>
              <a:gd name="T101" fmla="*/ 28354636 h 25"/>
              <a:gd name="T102" fmla="*/ 17470327 w 11"/>
              <a:gd name="T103" fmla="*/ 38986791 h 25"/>
              <a:gd name="T104" fmla="*/ 17470327 w 11"/>
              <a:gd name="T105" fmla="*/ 42531287 h 25"/>
              <a:gd name="T106" fmla="*/ 17470327 w 11"/>
              <a:gd name="T107" fmla="*/ 42531287 h 25"/>
              <a:gd name="T108" fmla="*/ 17470327 w 11"/>
              <a:gd name="T109" fmla="*/ 44303535 h 25"/>
              <a:gd name="T110" fmla="*/ 17470327 w 11"/>
              <a:gd name="T111" fmla="*/ 42531287 h 25"/>
              <a:gd name="T112" fmla="*/ 17470327 w 11"/>
              <a:gd name="T113" fmla="*/ 37214543 h 25"/>
              <a:gd name="T114" fmla="*/ 19217360 w 11"/>
              <a:gd name="T115" fmla="*/ 26582388 h 25"/>
              <a:gd name="T116" fmla="*/ 19217360 w 11"/>
              <a:gd name="T117" fmla="*/ 12404403 h 25"/>
              <a:gd name="T118" fmla="*/ 19217360 w 11"/>
              <a:gd name="T119" fmla="*/ 5316744 h 25"/>
              <a:gd name="T120" fmla="*/ 19217360 w 11"/>
              <a:gd name="T121" fmla="*/ 0 h 25"/>
              <a:gd name="T122" fmla="*/ 19217360 w 11"/>
              <a:gd name="T123" fmla="*/ 0 h 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5"/>
              <a:gd name="T188" fmla="*/ 11 w 11"/>
              <a:gd name="T189" fmla="*/ 25 h 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5">
                <a:moveTo>
                  <a:pt x="0" y="1"/>
                </a:move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1" y="10"/>
                </a:lnTo>
                <a:lnTo>
                  <a:pt x="1" y="11"/>
                </a:lnTo>
                <a:lnTo>
                  <a:pt x="1" y="14"/>
                </a:lnTo>
                <a:lnTo>
                  <a:pt x="1" y="15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3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9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4"/>
                </a:lnTo>
                <a:lnTo>
                  <a:pt x="4" y="23"/>
                </a:lnTo>
                <a:lnTo>
                  <a:pt x="4" y="22"/>
                </a:lnTo>
                <a:lnTo>
                  <a:pt x="4" y="21"/>
                </a:lnTo>
                <a:lnTo>
                  <a:pt x="5" y="21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10"/>
                </a:lnTo>
                <a:lnTo>
                  <a:pt x="6" y="15"/>
                </a:lnTo>
                <a:lnTo>
                  <a:pt x="7" y="16"/>
                </a:lnTo>
                <a:lnTo>
                  <a:pt x="7" y="17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8" y="20"/>
                </a:lnTo>
                <a:lnTo>
                  <a:pt x="8" y="19"/>
                </a:lnTo>
                <a:lnTo>
                  <a:pt x="8" y="18"/>
                </a:lnTo>
                <a:lnTo>
                  <a:pt x="8" y="15"/>
                </a:lnTo>
                <a:lnTo>
                  <a:pt x="8" y="14"/>
                </a:lnTo>
                <a:lnTo>
                  <a:pt x="8" y="12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0"/>
                </a:lnTo>
                <a:lnTo>
                  <a:pt x="9" y="12"/>
                </a:lnTo>
                <a:lnTo>
                  <a:pt x="9" y="15"/>
                </a:lnTo>
                <a:lnTo>
                  <a:pt x="9" y="16"/>
                </a:lnTo>
                <a:lnTo>
                  <a:pt x="9" y="18"/>
                </a:lnTo>
                <a:lnTo>
                  <a:pt x="9" y="19"/>
                </a:lnTo>
                <a:lnTo>
                  <a:pt x="9" y="21"/>
                </a:lnTo>
                <a:lnTo>
                  <a:pt x="10" y="21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4"/>
                </a:lnTo>
                <a:lnTo>
                  <a:pt x="10" y="23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0" y="16"/>
                </a:lnTo>
                <a:lnTo>
                  <a:pt x="11" y="15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0" name="Freeform 126"/>
          <p:cNvSpPr>
            <a:spLocks/>
          </p:cNvSpPr>
          <p:nvPr/>
        </p:nvSpPr>
        <p:spPr bwMode="auto">
          <a:xfrm>
            <a:off x="5612408" y="795710"/>
            <a:ext cx="17462" cy="36512"/>
          </a:xfrm>
          <a:custGeom>
            <a:avLst/>
            <a:gdLst>
              <a:gd name="T0" fmla="*/ 0 w 12"/>
              <a:gd name="T1" fmla="*/ 1797202 h 27"/>
              <a:gd name="T2" fmla="*/ 1957199 w 12"/>
              <a:gd name="T3" fmla="*/ 3594404 h 27"/>
              <a:gd name="T4" fmla="*/ 1957199 w 12"/>
              <a:gd name="T5" fmla="*/ 10783211 h 27"/>
              <a:gd name="T6" fmla="*/ 1957199 w 12"/>
              <a:gd name="T7" fmla="*/ 26956674 h 27"/>
              <a:gd name="T8" fmla="*/ 1957199 w 12"/>
              <a:gd name="T9" fmla="*/ 37738533 h 27"/>
              <a:gd name="T10" fmla="*/ 3914398 w 12"/>
              <a:gd name="T11" fmla="*/ 43130138 h 27"/>
              <a:gd name="T12" fmla="*/ 3914398 w 12"/>
              <a:gd name="T13" fmla="*/ 44927340 h 27"/>
              <a:gd name="T14" fmla="*/ 3914398 w 12"/>
              <a:gd name="T15" fmla="*/ 46724542 h 27"/>
              <a:gd name="T16" fmla="*/ 3914398 w 12"/>
              <a:gd name="T17" fmla="*/ 46724542 h 27"/>
              <a:gd name="T18" fmla="*/ 3914398 w 12"/>
              <a:gd name="T19" fmla="*/ 44927340 h 27"/>
              <a:gd name="T20" fmla="*/ 3914398 w 12"/>
              <a:gd name="T21" fmla="*/ 39535735 h 27"/>
              <a:gd name="T22" fmla="*/ 3914398 w 12"/>
              <a:gd name="T23" fmla="*/ 25159473 h 27"/>
              <a:gd name="T24" fmla="*/ 5871598 w 12"/>
              <a:gd name="T25" fmla="*/ 14376262 h 27"/>
              <a:gd name="T26" fmla="*/ 5871598 w 12"/>
              <a:gd name="T27" fmla="*/ 5391605 h 27"/>
              <a:gd name="T28" fmla="*/ 5871598 w 12"/>
              <a:gd name="T29" fmla="*/ 1797202 h 27"/>
              <a:gd name="T30" fmla="*/ 5871598 w 12"/>
              <a:gd name="T31" fmla="*/ 1797202 h 27"/>
              <a:gd name="T32" fmla="*/ 5871598 w 12"/>
              <a:gd name="T33" fmla="*/ 1797202 h 27"/>
              <a:gd name="T34" fmla="*/ 5871598 w 12"/>
              <a:gd name="T35" fmla="*/ 3594404 h 27"/>
              <a:gd name="T36" fmla="*/ 7828797 w 12"/>
              <a:gd name="T37" fmla="*/ 10783211 h 27"/>
              <a:gd name="T38" fmla="*/ 7828797 w 12"/>
              <a:gd name="T39" fmla="*/ 23362271 h 27"/>
              <a:gd name="T40" fmla="*/ 7828797 w 12"/>
              <a:gd name="T41" fmla="*/ 34145481 h 27"/>
              <a:gd name="T42" fmla="*/ 7828797 w 12"/>
              <a:gd name="T43" fmla="*/ 43130138 h 27"/>
              <a:gd name="T44" fmla="*/ 7828797 w 12"/>
              <a:gd name="T45" fmla="*/ 44927340 h 27"/>
              <a:gd name="T46" fmla="*/ 9785996 w 12"/>
              <a:gd name="T47" fmla="*/ 46724542 h 27"/>
              <a:gd name="T48" fmla="*/ 9785996 w 12"/>
              <a:gd name="T49" fmla="*/ 46724542 h 27"/>
              <a:gd name="T50" fmla="*/ 9785996 w 12"/>
              <a:gd name="T51" fmla="*/ 44927340 h 27"/>
              <a:gd name="T52" fmla="*/ 9785996 w 12"/>
              <a:gd name="T53" fmla="*/ 37738533 h 27"/>
              <a:gd name="T54" fmla="*/ 11743195 w 12"/>
              <a:gd name="T55" fmla="*/ 16173464 h 27"/>
              <a:gd name="T56" fmla="*/ 11743195 w 12"/>
              <a:gd name="T57" fmla="*/ 7188807 h 27"/>
              <a:gd name="T58" fmla="*/ 11743195 w 12"/>
              <a:gd name="T59" fmla="*/ 1797202 h 27"/>
              <a:gd name="T60" fmla="*/ 11743195 w 12"/>
              <a:gd name="T61" fmla="*/ 1797202 h 27"/>
              <a:gd name="T62" fmla="*/ 11743195 w 12"/>
              <a:gd name="T63" fmla="*/ 0 h 27"/>
              <a:gd name="T64" fmla="*/ 11743195 w 12"/>
              <a:gd name="T65" fmla="*/ 1797202 h 27"/>
              <a:gd name="T66" fmla="*/ 11743195 w 12"/>
              <a:gd name="T67" fmla="*/ 5391605 h 27"/>
              <a:gd name="T68" fmla="*/ 13700394 w 12"/>
              <a:gd name="T69" fmla="*/ 19767867 h 27"/>
              <a:gd name="T70" fmla="*/ 13700394 w 12"/>
              <a:gd name="T71" fmla="*/ 35942683 h 27"/>
              <a:gd name="T72" fmla="*/ 13700394 w 12"/>
              <a:gd name="T73" fmla="*/ 43130138 h 27"/>
              <a:gd name="T74" fmla="*/ 13700394 w 12"/>
              <a:gd name="T75" fmla="*/ 46724542 h 27"/>
              <a:gd name="T76" fmla="*/ 13700394 w 12"/>
              <a:gd name="T77" fmla="*/ 46724542 h 27"/>
              <a:gd name="T78" fmla="*/ 13700394 w 12"/>
              <a:gd name="T79" fmla="*/ 46724542 h 27"/>
              <a:gd name="T80" fmla="*/ 15657593 w 12"/>
              <a:gd name="T81" fmla="*/ 44927340 h 27"/>
              <a:gd name="T82" fmla="*/ 15657593 w 12"/>
              <a:gd name="T83" fmla="*/ 41332936 h 27"/>
              <a:gd name="T84" fmla="*/ 15657593 w 12"/>
              <a:gd name="T85" fmla="*/ 30551078 h 27"/>
              <a:gd name="T86" fmla="*/ 15657593 w 12"/>
              <a:gd name="T87" fmla="*/ 12579060 h 27"/>
              <a:gd name="T88" fmla="*/ 17614793 w 12"/>
              <a:gd name="T89" fmla="*/ 5391605 h 27"/>
              <a:gd name="T90" fmla="*/ 17614793 w 12"/>
              <a:gd name="T91" fmla="*/ 1797202 h 27"/>
              <a:gd name="T92" fmla="*/ 17614793 w 12"/>
              <a:gd name="T93" fmla="*/ 0 h 27"/>
              <a:gd name="T94" fmla="*/ 17614793 w 12"/>
              <a:gd name="T95" fmla="*/ 0 h 27"/>
              <a:gd name="T96" fmla="*/ 17614793 w 12"/>
              <a:gd name="T97" fmla="*/ 1797202 h 27"/>
              <a:gd name="T98" fmla="*/ 17614793 w 12"/>
              <a:gd name="T99" fmla="*/ 5391605 h 27"/>
              <a:gd name="T100" fmla="*/ 17614793 w 12"/>
              <a:gd name="T101" fmla="*/ 16173464 h 27"/>
              <a:gd name="T102" fmla="*/ 19571992 w 12"/>
              <a:gd name="T103" fmla="*/ 35942683 h 27"/>
              <a:gd name="T104" fmla="*/ 19571992 w 12"/>
              <a:gd name="T105" fmla="*/ 41332936 h 27"/>
              <a:gd name="T106" fmla="*/ 19571992 w 12"/>
              <a:gd name="T107" fmla="*/ 44927340 h 27"/>
              <a:gd name="T108" fmla="*/ 19571992 w 12"/>
              <a:gd name="T109" fmla="*/ 46724542 h 27"/>
              <a:gd name="T110" fmla="*/ 19571992 w 12"/>
              <a:gd name="T111" fmla="*/ 46724542 h 27"/>
              <a:gd name="T112" fmla="*/ 21529191 w 12"/>
              <a:gd name="T113" fmla="*/ 46724542 h 27"/>
              <a:gd name="T114" fmla="*/ 21529191 w 12"/>
              <a:gd name="T115" fmla="*/ 43130138 h 27"/>
              <a:gd name="T116" fmla="*/ 21529191 w 12"/>
              <a:gd name="T117" fmla="*/ 34145481 h 27"/>
              <a:gd name="T118" fmla="*/ 21529191 w 12"/>
              <a:gd name="T119" fmla="*/ 12579060 h 27"/>
              <a:gd name="T120" fmla="*/ 23486390 w 12"/>
              <a:gd name="T121" fmla="*/ 5391605 h 27"/>
              <a:gd name="T122" fmla="*/ 23486390 w 12"/>
              <a:gd name="T123" fmla="*/ 1797202 h 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27"/>
              <a:gd name="T188" fmla="*/ 12 w 12"/>
              <a:gd name="T189" fmla="*/ 27 h 2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27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2" y="14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4" y="4"/>
                </a:lnTo>
                <a:lnTo>
                  <a:pt x="4" y="6"/>
                </a:lnTo>
                <a:lnTo>
                  <a:pt x="4" y="7"/>
                </a:lnTo>
                <a:lnTo>
                  <a:pt x="4" y="9"/>
                </a:lnTo>
                <a:lnTo>
                  <a:pt x="4" y="12"/>
                </a:lnTo>
                <a:lnTo>
                  <a:pt x="4" y="13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4" y="19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19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6" y="9"/>
                </a:lnTo>
                <a:lnTo>
                  <a:pt x="6" y="8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11"/>
                </a:lnTo>
                <a:lnTo>
                  <a:pt x="7" y="12"/>
                </a:lnTo>
                <a:lnTo>
                  <a:pt x="7" y="14"/>
                </a:lnTo>
                <a:lnTo>
                  <a:pt x="7" y="17"/>
                </a:lnTo>
                <a:lnTo>
                  <a:pt x="7" y="18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8" y="26"/>
                </a:lnTo>
                <a:lnTo>
                  <a:pt x="8" y="25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20"/>
                </a:lnTo>
                <a:lnTo>
                  <a:pt x="8" y="19"/>
                </a:lnTo>
                <a:lnTo>
                  <a:pt x="8" y="17"/>
                </a:lnTo>
                <a:lnTo>
                  <a:pt x="8" y="16"/>
                </a:lnTo>
                <a:lnTo>
                  <a:pt x="8" y="14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8"/>
                </a:lnTo>
                <a:lnTo>
                  <a:pt x="9" y="9"/>
                </a:lnTo>
                <a:lnTo>
                  <a:pt x="10" y="11"/>
                </a:lnTo>
                <a:lnTo>
                  <a:pt x="10" y="14"/>
                </a:lnTo>
                <a:lnTo>
                  <a:pt x="10" y="15"/>
                </a:lnTo>
                <a:lnTo>
                  <a:pt x="10" y="16"/>
                </a:lnTo>
                <a:lnTo>
                  <a:pt x="10" y="17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6"/>
                </a:lnTo>
                <a:lnTo>
                  <a:pt x="11" y="26"/>
                </a:lnTo>
                <a:lnTo>
                  <a:pt x="11" y="25"/>
                </a:lnTo>
                <a:lnTo>
                  <a:pt x="11" y="24"/>
                </a:lnTo>
                <a:lnTo>
                  <a:pt x="11" y="23"/>
                </a:lnTo>
                <a:lnTo>
                  <a:pt x="11" y="22"/>
                </a:lnTo>
                <a:lnTo>
                  <a:pt x="11" y="20"/>
                </a:lnTo>
                <a:lnTo>
                  <a:pt x="11" y="19"/>
                </a:lnTo>
                <a:lnTo>
                  <a:pt x="11" y="17"/>
                </a:lnTo>
                <a:lnTo>
                  <a:pt x="11" y="14"/>
                </a:lnTo>
                <a:lnTo>
                  <a:pt x="11" y="13"/>
                </a:lnTo>
                <a:lnTo>
                  <a:pt x="11" y="12"/>
                </a:lnTo>
                <a:lnTo>
                  <a:pt x="11" y="10"/>
                </a:lnTo>
                <a:lnTo>
                  <a:pt x="11" y="7"/>
                </a:lnTo>
                <a:lnTo>
                  <a:pt x="11" y="6"/>
                </a:lnTo>
                <a:lnTo>
                  <a:pt x="11" y="4"/>
                </a:lnTo>
                <a:lnTo>
                  <a:pt x="12" y="3"/>
                </a:lnTo>
                <a:lnTo>
                  <a:pt x="12" y="2"/>
                </a:lnTo>
                <a:lnTo>
                  <a:pt x="12" y="1"/>
                </a:lnTo>
                <a:lnTo>
                  <a:pt x="12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1" name="Freeform 127"/>
          <p:cNvSpPr>
            <a:spLocks/>
          </p:cNvSpPr>
          <p:nvPr/>
        </p:nvSpPr>
        <p:spPr bwMode="auto">
          <a:xfrm>
            <a:off x="5629870" y="794122"/>
            <a:ext cx="14288" cy="38100"/>
          </a:xfrm>
          <a:custGeom>
            <a:avLst/>
            <a:gdLst>
              <a:gd name="T0" fmla="*/ 0 w 11"/>
              <a:gd name="T1" fmla="*/ 1808389 h 28"/>
              <a:gd name="T2" fmla="*/ 0 w 11"/>
              <a:gd name="T3" fmla="*/ 1808389 h 28"/>
              <a:gd name="T4" fmla="*/ 0 w 11"/>
              <a:gd name="T5" fmla="*/ 3616779 h 28"/>
              <a:gd name="T6" fmla="*/ 0 w 11"/>
              <a:gd name="T7" fmla="*/ 10850336 h 28"/>
              <a:gd name="T8" fmla="*/ 0 w 11"/>
              <a:gd name="T9" fmla="*/ 28932868 h 28"/>
              <a:gd name="T10" fmla="*/ 1747033 w 11"/>
              <a:gd name="T11" fmla="*/ 43398621 h 28"/>
              <a:gd name="T12" fmla="*/ 1747033 w 11"/>
              <a:gd name="T13" fmla="*/ 48823789 h 28"/>
              <a:gd name="T14" fmla="*/ 1747033 w 11"/>
              <a:gd name="T15" fmla="*/ 50632179 h 28"/>
              <a:gd name="T16" fmla="*/ 1747033 w 11"/>
              <a:gd name="T17" fmla="*/ 50632179 h 28"/>
              <a:gd name="T18" fmla="*/ 1747033 w 11"/>
              <a:gd name="T19" fmla="*/ 48823789 h 28"/>
              <a:gd name="T20" fmla="*/ 1747033 w 11"/>
              <a:gd name="T21" fmla="*/ 43398621 h 28"/>
              <a:gd name="T22" fmla="*/ 3494065 w 11"/>
              <a:gd name="T23" fmla="*/ 18082532 h 28"/>
              <a:gd name="T24" fmla="*/ 3494065 w 11"/>
              <a:gd name="T25" fmla="*/ 9041946 h 28"/>
              <a:gd name="T26" fmla="*/ 3494065 w 11"/>
              <a:gd name="T27" fmla="*/ 3616779 h 28"/>
              <a:gd name="T28" fmla="*/ 5241098 w 11"/>
              <a:gd name="T29" fmla="*/ 1808389 h 28"/>
              <a:gd name="T30" fmla="*/ 5241098 w 11"/>
              <a:gd name="T31" fmla="*/ 1808389 h 28"/>
              <a:gd name="T32" fmla="*/ 5241098 w 11"/>
              <a:gd name="T33" fmla="*/ 1808389 h 28"/>
              <a:gd name="T34" fmla="*/ 5241098 w 11"/>
              <a:gd name="T35" fmla="*/ 5425168 h 28"/>
              <a:gd name="T36" fmla="*/ 5241098 w 11"/>
              <a:gd name="T37" fmla="*/ 12658725 h 28"/>
              <a:gd name="T38" fmla="*/ 5241098 w 11"/>
              <a:gd name="T39" fmla="*/ 30741257 h 28"/>
              <a:gd name="T40" fmla="*/ 6988131 w 11"/>
              <a:gd name="T41" fmla="*/ 41590232 h 28"/>
              <a:gd name="T42" fmla="*/ 6988131 w 11"/>
              <a:gd name="T43" fmla="*/ 47015400 h 28"/>
              <a:gd name="T44" fmla="*/ 6988131 w 11"/>
              <a:gd name="T45" fmla="*/ 48823789 h 28"/>
              <a:gd name="T46" fmla="*/ 6988131 w 11"/>
              <a:gd name="T47" fmla="*/ 50632179 h 28"/>
              <a:gd name="T48" fmla="*/ 6988131 w 11"/>
              <a:gd name="T49" fmla="*/ 50632179 h 28"/>
              <a:gd name="T50" fmla="*/ 6988131 w 11"/>
              <a:gd name="T51" fmla="*/ 47015400 h 28"/>
              <a:gd name="T52" fmla="*/ 8735164 w 11"/>
              <a:gd name="T53" fmla="*/ 41590232 h 28"/>
              <a:gd name="T54" fmla="*/ 8735164 w 11"/>
              <a:gd name="T55" fmla="*/ 23507700 h 28"/>
              <a:gd name="T56" fmla="*/ 8735164 w 11"/>
              <a:gd name="T57" fmla="*/ 12658725 h 28"/>
              <a:gd name="T58" fmla="*/ 8735164 w 11"/>
              <a:gd name="T59" fmla="*/ 5425168 h 28"/>
              <a:gd name="T60" fmla="*/ 8735164 w 11"/>
              <a:gd name="T61" fmla="*/ 1808389 h 28"/>
              <a:gd name="T62" fmla="*/ 8735164 w 11"/>
              <a:gd name="T63" fmla="*/ 0 h 28"/>
              <a:gd name="T64" fmla="*/ 10482196 w 11"/>
              <a:gd name="T65" fmla="*/ 1808389 h 28"/>
              <a:gd name="T66" fmla="*/ 10482196 w 11"/>
              <a:gd name="T67" fmla="*/ 3616779 h 28"/>
              <a:gd name="T68" fmla="*/ 10482196 w 11"/>
              <a:gd name="T69" fmla="*/ 10850336 h 28"/>
              <a:gd name="T70" fmla="*/ 10482196 w 11"/>
              <a:gd name="T71" fmla="*/ 28932868 h 28"/>
              <a:gd name="T72" fmla="*/ 10482196 w 11"/>
              <a:gd name="T73" fmla="*/ 39781843 h 28"/>
              <a:gd name="T74" fmla="*/ 12229229 w 11"/>
              <a:gd name="T75" fmla="*/ 47015400 h 28"/>
              <a:gd name="T76" fmla="*/ 12229229 w 11"/>
              <a:gd name="T77" fmla="*/ 50632179 h 28"/>
              <a:gd name="T78" fmla="*/ 12229229 w 11"/>
              <a:gd name="T79" fmla="*/ 50632179 h 28"/>
              <a:gd name="T80" fmla="*/ 12229229 w 11"/>
              <a:gd name="T81" fmla="*/ 50632179 h 28"/>
              <a:gd name="T82" fmla="*/ 12229229 w 11"/>
              <a:gd name="T83" fmla="*/ 48823789 h 28"/>
              <a:gd name="T84" fmla="*/ 12229229 w 11"/>
              <a:gd name="T85" fmla="*/ 43398621 h 28"/>
              <a:gd name="T86" fmla="*/ 13976262 w 11"/>
              <a:gd name="T87" fmla="*/ 27124479 h 28"/>
              <a:gd name="T88" fmla="*/ 13976262 w 11"/>
              <a:gd name="T89" fmla="*/ 12658725 h 28"/>
              <a:gd name="T90" fmla="*/ 13976262 w 11"/>
              <a:gd name="T91" fmla="*/ 7233557 h 28"/>
              <a:gd name="T92" fmla="*/ 13976262 w 11"/>
              <a:gd name="T93" fmla="*/ 1808389 h 28"/>
              <a:gd name="T94" fmla="*/ 13976262 w 11"/>
              <a:gd name="T95" fmla="*/ 0 h 28"/>
              <a:gd name="T96" fmla="*/ 13976262 w 11"/>
              <a:gd name="T97" fmla="*/ 0 h 28"/>
              <a:gd name="T98" fmla="*/ 15723295 w 11"/>
              <a:gd name="T99" fmla="*/ 1808389 h 28"/>
              <a:gd name="T100" fmla="*/ 15723295 w 11"/>
              <a:gd name="T101" fmla="*/ 7233557 h 28"/>
              <a:gd name="T102" fmla="*/ 15723295 w 11"/>
              <a:gd name="T103" fmla="*/ 18082532 h 28"/>
              <a:gd name="T104" fmla="*/ 15723295 w 11"/>
              <a:gd name="T105" fmla="*/ 32549646 h 28"/>
              <a:gd name="T106" fmla="*/ 15723295 w 11"/>
              <a:gd name="T107" fmla="*/ 43398621 h 28"/>
              <a:gd name="T108" fmla="*/ 15723295 w 11"/>
              <a:gd name="T109" fmla="*/ 48823789 h 28"/>
              <a:gd name="T110" fmla="*/ 17470327 w 11"/>
              <a:gd name="T111" fmla="*/ 50632179 h 28"/>
              <a:gd name="T112" fmla="*/ 17470327 w 11"/>
              <a:gd name="T113" fmla="*/ 50632179 h 28"/>
              <a:gd name="T114" fmla="*/ 17470327 w 11"/>
              <a:gd name="T115" fmla="*/ 50632179 h 28"/>
              <a:gd name="T116" fmla="*/ 17470327 w 11"/>
              <a:gd name="T117" fmla="*/ 47015400 h 28"/>
              <a:gd name="T118" fmla="*/ 17470327 w 11"/>
              <a:gd name="T119" fmla="*/ 32549646 h 28"/>
              <a:gd name="T120" fmla="*/ 19217360 w 11"/>
              <a:gd name="T121" fmla="*/ 12658725 h 28"/>
              <a:gd name="T122" fmla="*/ 19217360 w 11"/>
              <a:gd name="T123" fmla="*/ 5425168 h 2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8"/>
              <a:gd name="T188" fmla="*/ 11 w 11"/>
              <a:gd name="T189" fmla="*/ 28 h 2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8">
                <a:moveTo>
                  <a:pt x="0" y="1"/>
                </a:move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2" y="23"/>
                </a:lnTo>
                <a:lnTo>
                  <a:pt x="2" y="22"/>
                </a:lnTo>
                <a:lnTo>
                  <a:pt x="2" y="20"/>
                </a:lnTo>
                <a:lnTo>
                  <a:pt x="2" y="17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4" y="20"/>
                </a:lnTo>
                <a:lnTo>
                  <a:pt x="4" y="21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7"/>
                </a:lnTo>
                <a:lnTo>
                  <a:pt x="4" y="26"/>
                </a:lnTo>
                <a:lnTo>
                  <a:pt x="4" y="25"/>
                </a:lnTo>
                <a:lnTo>
                  <a:pt x="4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2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6" y="19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6" y="23"/>
                </a:lnTo>
                <a:lnTo>
                  <a:pt x="6" y="24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7"/>
                </a:lnTo>
                <a:lnTo>
                  <a:pt x="7" y="26"/>
                </a:lnTo>
                <a:lnTo>
                  <a:pt x="7" y="25"/>
                </a:lnTo>
                <a:lnTo>
                  <a:pt x="7" y="24"/>
                </a:lnTo>
                <a:lnTo>
                  <a:pt x="7" y="23"/>
                </a:lnTo>
                <a:lnTo>
                  <a:pt x="7" y="21"/>
                </a:lnTo>
                <a:lnTo>
                  <a:pt x="7" y="20"/>
                </a:lnTo>
                <a:lnTo>
                  <a:pt x="7" y="18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3"/>
                </a:lnTo>
                <a:lnTo>
                  <a:pt x="9" y="14"/>
                </a:lnTo>
                <a:lnTo>
                  <a:pt x="9" y="15"/>
                </a:lnTo>
                <a:lnTo>
                  <a:pt x="9" y="16"/>
                </a:lnTo>
                <a:lnTo>
                  <a:pt x="9" y="17"/>
                </a:lnTo>
                <a:lnTo>
                  <a:pt x="9" y="18"/>
                </a:lnTo>
                <a:lnTo>
                  <a:pt x="9" y="20"/>
                </a:lnTo>
                <a:lnTo>
                  <a:pt x="9" y="21"/>
                </a:lnTo>
                <a:lnTo>
                  <a:pt x="9" y="23"/>
                </a:lnTo>
                <a:lnTo>
                  <a:pt x="9" y="24"/>
                </a:lnTo>
                <a:lnTo>
                  <a:pt x="9" y="25"/>
                </a:lnTo>
                <a:lnTo>
                  <a:pt x="9" y="26"/>
                </a:lnTo>
                <a:lnTo>
                  <a:pt x="9" y="27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0" y="25"/>
                </a:lnTo>
                <a:lnTo>
                  <a:pt x="10" y="24"/>
                </a:lnTo>
                <a:lnTo>
                  <a:pt x="10" y="23"/>
                </a:lnTo>
                <a:lnTo>
                  <a:pt x="10" y="21"/>
                </a:lnTo>
                <a:lnTo>
                  <a:pt x="10" y="18"/>
                </a:lnTo>
                <a:lnTo>
                  <a:pt x="10" y="17"/>
                </a:lnTo>
                <a:lnTo>
                  <a:pt x="10" y="16"/>
                </a:lnTo>
                <a:lnTo>
                  <a:pt x="10" y="15"/>
                </a:lnTo>
                <a:lnTo>
                  <a:pt x="11" y="11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2" name="Freeform 128"/>
          <p:cNvSpPr>
            <a:spLocks/>
          </p:cNvSpPr>
          <p:nvPr/>
        </p:nvSpPr>
        <p:spPr bwMode="auto">
          <a:xfrm>
            <a:off x="5644158" y="794122"/>
            <a:ext cx="14287" cy="39688"/>
          </a:xfrm>
          <a:custGeom>
            <a:avLst/>
            <a:gdLst>
              <a:gd name="T0" fmla="*/ 0 w 11"/>
              <a:gd name="T1" fmla="*/ 3516357 h 30"/>
              <a:gd name="T2" fmla="*/ 0 w 11"/>
              <a:gd name="T3" fmla="*/ 1758178 h 30"/>
              <a:gd name="T4" fmla="*/ 0 w 11"/>
              <a:gd name="T5" fmla="*/ 3516357 h 30"/>
              <a:gd name="T6" fmla="*/ 0 w 11"/>
              <a:gd name="T7" fmla="*/ 5274535 h 30"/>
              <a:gd name="T8" fmla="*/ 1746910 w 11"/>
              <a:gd name="T9" fmla="*/ 12305926 h 30"/>
              <a:gd name="T10" fmla="*/ 1746910 w 11"/>
              <a:gd name="T11" fmla="*/ 31644565 h 30"/>
              <a:gd name="T12" fmla="*/ 1746910 w 11"/>
              <a:gd name="T13" fmla="*/ 43951814 h 30"/>
              <a:gd name="T14" fmla="*/ 1746910 w 11"/>
              <a:gd name="T15" fmla="*/ 49225026 h 30"/>
              <a:gd name="T16" fmla="*/ 3493821 w 11"/>
              <a:gd name="T17" fmla="*/ 50983205 h 30"/>
              <a:gd name="T18" fmla="*/ 3493821 w 11"/>
              <a:gd name="T19" fmla="*/ 52741383 h 30"/>
              <a:gd name="T20" fmla="*/ 3493821 w 11"/>
              <a:gd name="T21" fmla="*/ 50983205 h 30"/>
              <a:gd name="T22" fmla="*/ 3493821 w 11"/>
              <a:gd name="T23" fmla="*/ 47466848 h 30"/>
              <a:gd name="T24" fmla="*/ 3493821 w 11"/>
              <a:gd name="T25" fmla="*/ 38677279 h 30"/>
              <a:gd name="T26" fmla="*/ 3493821 w 11"/>
              <a:gd name="T27" fmla="*/ 21096818 h 30"/>
              <a:gd name="T28" fmla="*/ 5240731 w 11"/>
              <a:gd name="T29" fmla="*/ 8790892 h 30"/>
              <a:gd name="T30" fmla="*/ 5240731 w 11"/>
              <a:gd name="T31" fmla="*/ 5274535 h 30"/>
              <a:gd name="T32" fmla="*/ 5240731 w 11"/>
              <a:gd name="T33" fmla="*/ 1758178 h 30"/>
              <a:gd name="T34" fmla="*/ 5240731 w 11"/>
              <a:gd name="T35" fmla="*/ 1758178 h 30"/>
              <a:gd name="T36" fmla="*/ 5240731 w 11"/>
              <a:gd name="T37" fmla="*/ 3516357 h 30"/>
              <a:gd name="T38" fmla="*/ 5240731 w 11"/>
              <a:gd name="T39" fmla="*/ 7032714 h 30"/>
              <a:gd name="T40" fmla="*/ 5240731 w 11"/>
              <a:gd name="T41" fmla="*/ 15822283 h 30"/>
              <a:gd name="T42" fmla="*/ 6987642 w 11"/>
              <a:gd name="T43" fmla="*/ 31644565 h 30"/>
              <a:gd name="T44" fmla="*/ 6987642 w 11"/>
              <a:gd name="T45" fmla="*/ 45708670 h 30"/>
              <a:gd name="T46" fmla="*/ 6987642 w 11"/>
              <a:gd name="T47" fmla="*/ 49225026 h 30"/>
              <a:gd name="T48" fmla="*/ 6987642 w 11"/>
              <a:gd name="T49" fmla="*/ 52741383 h 30"/>
              <a:gd name="T50" fmla="*/ 6987642 w 11"/>
              <a:gd name="T51" fmla="*/ 52741383 h 30"/>
              <a:gd name="T52" fmla="*/ 8734552 w 11"/>
              <a:gd name="T53" fmla="*/ 50983205 h 30"/>
              <a:gd name="T54" fmla="*/ 8734552 w 11"/>
              <a:gd name="T55" fmla="*/ 45708670 h 30"/>
              <a:gd name="T56" fmla="*/ 8734552 w 11"/>
              <a:gd name="T57" fmla="*/ 35160922 h 30"/>
              <a:gd name="T58" fmla="*/ 8734552 w 11"/>
              <a:gd name="T59" fmla="*/ 14064104 h 30"/>
              <a:gd name="T60" fmla="*/ 10481463 w 11"/>
              <a:gd name="T61" fmla="*/ 7032714 h 30"/>
              <a:gd name="T62" fmla="*/ 10481463 w 11"/>
              <a:gd name="T63" fmla="*/ 3516357 h 30"/>
              <a:gd name="T64" fmla="*/ 10481463 w 11"/>
              <a:gd name="T65" fmla="*/ 1758178 h 30"/>
              <a:gd name="T66" fmla="*/ 10481463 w 11"/>
              <a:gd name="T67" fmla="*/ 1758178 h 30"/>
              <a:gd name="T68" fmla="*/ 10481463 w 11"/>
              <a:gd name="T69" fmla="*/ 1758178 h 30"/>
              <a:gd name="T70" fmla="*/ 10481463 w 11"/>
              <a:gd name="T71" fmla="*/ 5274535 h 30"/>
              <a:gd name="T72" fmla="*/ 10481463 w 11"/>
              <a:gd name="T73" fmla="*/ 15822283 h 30"/>
              <a:gd name="T74" fmla="*/ 12228373 w 11"/>
              <a:gd name="T75" fmla="*/ 42193636 h 30"/>
              <a:gd name="T76" fmla="*/ 12228373 w 11"/>
              <a:gd name="T77" fmla="*/ 49225026 h 30"/>
              <a:gd name="T78" fmla="*/ 12228373 w 11"/>
              <a:gd name="T79" fmla="*/ 52741383 h 30"/>
              <a:gd name="T80" fmla="*/ 12228373 w 11"/>
              <a:gd name="T81" fmla="*/ 52741383 h 30"/>
              <a:gd name="T82" fmla="*/ 13975284 w 11"/>
              <a:gd name="T83" fmla="*/ 50983205 h 30"/>
              <a:gd name="T84" fmla="*/ 13975284 w 11"/>
              <a:gd name="T85" fmla="*/ 47466848 h 30"/>
              <a:gd name="T86" fmla="*/ 13975284 w 11"/>
              <a:gd name="T87" fmla="*/ 33402744 h 30"/>
              <a:gd name="T88" fmla="*/ 13975284 w 11"/>
              <a:gd name="T89" fmla="*/ 17580461 h 30"/>
              <a:gd name="T90" fmla="*/ 13975284 w 11"/>
              <a:gd name="T91" fmla="*/ 7032714 h 30"/>
              <a:gd name="T92" fmla="*/ 13975284 w 11"/>
              <a:gd name="T93" fmla="*/ 3516357 h 30"/>
              <a:gd name="T94" fmla="*/ 15722194 w 11"/>
              <a:gd name="T95" fmla="*/ 1758178 h 30"/>
              <a:gd name="T96" fmla="*/ 15722194 w 11"/>
              <a:gd name="T97" fmla="*/ 0 h 30"/>
              <a:gd name="T98" fmla="*/ 15722194 w 11"/>
              <a:gd name="T99" fmla="*/ 1758178 h 30"/>
              <a:gd name="T100" fmla="*/ 15722194 w 11"/>
              <a:gd name="T101" fmla="*/ 7032714 h 30"/>
              <a:gd name="T102" fmla="*/ 15722194 w 11"/>
              <a:gd name="T103" fmla="*/ 19338639 h 30"/>
              <a:gd name="T104" fmla="*/ 17469105 w 11"/>
              <a:gd name="T105" fmla="*/ 38677279 h 30"/>
              <a:gd name="T106" fmla="*/ 17469105 w 11"/>
              <a:gd name="T107" fmla="*/ 45708670 h 30"/>
              <a:gd name="T108" fmla="*/ 17469105 w 11"/>
              <a:gd name="T109" fmla="*/ 50983205 h 30"/>
              <a:gd name="T110" fmla="*/ 17469105 w 11"/>
              <a:gd name="T111" fmla="*/ 52741383 h 30"/>
              <a:gd name="T112" fmla="*/ 17469105 w 11"/>
              <a:gd name="T113" fmla="*/ 52741383 h 30"/>
              <a:gd name="T114" fmla="*/ 17469105 w 11"/>
              <a:gd name="T115" fmla="*/ 50983205 h 30"/>
              <a:gd name="T116" fmla="*/ 17469105 w 11"/>
              <a:gd name="T117" fmla="*/ 47466848 h 30"/>
              <a:gd name="T118" fmla="*/ 19216015 w 11"/>
              <a:gd name="T119" fmla="*/ 36919101 h 30"/>
              <a:gd name="T120" fmla="*/ 19216015 w 11"/>
              <a:gd name="T121" fmla="*/ 19338639 h 30"/>
              <a:gd name="T122" fmla="*/ 19216015 w 11"/>
              <a:gd name="T123" fmla="*/ 10547747 h 3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30"/>
              <a:gd name="T188" fmla="*/ 11 w 11"/>
              <a:gd name="T189" fmla="*/ 30 h 3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30">
                <a:moveTo>
                  <a:pt x="0" y="3"/>
                </a:move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11"/>
                </a:lnTo>
                <a:lnTo>
                  <a:pt x="1" y="12"/>
                </a:lnTo>
                <a:lnTo>
                  <a:pt x="1" y="14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2" y="29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2" y="13"/>
                </a:lnTo>
                <a:lnTo>
                  <a:pt x="2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4" y="11"/>
                </a:lnTo>
                <a:lnTo>
                  <a:pt x="4" y="12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7" y="12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3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8" y="30"/>
                </a:lnTo>
                <a:lnTo>
                  <a:pt x="8" y="29"/>
                </a:lnTo>
                <a:lnTo>
                  <a:pt x="8" y="28"/>
                </a:lnTo>
                <a:lnTo>
                  <a:pt x="8" y="27"/>
                </a:lnTo>
                <a:lnTo>
                  <a:pt x="8" y="25"/>
                </a:lnTo>
                <a:lnTo>
                  <a:pt x="8" y="24"/>
                </a:lnTo>
                <a:lnTo>
                  <a:pt x="8" y="22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5"/>
                </a:lnTo>
                <a:lnTo>
                  <a:pt x="8" y="12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4"/>
                </a:lnTo>
                <a:lnTo>
                  <a:pt x="10" y="18"/>
                </a:lnTo>
                <a:lnTo>
                  <a:pt x="10" y="19"/>
                </a:lnTo>
                <a:lnTo>
                  <a:pt x="10" y="20"/>
                </a:lnTo>
                <a:lnTo>
                  <a:pt x="10" y="22"/>
                </a:lnTo>
                <a:lnTo>
                  <a:pt x="10" y="23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29"/>
                </a:lnTo>
                <a:lnTo>
                  <a:pt x="10" y="30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1" y="22"/>
                </a:lnTo>
                <a:lnTo>
                  <a:pt x="11" y="21"/>
                </a:lnTo>
                <a:lnTo>
                  <a:pt x="11" y="20"/>
                </a:lnTo>
                <a:lnTo>
                  <a:pt x="11" y="19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1"/>
                </a:lnTo>
                <a:lnTo>
                  <a:pt x="11" y="10"/>
                </a:lnTo>
                <a:lnTo>
                  <a:pt x="11" y="8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" name="Freeform 129"/>
          <p:cNvSpPr>
            <a:spLocks/>
          </p:cNvSpPr>
          <p:nvPr/>
        </p:nvSpPr>
        <p:spPr bwMode="auto">
          <a:xfrm>
            <a:off x="5658445" y="792535"/>
            <a:ext cx="15875" cy="41275"/>
          </a:xfrm>
          <a:custGeom>
            <a:avLst/>
            <a:gdLst>
              <a:gd name="T0" fmla="*/ 0 w 12"/>
              <a:gd name="T1" fmla="*/ 5142607 h 32"/>
              <a:gd name="T2" fmla="*/ 1779323 w 12"/>
              <a:gd name="T3" fmla="*/ 1714202 h 32"/>
              <a:gd name="T4" fmla="*/ 1779323 w 12"/>
              <a:gd name="T5" fmla="*/ 1714202 h 32"/>
              <a:gd name="T6" fmla="*/ 1779323 w 12"/>
              <a:gd name="T7" fmla="*/ 3428405 h 32"/>
              <a:gd name="T8" fmla="*/ 1779323 w 12"/>
              <a:gd name="T9" fmla="*/ 6856809 h 32"/>
              <a:gd name="T10" fmla="*/ 1779323 w 12"/>
              <a:gd name="T11" fmla="*/ 17140734 h 32"/>
              <a:gd name="T12" fmla="*/ 3558646 w 12"/>
              <a:gd name="T13" fmla="*/ 34281467 h 32"/>
              <a:gd name="T14" fmla="*/ 3558646 w 12"/>
              <a:gd name="T15" fmla="*/ 46279594 h 32"/>
              <a:gd name="T16" fmla="*/ 3558646 w 12"/>
              <a:gd name="T17" fmla="*/ 51422201 h 32"/>
              <a:gd name="T18" fmla="*/ 3558646 w 12"/>
              <a:gd name="T19" fmla="*/ 53136403 h 32"/>
              <a:gd name="T20" fmla="*/ 3558646 w 12"/>
              <a:gd name="T21" fmla="*/ 53136403 h 32"/>
              <a:gd name="T22" fmla="*/ 3558646 w 12"/>
              <a:gd name="T23" fmla="*/ 51422201 h 32"/>
              <a:gd name="T24" fmla="*/ 3558646 w 12"/>
              <a:gd name="T25" fmla="*/ 47993796 h 32"/>
              <a:gd name="T26" fmla="*/ 5337969 w 12"/>
              <a:gd name="T27" fmla="*/ 30853063 h 32"/>
              <a:gd name="T28" fmla="*/ 5337969 w 12"/>
              <a:gd name="T29" fmla="*/ 17140734 h 32"/>
              <a:gd name="T30" fmla="*/ 5337969 w 12"/>
              <a:gd name="T31" fmla="*/ 6856809 h 32"/>
              <a:gd name="T32" fmla="*/ 5337969 w 12"/>
              <a:gd name="T33" fmla="*/ 3428405 h 32"/>
              <a:gd name="T34" fmla="*/ 5337969 w 12"/>
              <a:gd name="T35" fmla="*/ 1714202 h 32"/>
              <a:gd name="T36" fmla="*/ 5337969 w 12"/>
              <a:gd name="T37" fmla="*/ 1714202 h 32"/>
              <a:gd name="T38" fmla="*/ 7117292 w 12"/>
              <a:gd name="T39" fmla="*/ 3428405 h 32"/>
              <a:gd name="T40" fmla="*/ 7117292 w 12"/>
              <a:gd name="T41" fmla="*/ 10283924 h 32"/>
              <a:gd name="T42" fmla="*/ 7117292 w 12"/>
              <a:gd name="T43" fmla="*/ 25711745 h 32"/>
              <a:gd name="T44" fmla="*/ 7117292 w 12"/>
              <a:gd name="T45" fmla="*/ 39424074 h 32"/>
              <a:gd name="T46" fmla="*/ 8896615 w 12"/>
              <a:gd name="T47" fmla="*/ 47993796 h 32"/>
              <a:gd name="T48" fmla="*/ 8896615 w 12"/>
              <a:gd name="T49" fmla="*/ 53136403 h 32"/>
              <a:gd name="T50" fmla="*/ 8896615 w 12"/>
              <a:gd name="T51" fmla="*/ 54850605 h 32"/>
              <a:gd name="T52" fmla="*/ 8896615 w 12"/>
              <a:gd name="T53" fmla="*/ 54850605 h 32"/>
              <a:gd name="T54" fmla="*/ 8896615 w 12"/>
              <a:gd name="T55" fmla="*/ 51422201 h 32"/>
              <a:gd name="T56" fmla="*/ 8896615 w 12"/>
              <a:gd name="T57" fmla="*/ 46279594 h 32"/>
              <a:gd name="T58" fmla="*/ 10675938 w 12"/>
              <a:gd name="T59" fmla="*/ 27425948 h 32"/>
              <a:gd name="T60" fmla="*/ 10675938 w 12"/>
              <a:gd name="T61" fmla="*/ 10283924 h 32"/>
              <a:gd name="T62" fmla="*/ 10675938 w 12"/>
              <a:gd name="T63" fmla="*/ 5142607 h 32"/>
              <a:gd name="T64" fmla="*/ 10675938 w 12"/>
              <a:gd name="T65" fmla="*/ 1714202 h 32"/>
              <a:gd name="T66" fmla="*/ 10675938 w 12"/>
              <a:gd name="T67" fmla="*/ 1714202 h 32"/>
              <a:gd name="T68" fmla="*/ 10675938 w 12"/>
              <a:gd name="T69" fmla="*/ 1714202 h 32"/>
              <a:gd name="T70" fmla="*/ 10675938 w 12"/>
              <a:gd name="T71" fmla="*/ 5142607 h 32"/>
              <a:gd name="T72" fmla="*/ 12455260 w 12"/>
              <a:gd name="T73" fmla="*/ 13712329 h 32"/>
              <a:gd name="T74" fmla="*/ 12455260 w 12"/>
              <a:gd name="T75" fmla="*/ 32567265 h 32"/>
              <a:gd name="T76" fmla="*/ 12455260 w 12"/>
              <a:gd name="T77" fmla="*/ 46279594 h 32"/>
              <a:gd name="T78" fmla="*/ 12455260 w 12"/>
              <a:gd name="T79" fmla="*/ 51422201 h 32"/>
              <a:gd name="T80" fmla="*/ 14234583 w 12"/>
              <a:gd name="T81" fmla="*/ 54850605 h 32"/>
              <a:gd name="T82" fmla="*/ 14234583 w 12"/>
              <a:gd name="T83" fmla="*/ 54850605 h 32"/>
              <a:gd name="T84" fmla="*/ 14234583 w 12"/>
              <a:gd name="T85" fmla="*/ 53136403 h 32"/>
              <a:gd name="T86" fmla="*/ 14234583 w 12"/>
              <a:gd name="T87" fmla="*/ 49707998 h 32"/>
              <a:gd name="T88" fmla="*/ 14234583 w 12"/>
              <a:gd name="T89" fmla="*/ 39424074 h 32"/>
              <a:gd name="T90" fmla="*/ 16013906 w 12"/>
              <a:gd name="T91" fmla="*/ 13712329 h 32"/>
              <a:gd name="T92" fmla="*/ 16013906 w 12"/>
              <a:gd name="T93" fmla="*/ 6856809 h 32"/>
              <a:gd name="T94" fmla="*/ 16013906 w 12"/>
              <a:gd name="T95" fmla="*/ 3428405 h 32"/>
              <a:gd name="T96" fmla="*/ 16013906 w 12"/>
              <a:gd name="T97" fmla="*/ 1714202 h 32"/>
              <a:gd name="T98" fmla="*/ 16013906 w 12"/>
              <a:gd name="T99" fmla="*/ 1714202 h 32"/>
              <a:gd name="T100" fmla="*/ 16013906 w 12"/>
              <a:gd name="T101" fmla="*/ 1714202 h 32"/>
              <a:gd name="T102" fmla="*/ 16013906 w 12"/>
              <a:gd name="T103" fmla="*/ 6856809 h 32"/>
              <a:gd name="T104" fmla="*/ 17793229 w 12"/>
              <a:gd name="T105" fmla="*/ 15426531 h 32"/>
              <a:gd name="T106" fmla="*/ 17793229 w 12"/>
              <a:gd name="T107" fmla="*/ 41138277 h 32"/>
              <a:gd name="T108" fmla="*/ 17793229 w 12"/>
              <a:gd name="T109" fmla="*/ 47993796 h 32"/>
              <a:gd name="T110" fmla="*/ 17793229 w 12"/>
              <a:gd name="T111" fmla="*/ 53136403 h 32"/>
              <a:gd name="T112" fmla="*/ 19572552 w 12"/>
              <a:gd name="T113" fmla="*/ 54850605 h 32"/>
              <a:gd name="T114" fmla="*/ 19572552 w 12"/>
              <a:gd name="T115" fmla="*/ 54850605 h 32"/>
              <a:gd name="T116" fmla="*/ 19572552 w 12"/>
              <a:gd name="T117" fmla="*/ 53136403 h 32"/>
              <a:gd name="T118" fmla="*/ 19572552 w 12"/>
              <a:gd name="T119" fmla="*/ 47993796 h 32"/>
              <a:gd name="T120" fmla="*/ 19572552 w 12"/>
              <a:gd name="T121" fmla="*/ 35995670 h 32"/>
              <a:gd name="T122" fmla="*/ 19572552 w 12"/>
              <a:gd name="T123" fmla="*/ 13712329 h 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2"/>
              <a:gd name="T188" fmla="*/ 12 w 12"/>
              <a:gd name="T189" fmla="*/ 32 h 3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2">
                <a:moveTo>
                  <a:pt x="0" y="5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2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2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2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0"/>
                </a:lnTo>
                <a:lnTo>
                  <a:pt x="3" y="9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1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26"/>
                </a:lnTo>
                <a:lnTo>
                  <a:pt x="5" y="27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6" y="20"/>
                </a:lnTo>
                <a:lnTo>
                  <a:pt x="6" y="19"/>
                </a:lnTo>
                <a:lnTo>
                  <a:pt x="6" y="18"/>
                </a:lnTo>
                <a:lnTo>
                  <a:pt x="6" y="16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8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7" y="15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22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1"/>
                </a:lnTo>
                <a:lnTo>
                  <a:pt x="8" y="31"/>
                </a:lnTo>
                <a:lnTo>
                  <a:pt x="8" y="32"/>
                </a:lnTo>
                <a:lnTo>
                  <a:pt x="8" y="31"/>
                </a:lnTo>
                <a:lnTo>
                  <a:pt x="8" y="30"/>
                </a:lnTo>
                <a:lnTo>
                  <a:pt x="8" y="29"/>
                </a:lnTo>
                <a:lnTo>
                  <a:pt x="8" y="28"/>
                </a:lnTo>
                <a:lnTo>
                  <a:pt x="8" y="27"/>
                </a:lnTo>
                <a:lnTo>
                  <a:pt x="8" y="26"/>
                </a:lnTo>
                <a:lnTo>
                  <a:pt x="8" y="25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20"/>
                </a:lnTo>
                <a:lnTo>
                  <a:pt x="8" y="16"/>
                </a:lnTo>
                <a:lnTo>
                  <a:pt x="8" y="15"/>
                </a:lnTo>
                <a:lnTo>
                  <a:pt x="8" y="14"/>
                </a:lnTo>
                <a:lnTo>
                  <a:pt x="9" y="12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0" y="11"/>
                </a:lnTo>
                <a:lnTo>
                  <a:pt x="10" y="15"/>
                </a:lnTo>
                <a:lnTo>
                  <a:pt x="10" y="16"/>
                </a:lnTo>
                <a:lnTo>
                  <a:pt x="10" y="17"/>
                </a:lnTo>
                <a:lnTo>
                  <a:pt x="10" y="19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1" y="31"/>
                </a:lnTo>
                <a:lnTo>
                  <a:pt x="11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1" y="27"/>
                </a:lnTo>
                <a:lnTo>
                  <a:pt x="11" y="25"/>
                </a:lnTo>
                <a:lnTo>
                  <a:pt x="11" y="24"/>
                </a:lnTo>
                <a:lnTo>
                  <a:pt x="11" y="23"/>
                </a:lnTo>
                <a:lnTo>
                  <a:pt x="11" y="21"/>
                </a:lnTo>
                <a:lnTo>
                  <a:pt x="11" y="17"/>
                </a:lnTo>
                <a:lnTo>
                  <a:pt x="11" y="16"/>
                </a:lnTo>
                <a:lnTo>
                  <a:pt x="11" y="15"/>
                </a:lnTo>
                <a:lnTo>
                  <a:pt x="11" y="13"/>
                </a:lnTo>
                <a:lnTo>
                  <a:pt x="11" y="9"/>
                </a:lnTo>
                <a:lnTo>
                  <a:pt x="11" y="8"/>
                </a:lnTo>
                <a:lnTo>
                  <a:pt x="11" y="7"/>
                </a:lnTo>
                <a:lnTo>
                  <a:pt x="12" y="6"/>
                </a:lnTo>
                <a:lnTo>
                  <a:pt x="12" y="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4" name="Freeform 130"/>
          <p:cNvSpPr>
            <a:spLocks/>
          </p:cNvSpPr>
          <p:nvPr/>
        </p:nvSpPr>
        <p:spPr bwMode="auto">
          <a:xfrm>
            <a:off x="5674320" y="792535"/>
            <a:ext cx="15875" cy="42862"/>
          </a:xfrm>
          <a:custGeom>
            <a:avLst/>
            <a:gdLst>
              <a:gd name="T0" fmla="*/ 0 w 11"/>
              <a:gd name="T1" fmla="*/ 3452339 h 33"/>
              <a:gd name="T2" fmla="*/ 0 w 11"/>
              <a:gd name="T3" fmla="*/ 1726170 h 33"/>
              <a:gd name="T4" fmla="*/ 0 w 11"/>
              <a:gd name="T5" fmla="*/ 0 h 33"/>
              <a:gd name="T6" fmla="*/ 0 w 11"/>
              <a:gd name="T7" fmla="*/ 1726170 h 33"/>
              <a:gd name="T8" fmla="*/ 0 w 11"/>
              <a:gd name="T9" fmla="*/ 5178509 h 33"/>
              <a:gd name="T10" fmla="*/ 0 w 11"/>
              <a:gd name="T11" fmla="*/ 15534228 h 33"/>
              <a:gd name="T12" fmla="*/ 1941080 w 11"/>
              <a:gd name="T13" fmla="*/ 39699304 h 33"/>
              <a:gd name="T14" fmla="*/ 1941080 w 11"/>
              <a:gd name="T15" fmla="*/ 50055023 h 33"/>
              <a:gd name="T16" fmla="*/ 1941080 w 11"/>
              <a:gd name="T17" fmla="*/ 55233532 h 33"/>
              <a:gd name="T18" fmla="*/ 1941080 w 11"/>
              <a:gd name="T19" fmla="*/ 55233532 h 33"/>
              <a:gd name="T20" fmla="*/ 3882159 w 11"/>
              <a:gd name="T21" fmla="*/ 55233532 h 33"/>
              <a:gd name="T22" fmla="*/ 3882159 w 11"/>
              <a:gd name="T23" fmla="*/ 53507362 h 33"/>
              <a:gd name="T24" fmla="*/ 3882159 w 11"/>
              <a:gd name="T25" fmla="*/ 46603982 h 33"/>
              <a:gd name="T26" fmla="*/ 3882159 w 11"/>
              <a:gd name="T27" fmla="*/ 18986567 h 33"/>
              <a:gd name="T28" fmla="*/ 5823239 w 11"/>
              <a:gd name="T29" fmla="*/ 6904679 h 33"/>
              <a:gd name="T30" fmla="*/ 5823239 w 11"/>
              <a:gd name="T31" fmla="*/ 1726170 h 33"/>
              <a:gd name="T32" fmla="*/ 5823239 w 11"/>
              <a:gd name="T33" fmla="*/ 0 h 33"/>
              <a:gd name="T34" fmla="*/ 5823239 w 11"/>
              <a:gd name="T35" fmla="*/ 0 h 33"/>
              <a:gd name="T36" fmla="*/ 5823239 w 11"/>
              <a:gd name="T37" fmla="*/ 3452339 h 33"/>
              <a:gd name="T38" fmla="*/ 5823239 w 11"/>
              <a:gd name="T39" fmla="*/ 10355719 h 33"/>
              <a:gd name="T40" fmla="*/ 7764318 w 11"/>
              <a:gd name="T41" fmla="*/ 36246965 h 33"/>
              <a:gd name="T42" fmla="*/ 7764318 w 11"/>
              <a:gd name="T43" fmla="*/ 48328853 h 33"/>
              <a:gd name="T44" fmla="*/ 7764318 w 11"/>
              <a:gd name="T45" fmla="*/ 53507362 h 33"/>
              <a:gd name="T46" fmla="*/ 7764318 w 11"/>
              <a:gd name="T47" fmla="*/ 55233532 h 33"/>
              <a:gd name="T48" fmla="*/ 7764318 w 11"/>
              <a:gd name="T49" fmla="*/ 55233532 h 33"/>
              <a:gd name="T50" fmla="*/ 7764318 w 11"/>
              <a:gd name="T51" fmla="*/ 55233532 h 33"/>
              <a:gd name="T52" fmla="*/ 7764318 w 11"/>
              <a:gd name="T53" fmla="*/ 51781193 h 33"/>
              <a:gd name="T54" fmla="*/ 9705398 w 11"/>
              <a:gd name="T55" fmla="*/ 37973134 h 33"/>
              <a:gd name="T56" fmla="*/ 9705398 w 11"/>
              <a:gd name="T57" fmla="*/ 20712737 h 33"/>
              <a:gd name="T58" fmla="*/ 9705398 w 11"/>
              <a:gd name="T59" fmla="*/ 6904679 h 33"/>
              <a:gd name="T60" fmla="*/ 9705398 w 11"/>
              <a:gd name="T61" fmla="*/ 3452339 h 33"/>
              <a:gd name="T62" fmla="*/ 11646477 w 11"/>
              <a:gd name="T63" fmla="*/ 0 h 33"/>
              <a:gd name="T64" fmla="*/ 11646477 w 11"/>
              <a:gd name="T65" fmla="*/ 0 h 33"/>
              <a:gd name="T66" fmla="*/ 11646477 w 11"/>
              <a:gd name="T67" fmla="*/ 1726170 h 33"/>
              <a:gd name="T68" fmla="*/ 11646477 w 11"/>
              <a:gd name="T69" fmla="*/ 6904679 h 33"/>
              <a:gd name="T70" fmla="*/ 11646477 w 11"/>
              <a:gd name="T71" fmla="*/ 18986567 h 33"/>
              <a:gd name="T72" fmla="*/ 13587557 w 11"/>
              <a:gd name="T73" fmla="*/ 37973134 h 33"/>
              <a:gd name="T74" fmla="*/ 13587557 w 11"/>
              <a:gd name="T75" fmla="*/ 48328853 h 33"/>
              <a:gd name="T76" fmla="*/ 13587557 w 11"/>
              <a:gd name="T77" fmla="*/ 53507362 h 33"/>
              <a:gd name="T78" fmla="*/ 13587557 w 11"/>
              <a:gd name="T79" fmla="*/ 55233532 h 33"/>
              <a:gd name="T80" fmla="*/ 13587557 w 11"/>
              <a:gd name="T81" fmla="*/ 56959701 h 33"/>
              <a:gd name="T82" fmla="*/ 13587557 w 11"/>
              <a:gd name="T83" fmla="*/ 55233532 h 33"/>
              <a:gd name="T84" fmla="*/ 13587557 w 11"/>
              <a:gd name="T85" fmla="*/ 51781193 h 33"/>
              <a:gd name="T86" fmla="*/ 15528636 w 11"/>
              <a:gd name="T87" fmla="*/ 46603982 h 33"/>
              <a:gd name="T88" fmla="*/ 15528636 w 11"/>
              <a:gd name="T89" fmla="*/ 29342286 h 33"/>
              <a:gd name="T90" fmla="*/ 15528636 w 11"/>
              <a:gd name="T91" fmla="*/ 13808058 h 33"/>
              <a:gd name="T92" fmla="*/ 15528636 w 11"/>
              <a:gd name="T93" fmla="*/ 6904679 h 33"/>
              <a:gd name="T94" fmla="*/ 15528636 w 11"/>
              <a:gd name="T95" fmla="*/ 1726170 h 33"/>
              <a:gd name="T96" fmla="*/ 17469716 w 11"/>
              <a:gd name="T97" fmla="*/ 0 h 33"/>
              <a:gd name="T98" fmla="*/ 17469716 w 11"/>
              <a:gd name="T99" fmla="*/ 0 h 33"/>
              <a:gd name="T100" fmla="*/ 17469716 w 11"/>
              <a:gd name="T101" fmla="*/ 1726170 h 33"/>
              <a:gd name="T102" fmla="*/ 17469716 w 11"/>
              <a:gd name="T103" fmla="*/ 6904679 h 33"/>
              <a:gd name="T104" fmla="*/ 17469716 w 11"/>
              <a:gd name="T105" fmla="*/ 24165076 h 33"/>
              <a:gd name="T106" fmla="*/ 17469716 w 11"/>
              <a:gd name="T107" fmla="*/ 41425474 h 33"/>
              <a:gd name="T108" fmla="*/ 19410795 w 11"/>
              <a:gd name="T109" fmla="*/ 51781193 h 33"/>
              <a:gd name="T110" fmla="*/ 19410795 w 11"/>
              <a:gd name="T111" fmla="*/ 55233532 h 33"/>
              <a:gd name="T112" fmla="*/ 19410795 w 11"/>
              <a:gd name="T113" fmla="*/ 56959701 h 33"/>
              <a:gd name="T114" fmla="*/ 19410795 w 11"/>
              <a:gd name="T115" fmla="*/ 55233532 h 33"/>
              <a:gd name="T116" fmla="*/ 19410795 w 11"/>
              <a:gd name="T117" fmla="*/ 53507362 h 33"/>
              <a:gd name="T118" fmla="*/ 19410795 w 11"/>
              <a:gd name="T119" fmla="*/ 44877813 h 33"/>
              <a:gd name="T120" fmla="*/ 21351875 w 11"/>
              <a:gd name="T121" fmla="*/ 24165076 h 33"/>
              <a:gd name="T122" fmla="*/ 21351875 w 11"/>
              <a:gd name="T123" fmla="*/ 10355719 h 3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33"/>
              <a:gd name="T188" fmla="*/ 11 w 11"/>
              <a:gd name="T189" fmla="*/ 33 h 3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33">
                <a:moveTo>
                  <a:pt x="0" y="5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7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7"/>
                </a:lnTo>
                <a:lnTo>
                  <a:pt x="2" y="26"/>
                </a:lnTo>
                <a:lnTo>
                  <a:pt x="2" y="24"/>
                </a:lnTo>
                <a:lnTo>
                  <a:pt x="2" y="20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6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26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2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5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8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4"/>
                </a:lnTo>
                <a:lnTo>
                  <a:pt x="6" y="18"/>
                </a:lnTo>
                <a:lnTo>
                  <a:pt x="6" y="19"/>
                </a:lnTo>
                <a:lnTo>
                  <a:pt x="7" y="19"/>
                </a:lnTo>
                <a:lnTo>
                  <a:pt x="7" y="20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2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8" y="28"/>
                </a:lnTo>
                <a:lnTo>
                  <a:pt x="8" y="27"/>
                </a:lnTo>
                <a:lnTo>
                  <a:pt x="8" y="25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18"/>
                </a:lnTo>
                <a:lnTo>
                  <a:pt x="8" y="17"/>
                </a:lnTo>
                <a:lnTo>
                  <a:pt x="8" y="15"/>
                </a:lnTo>
                <a:lnTo>
                  <a:pt x="8" y="13"/>
                </a:lnTo>
                <a:lnTo>
                  <a:pt x="8" y="12"/>
                </a:lnTo>
                <a:lnTo>
                  <a:pt x="8" y="11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4"/>
                </a:lnTo>
                <a:lnTo>
                  <a:pt x="9" y="15"/>
                </a:lnTo>
                <a:lnTo>
                  <a:pt x="9" y="16"/>
                </a:lnTo>
                <a:lnTo>
                  <a:pt x="9" y="18"/>
                </a:lnTo>
                <a:lnTo>
                  <a:pt x="9" y="22"/>
                </a:lnTo>
                <a:lnTo>
                  <a:pt x="9" y="23"/>
                </a:lnTo>
                <a:lnTo>
                  <a:pt x="9" y="24"/>
                </a:lnTo>
                <a:lnTo>
                  <a:pt x="9" y="26"/>
                </a:lnTo>
                <a:lnTo>
                  <a:pt x="10" y="27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0" y="33"/>
                </a:lnTo>
                <a:lnTo>
                  <a:pt x="10" y="32"/>
                </a:lnTo>
                <a:lnTo>
                  <a:pt x="10" y="31"/>
                </a:lnTo>
                <a:lnTo>
                  <a:pt x="10" y="30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0" y="25"/>
                </a:lnTo>
                <a:lnTo>
                  <a:pt x="10" y="23"/>
                </a:lnTo>
                <a:lnTo>
                  <a:pt x="11" y="19"/>
                </a:lnTo>
                <a:lnTo>
                  <a:pt x="11" y="18"/>
                </a:lnTo>
                <a:lnTo>
                  <a:pt x="11" y="17"/>
                </a:lnTo>
                <a:lnTo>
                  <a:pt x="11" y="14"/>
                </a:lnTo>
                <a:lnTo>
                  <a:pt x="11" y="13"/>
                </a:lnTo>
                <a:lnTo>
                  <a:pt x="11" y="12"/>
                </a:lnTo>
                <a:lnTo>
                  <a:pt x="11" y="10"/>
                </a:lnTo>
                <a:lnTo>
                  <a:pt x="11" y="9"/>
                </a:lnTo>
                <a:lnTo>
                  <a:pt x="11" y="8"/>
                </a:lnTo>
                <a:lnTo>
                  <a:pt x="11" y="6"/>
                </a:lnTo>
                <a:lnTo>
                  <a:pt x="11" y="5"/>
                </a:lnTo>
                <a:lnTo>
                  <a:pt x="11" y="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5690195" y="790947"/>
            <a:ext cx="15875" cy="46038"/>
          </a:xfrm>
          <a:custGeom>
            <a:avLst/>
            <a:gdLst>
              <a:gd name="T0" fmla="*/ 0 w 12"/>
              <a:gd name="T1" fmla="*/ 1748129 h 35"/>
              <a:gd name="T2" fmla="*/ 0 w 12"/>
              <a:gd name="T3" fmla="*/ 0 h 35"/>
              <a:gd name="T4" fmla="*/ 1779323 w 12"/>
              <a:gd name="T5" fmla="*/ 1748129 h 35"/>
              <a:gd name="T6" fmla="*/ 1779323 w 12"/>
              <a:gd name="T7" fmla="*/ 3496257 h 35"/>
              <a:gd name="T8" fmla="*/ 1779323 w 12"/>
              <a:gd name="T9" fmla="*/ 10487456 h 35"/>
              <a:gd name="T10" fmla="*/ 1779323 w 12"/>
              <a:gd name="T11" fmla="*/ 27968743 h 35"/>
              <a:gd name="T12" fmla="*/ 1779323 w 12"/>
              <a:gd name="T13" fmla="*/ 45448714 h 35"/>
              <a:gd name="T14" fmla="*/ 3558646 w 12"/>
              <a:gd name="T15" fmla="*/ 55936170 h 35"/>
              <a:gd name="T16" fmla="*/ 3558646 w 12"/>
              <a:gd name="T17" fmla="*/ 57684299 h 35"/>
              <a:gd name="T18" fmla="*/ 3558646 w 12"/>
              <a:gd name="T19" fmla="*/ 59432427 h 35"/>
              <a:gd name="T20" fmla="*/ 3558646 w 12"/>
              <a:gd name="T21" fmla="*/ 59432427 h 35"/>
              <a:gd name="T22" fmla="*/ 3558646 w 12"/>
              <a:gd name="T23" fmla="*/ 55936170 h 35"/>
              <a:gd name="T24" fmla="*/ 3558646 w 12"/>
              <a:gd name="T25" fmla="*/ 48944971 h 35"/>
              <a:gd name="T26" fmla="*/ 5337969 w 12"/>
              <a:gd name="T27" fmla="*/ 22724357 h 35"/>
              <a:gd name="T28" fmla="*/ 5337969 w 12"/>
              <a:gd name="T29" fmla="*/ 10487456 h 35"/>
              <a:gd name="T30" fmla="*/ 5337969 w 12"/>
              <a:gd name="T31" fmla="*/ 3496257 h 35"/>
              <a:gd name="T32" fmla="*/ 5337969 w 12"/>
              <a:gd name="T33" fmla="*/ 1748129 h 35"/>
              <a:gd name="T34" fmla="*/ 5337969 w 12"/>
              <a:gd name="T35" fmla="*/ 0 h 35"/>
              <a:gd name="T36" fmla="*/ 5337969 w 12"/>
              <a:gd name="T37" fmla="*/ 1748129 h 35"/>
              <a:gd name="T38" fmla="*/ 5337969 w 12"/>
              <a:gd name="T39" fmla="*/ 5244386 h 35"/>
              <a:gd name="T40" fmla="*/ 7117292 w 12"/>
              <a:gd name="T41" fmla="*/ 12235585 h 35"/>
              <a:gd name="T42" fmla="*/ 7117292 w 12"/>
              <a:gd name="T43" fmla="*/ 31463685 h 35"/>
              <a:gd name="T44" fmla="*/ 7117292 w 12"/>
              <a:gd name="T45" fmla="*/ 48944971 h 35"/>
              <a:gd name="T46" fmla="*/ 7117292 w 12"/>
              <a:gd name="T47" fmla="*/ 55936170 h 35"/>
              <a:gd name="T48" fmla="*/ 8896615 w 12"/>
              <a:gd name="T49" fmla="*/ 59432427 h 35"/>
              <a:gd name="T50" fmla="*/ 8896615 w 12"/>
              <a:gd name="T51" fmla="*/ 59432427 h 35"/>
              <a:gd name="T52" fmla="*/ 8896615 w 12"/>
              <a:gd name="T53" fmla="*/ 59432427 h 35"/>
              <a:gd name="T54" fmla="*/ 8896615 w 12"/>
              <a:gd name="T55" fmla="*/ 55936170 h 35"/>
              <a:gd name="T56" fmla="*/ 8896615 w 12"/>
              <a:gd name="T57" fmla="*/ 48944971 h 35"/>
              <a:gd name="T58" fmla="*/ 8896615 w 12"/>
              <a:gd name="T59" fmla="*/ 29716871 h 35"/>
              <a:gd name="T60" fmla="*/ 10675938 w 12"/>
              <a:gd name="T61" fmla="*/ 10487456 h 35"/>
              <a:gd name="T62" fmla="*/ 10675938 w 12"/>
              <a:gd name="T63" fmla="*/ 3496257 h 35"/>
              <a:gd name="T64" fmla="*/ 10675938 w 12"/>
              <a:gd name="T65" fmla="*/ 0 h 35"/>
              <a:gd name="T66" fmla="*/ 10675938 w 12"/>
              <a:gd name="T67" fmla="*/ 0 h 35"/>
              <a:gd name="T68" fmla="*/ 10675938 w 12"/>
              <a:gd name="T69" fmla="*/ 1748129 h 35"/>
              <a:gd name="T70" fmla="*/ 10675938 w 12"/>
              <a:gd name="T71" fmla="*/ 6992515 h 35"/>
              <a:gd name="T72" fmla="*/ 12455260 w 12"/>
              <a:gd name="T73" fmla="*/ 26220614 h 35"/>
              <a:gd name="T74" fmla="*/ 12455260 w 12"/>
              <a:gd name="T75" fmla="*/ 45448714 h 35"/>
              <a:gd name="T76" fmla="*/ 12455260 w 12"/>
              <a:gd name="T77" fmla="*/ 55936170 h 35"/>
              <a:gd name="T78" fmla="*/ 12455260 w 12"/>
              <a:gd name="T79" fmla="*/ 59432427 h 35"/>
              <a:gd name="T80" fmla="*/ 12455260 w 12"/>
              <a:gd name="T81" fmla="*/ 61180556 h 35"/>
              <a:gd name="T82" fmla="*/ 14234583 w 12"/>
              <a:gd name="T83" fmla="*/ 59432427 h 35"/>
              <a:gd name="T84" fmla="*/ 14234583 w 12"/>
              <a:gd name="T85" fmla="*/ 57684299 h 35"/>
              <a:gd name="T86" fmla="*/ 14234583 w 12"/>
              <a:gd name="T87" fmla="*/ 48944971 h 35"/>
              <a:gd name="T88" fmla="*/ 14234583 w 12"/>
              <a:gd name="T89" fmla="*/ 22724357 h 35"/>
              <a:gd name="T90" fmla="*/ 16013906 w 12"/>
              <a:gd name="T91" fmla="*/ 10487456 h 35"/>
              <a:gd name="T92" fmla="*/ 16013906 w 12"/>
              <a:gd name="T93" fmla="*/ 3496257 h 35"/>
              <a:gd name="T94" fmla="*/ 16013906 w 12"/>
              <a:gd name="T95" fmla="*/ 0 h 35"/>
              <a:gd name="T96" fmla="*/ 16013906 w 12"/>
              <a:gd name="T97" fmla="*/ 0 h 35"/>
              <a:gd name="T98" fmla="*/ 16013906 w 12"/>
              <a:gd name="T99" fmla="*/ 0 h 35"/>
              <a:gd name="T100" fmla="*/ 16013906 w 12"/>
              <a:gd name="T101" fmla="*/ 5244386 h 35"/>
              <a:gd name="T102" fmla="*/ 16013906 w 12"/>
              <a:gd name="T103" fmla="*/ 13983714 h 35"/>
              <a:gd name="T104" fmla="*/ 17793229 w 12"/>
              <a:gd name="T105" fmla="*/ 36708070 h 35"/>
              <a:gd name="T106" fmla="*/ 17793229 w 12"/>
              <a:gd name="T107" fmla="*/ 50693099 h 35"/>
              <a:gd name="T108" fmla="*/ 17793229 w 12"/>
              <a:gd name="T109" fmla="*/ 57684299 h 35"/>
              <a:gd name="T110" fmla="*/ 17793229 w 12"/>
              <a:gd name="T111" fmla="*/ 59432427 h 35"/>
              <a:gd name="T112" fmla="*/ 17793229 w 12"/>
              <a:gd name="T113" fmla="*/ 61180556 h 35"/>
              <a:gd name="T114" fmla="*/ 19572552 w 12"/>
              <a:gd name="T115" fmla="*/ 59432427 h 35"/>
              <a:gd name="T116" fmla="*/ 19572552 w 12"/>
              <a:gd name="T117" fmla="*/ 57684299 h 35"/>
              <a:gd name="T118" fmla="*/ 19572552 w 12"/>
              <a:gd name="T119" fmla="*/ 48944971 h 35"/>
              <a:gd name="T120" fmla="*/ 19572552 w 12"/>
              <a:gd name="T121" fmla="*/ 26220614 h 35"/>
              <a:gd name="T122" fmla="*/ 19572552 w 12"/>
              <a:gd name="T123" fmla="*/ 12235585 h 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5"/>
              <a:gd name="T188" fmla="*/ 12 w 12"/>
              <a:gd name="T189" fmla="*/ 35 h 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5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4"/>
                </a:lnTo>
                <a:lnTo>
                  <a:pt x="1" y="16"/>
                </a:lnTo>
                <a:lnTo>
                  <a:pt x="1" y="18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6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8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2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2"/>
                </a:lnTo>
                <a:lnTo>
                  <a:pt x="4" y="33"/>
                </a:lnTo>
                <a:lnTo>
                  <a:pt x="5" y="33"/>
                </a:lnTo>
                <a:lnTo>
                  <a:pt x="5" y="34"/>
                </a:lnTo>
                <a:lnTo>
                  <a:pt x="5" y="33"/>
                </a:lnTo>
                <a:lnTo>
                  <a:pt x="5" y="32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2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6" y="14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6"/>
                </a:lnTo>
                <a:lnTo>
                  <a:pt x="6" y="5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7" y="4"/>
                </a:lnTo>
                <a:lnTo>
                  <a:pt x="7" y="5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1"/>
                </a:lnTo>
                <a:lnTo>
                  <a:pt x="7" y="15"/>
                </a:lnTo>
                <a:lnTo>
                  <a:pt x="7" y="16"/>
                </a:lnTo>
                <a:lnTo>
                  <a:pt x="7" y="18"/>
                </a:lnTo>
                <a:lnTo>
                  <a:pt x="7" y="20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2"/>
                </a:lnTo>
                <a:lnTo>
                  <a:pt x="8" y="31"/>
                </a:lnTo>
                <a:lnTo>
                  <a:pt x="8" y="30"/>
                </a:lnTo>
                <a:lnTo>
                  <a:pt x="8" y="29"/>
                </a:lnTo>
                <a:lnTo>
                  <a:pt x="8" y="28"/>
                </a:lnTo>
                <a:lnTo>
                  <a:pt x="8" y="27"/>
                </a:lnTo>
                <a:lnTo>
                  <a:pt x="8" y="25"/>
                </a:lnTo>
                <a:lnTo>
                  <a:pt x="8" y="21"/>
                </a:lnTo>
                <a:lnTo>
                  <a:pt x="8" y="20"/>
                </a:lnTo>
                <a:lnTo>
                  <a:pt x="8" y="19"/>
                </a:lnTo>
                <a:lnTo>
                  <a:pt x="8" y="17"/>
                </a:lnTo>
                <a:lnTo>
                  <a:pt x="8" y="13"/>
                </a:lnTo>
                <a:lnTo>
                  <a:pt x="8" y="12"/>
                </a:lnTo>
                <a:lnTo>
                  <a:pt x="8" y="11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10" y="11"/>
                </a:lnTo>
                <a:lnTo>
                  <a:pt x="10" y="12"/>
                </a:lnTo>
                <a:lnTo>
                  <a:pt x="10" y="13"/>
                </a:lnTo>
                <a:lnTo>
                  <a:pt x="10" y="14"/>
                </a:lnTo>
                <a:lnTo>
                  <a:pt x="10" y="16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3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0" y="33"/>
                </a:lnTo>
                <a:lnTo>
                  <a:pt x="10" y="34"/>
                </a:lnTo>
                <a:lnTo>
                  <a:pt x="10" y="35"/>
                </a:lnTo>
                <a:lnTo>
                  <a:pt x="11" y="35"/>
                </a:lnTo>
                <a:lnTo>
                  <a:pt x="11" y="34"/>
                </a:lnTo>
                <a:lnTo>
                  <a:pt x="11" y="33"/>
                </a:lnTo>
                <a:lnTo>
                  <a:pt x="11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1" y="27"/>
                </a:lnTo>
                <a:lnTo>
                  <a:pt x="11" y="25"/>
                </a:lnTo>
                <a:lnTo>
                  <a:pt x="11" y="24"/>
                </a:lnTo>
                <a:lnTo>
                  <a:pt x="11" y="23"/>
                </a:lnTo>
                <a:lnTo>
                  <a:pt x="11" y="20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1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2" y="5"/>
                </a:lnTo>
                <a:lnTo>
                  <a:pt x="12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5706070" y="789360"/>
            <a:ext cx="12700" cy="49212"/>
          </a:xfrm>
          <a:custGeom>
            <a:avLst/>
            <a:gdLst>
              <a:gd name="T0" fmla="*/ 0 w 10"/>
              <a:gd name="T1" fmla="*/ 3535284 h 37"/>
              <a:gd name="T2" fmla="*/ 0 w 10"/>
              <a:gd name="T3" fmla="*/ 1767642 h 37"/>
              <a:gd name="T4" fmla="*/ 0 w 10"/>
              <a:gd name="T5" fmla="*/ 1767642 h 37"/>
              <a:gd name="T6" fmla="*/ 0 w 10"/>
              <a:gd name="T7" fmla="*/ 3535284 h 37"/>
              <a:gd name="T8" fmla="*/ 0 w 10"/>
              <a:gd name="T9" fmla="*/ 8838209 h 37"/>
              <a:gd name="T10" fmla="*/ 0 w 10"/>
              <a:gd name="T11" fmla="*/ 21210372 h 37"/>
              <a:gd name="T12" fmla="*/ 1708150 w 10"/>
              <a:gd name="T13" fmla="*/ 44188386 h 37"/>
              <a:gd name="T14" fmla="*/ 1708150 w 10"/>
              <a:gd name="T15" fmla="*/ 54792907 h 37"/>
              <a:gd name="T16" fmla="*/ 1708150 w 10"/>
              <a:gd name="T17" fmla="*/ 60095832 h 37"/>
              <a:gd name="T18" fmla="*/ 1708150 w 10"/>
              <a:gd name="T19" fmla="*/ 63631116 h 37"/>
              <a:gd name="T20" fmla="*/ 1708150 w 10"/>
              <a:gd name="T21" fmla="*/ 63631116 h 37"/>
              <a:gd name="T22" fmla="*/ 1708150 w 10"/>
              <a:gd name="T23" fmla="*/ 61863474 h 37"/>
              <a:gd name="T24" fmla="*/ 1708150 w 10"/>
              <a:gd name="T25" fmla="*/ 58328190 h 37"/>
              <a:gd name="T26" fmla="*/ 3416300 w 10"/>
              <a:gd name="T27" fmla="*/ 47723670 h 37"/>
              <a:gd name="T28" fmla="*/ 3416300 w 10"/>
              <a:gd name="T29" fmla="*/ 28280939 h 37"/>
              <a:gd name="T30" fmla="*/ 3416300 w 10"/>
              <a:gd name="T31" fmla="*/ 12372163 h 37"/>
              <a:gd name="T32" fmla="*/ 3416300 w 10"/>
              <a:gd name="T33" fmla="*/ 5302926 h 37"/>
              <a:gd name="T34" fmla="*/ 5124450 w 10"/>
              <a:gd name="T35" fmla="*/ 1767642 h 37"/>
              <a:gd name="T36" fmla="*/ 5124450 w 10"/>
              <a:gd name="T37" fmla="*/ 1767642 h 37"/>
              <a:gd name="T38" fmla="*/ 5124450 w 10"/>
              <a:gd name="T39" fmla="*/ 1767642 h 37"/>
              <a:gd name="T40" fmla="*/ 5124450 w 10"/>
              <a:gd name="T41" fmla="*/ 3535284 h 37"/>
              <a:gd name="T42" fmla="*/ 5124450 w 10"/>
              <a:gd name="T43" fmla="*/ 10605851 h 37"/>
              <a:gd name="T44" fmla="*/ 5124450 w 10"/>
              <a:gd name="T45" fmla="*/ 30048581 h 37"/>
              <a:gd name="T46" fmla="*/ 6832600 w 10"/>
              <a:gd name="T47" fmla="*/ 44188386 h 37"/>
              <a:gd name="T48" fmla="*/ 6832600 w 10"/>
              <a:gd name="T49" fmla="*/ 56560549 h 37"/>
              <a:gd name="T50" fmla="*/ 6832600 w 10"/>
              <a:gd name="T51" fmla="*/ 61863474 h 37"/>
              <a:gd name="T52" fmla="*/ 6832600 w 10"/>
              <a:gd name="T53" fmla="*/ 63631116 h 37"/>
              <a:gd name="T54" fmla="*/ 6832600 w 10"/>
              <a:gd name="T55" fmla="*/ 63631116 h 37"/>
              <a:gd name="T56" fmla="*/ 6832600 w 10"/>
              <a:gd name="T57" fmla="*/ 61863474 h 37"/>
              <a:gd name="T58" fmla="*/ 8540750 w 10"/>
              <a:gd name="T59" fmla="*/ 54792907 h 37"/>
              <a:gd name="T60" fmla="*/ 8540750 w 10"/>
              <a:gd name="T61" fmla="*/ 35350177 h 37"/>
              <a:gd name="T62" fmla="*/ 8540750 w 10"/>
              <a:gd name="T63" fmla="*/ 14139805 h 37"/>
              <a:gd name="T64" fmla="*/ 8540750 w 10"/>
              <a:gd name="T65" fmla="*/ 5302926 h 37"/>
              <a:gd name="T66" fmla="*/ 8540750 w 10"/>
              <a:gd name="T67" fmla="*/ 1767642 h 37"/>
              <a:gd name="T68" fmla="*/ 8540750 w 10"/>
              <a:gd name="T69" fmla="*/ 0 h 37"/>
              <a:gd name="T70" fmla="*/ 10248900 w 10"/>
              <a:gd name="T71" fmla="*/ 1767642 h 37"/>
              <a:gd name="T72" fmla="*/ 10248900 w 10"/>
              <a:gd name="T73" fmla="*/ 3535284 h 37"/>
              <a:gd name="T74" fmla="*/ 10248900 w 10"/>
              <a:gd name="T75" fmla="*/ 10605851 h 37"/>
              <a:gd name="T76" fmla="*/ 10248900 w 10"/>
              <a:gd name="T77" fmla="*/ 24745656 h 37"/>
              <a:gd name="T78" fmla="*/ 10248900 w 10"/>
              <a:gd name="T79" fmla="*/ 47723670 h 37"/>
              <a:gd name="T80" fmla="*/ 11957050 w 10"/>
              <a:gd name="T81" fmla="*/ 58328190 h 37"/>
              <a:gd name="T82" fmla="*/ 11957050 w 10"/>
              <a:gd name="T83" fmla="*/ 61863474 h 37"/>
              <a:gd name="T84" fmla="*/ 11957050 w 10"/>
              <a:gd name="T85" fmla="*/ 63631116 h 37"/>
              <a:gd name="T86" fmla="*/ 11957050 w 10"/>
              <a:gd name="T87" fmla="*/ 63631116 h 37"/>
              <a:gd name="T88" fmla="*/ 11957050 w 10"/>
              <a:gd name="T89" fmla="*/ 60095832 h 37"/>
              <a:gd name="T90" fmla="*/ 11957050 w 10"/>
              <a:gd name="T91" fmla="*/ 53026595 h 37"/>
              <a:gd name="T92" fmla="*/ 13665200 w 10"/>
              <a:gd name="T93" fmla="*/ 38885460 h 37"/>
              <a:gd name="T94" fmla="*/ 13665200 w 10"/>
              <a:gd name="T95" fmla="*/ 15907446 h 37"/>
              <a:gd name="T96" fmla="*/ 13665200 w 10"/>
              <a:gd name="T97" fmla="*/ 5302926 h 37"/>
              <a:gd name="T98" fmla="*/ 13665200 w 10"/>
              <a:gd name="T99" fmla="*/ 1767642 h 37"/>
              <a:gd name="T100" fmla="*/ 13665200 w 10"/>
              <a:gd name="T101" fmla="*/ 0 h 37"/>
              <a:gd name="T102" fmla="*/ 15373350 w 10"/>
              <a:gd name="T103" fmla="*/ 0 h 37"/>
              <a:gd name="T104" fmla="*/ 15373350 w 10"/>
              <a:gd name="T105" fmla="*/ 1767642 h 37"/>
              <a:gd name="T106" fmla="*/ 15373350 w 10"/>
              <a:gd name="T107" fmla="*/ 10605851 h 37"/>
              <a:gd name="T108" fmla="*/ 15373350 w 10"/>
              <a:gd name="T109" fmla="*/ 24745656 h 37"/>
              <a:gd name="T110" fmla="*/ 15373350 w 10"/>
              <a:gd name="T111" fmla="*/ 51258953 h 37"/>
              <a:gd name="T112" fmla="*/ 15373350 w 10"/>
              <a:gd name="T113" fmla="*/ 60095832 h 37"/>
              <a:gd name="T114" fmla="*/ 17081500 w 10"/>
              <a:gd name="T115" fmla="*/ 63631116 h 37"/>
              <a:gd name="T116" fmla="*/ 17081500 w 10"/>
              <a:gd name="T117" fmla="*/ 65398758 h 37"/>
              <a:gd name="T118" fmla="*/ 17081500 w 10"/>
              <a:gd name="T119" fmla="*/ 63631116 h 37"/>
              <a:gd name="T120" fmla="*/ 17081500 w 10"/>
              <a:gd name="T121" fmla="*/ 60095832 h 37"/>
              <a:gd name="T122" fmla="*/ 17081500 w 10"/>
              <a:gd name="T123" fmla="*/ 51258953 h 3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"/>
              <a:gd name="T187" fmla="*/ 0 h 37"/>
              <a:gd name="T188" fmla="*/ 10 w 10"/>
              <a:gd name="T189" fmla="*/ 37 h 3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" h="37">
                <a:moveTo>
                  <a:pt x="0" y="5"/>
                </a:move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6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6"/>
                </a:lnTo>
                <a:lnTo>
                  <a:pt x="1" y="35"/>
                </a:lnTo>
                <a:lnTo>
                  <a:pt x="1" y="34"/>
                </a:lnTo>
                <a:lnTo>
                  <a:pt x="1" y="33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3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2" y="11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2"/>
                </a:lnTo>
                <a:lnTo>
                  <a:pt x="3" y="16"/>
                </a:lnTo>
                <a:lnTo>
                  <a:pt x="3" y="17"/>
                </a:lnTo>
                <a:lnTo>
                  <a:pt x="3" y="19"/>
                </a:lnTo>
                <a:lnTo>
                  <a:pt x="3" y="21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9"/>
                </a:lnTo>
                <a:lnTo>
                  <a:pt x="4" y="30"/>
                </a:lnTo>
                <a:lnTo>
                  <a:pt x="4" y="32"/>
                </a:lnTo>
                <a:lnTo>
                  <a:pt x="4" y="33"/>
                </a:lnTo>
                <a:lnTo>
                  <a:pt x="4" y="34"/>
                </a:lnTo>
                <a:lnTo>
                  <a:pt x="4" y="35"/>
                </a:lnTo>
                <a:lnTo>
                  <a:pt x="4" y="36"/>
                </a:lnTo>
                <a:lnTo>
                  <a:pt x="4" y="35"/>
                </a:lnTo>
                <a:lnTo>
                  <a:pt x="4" y="34"/>
                </a:lnTo>
                <a:lnTo>
                  <a:pt x="4" y="33"/>
                </a:lnTo>
                <a:lnTo>
                  <a:pt x="4" y="32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7"/>
                </a:lnTo>
                <a:lnTo>
                  <a:pt x="5" y="23"/>
                </a:lnTo>
                <a:lnTo>
                  <a:pt x="5" y="22"/>
                </a:lnTo>
                <a:lnTo>
                  <a:pt x="5" y="20"/>
                </a:lnTo>
                <a:lnTo>
                  <a:pt x="5" y="18"/>
                </a:lnTo>
                <a:lnTo>
                  <a:pt x="5" y="13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6"/>
                </a:lnTo>
                <a:lnTo>
                  <a:pt x="6" y="21"/>
                </a:lnTo>
                <a:lnTo>
                  <a:pt x="6" y="22"/>
                </a:lnTo>
                <a:lnTo>
                  <a:pt x="6" y="24"/>
                </a:lnTo>
                <a:lnTo>
                  <a:pt x="6" y="26"/>
                </a:lnTo>
                <a:lnTo>
                  <a:pt x="6" y="27"/>
                </a:lnTo>
                <a:lnTo>
                  <a:pt x="6" y="28"/>
                </a:lnTo>
                <a:lnTo>
                  <a:pt x="7" y="30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5"/>
                </a:lnTo>
                <a:lnTo>
                  <a:pt x="7" y="34"/>
                </a:lnTo>
                <a:lnTo>
                  <a:pt x="7" y="33"/>
                </a:lnTo>
                <a:lnTo>
                  <a:pt x="7" y="32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7" y="28"/>
                </a:lnTo>
                <a:lnTo>
                  <a:pt x="7" y="27"/>
                </a:lnTo>
                <a:lnTo>
                  <a:pt x="7" y="26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20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10"/>
                </a:lnTo>
                <a:lnTo>
                  <a:pt x="8" y="9"/>
                </a:lnTo>
                <a:lnTo>
                  <a:pt x="8" y="8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4"/>
                </a:lnTo>
                <a:lnTo>
                  <a:pt x="9" y="19"/>
                </a:lnTo>
                <a:lnTo>
                  <a:pt x="9" y="20"/>
                </a:lnTo>
                <a:lnTo>
                  <a:pt x="9" y="22"/>
                </a:lnTo>
                <a:lnTo>
                  <a:pt x="9" y="24"/>
                </a:lnTo>
                <a:lnTo>
                  <a:pt x="9" y="28"/>
                </a:lnTo>
                <a:lnTo>
                  <a:pt x="9" y="29"/>
                </a:lnTo>
                <a:lnTo>
                  <a:pt x="9" y="30"/>
                </a:lnTo>
                <a:lnTo>
                  <a:pt x="9" y="31"/>
                </a:lnTo>
                <a:lnTo>
                  <a:pt x="9" y="32"/>
                </a:lnTo>
                <a:lnTo>
                  <a:pt x="9" y="33"/>
                </a:lnTo>
                <a:lnTo>
                  <a:pt x="9" y="34"/>
                </a:lnTo>
                <a:lnTo>
                  <a:pt x="9" y="35"/>
                </a:lnTo>
                <a:lnTo>
                  <a:pt x="10" y="35"/>
                </a:lnTo>
                <a:lnTo>
                  <a:pt x="10" y="36"/>
                </a:lnTo>
                <a:lnTo>
                  <a:pt x="10" y="37"/>
                </a:lnTo>
                <a:lnTo>
                  <a:pt x="10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1"/>
                </a:lnTo>
                <a:lnTo>
                  <a:pt x="10" y="30"/>
                </a:lnTo>
                <a:lnTo>
                  <a:pt x="10" y="29"/>
                </a:lnTo>
                <a:lnTo>
                  <a:pt x="10" y="27"/>
                </a:lnTo>
                <a:lnTo>
                  <a:pt x="10" y="26"/>
                </a:lnTo>
                <a:lnTo>
                  <a:pt x="10" y="2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5718770" y="787772"/>
            <a:ext cx="15875" cy="52388"/>
          </a:xfrm>
          <a:custGeom>
            <a:avLst/>
            <a:gdLst>
              <a:gd name="T0" fmla="*/ 1779323 w 12"/>
              <a:gd name="T1" fmla="*/ 19636097 h 39"/>
              <a:gd name="T2" fmla="*/ 1779323 w 12"/>
              <a:gd name="T3" fmla="*/ 10711331 h 39"/>
              <a:gd name="T4" fmla="*/ 1779323 w 12"/>
              <a:gd name="T5" fmla="*/ 3570444 h 39"/>
              <a:gd name="T6" fmla="*/ 1779323 w 12"/>
              <a:gd name="T7" fmla="*/ 1785222 h 39"/>
              <a:gd name="T8" fmla="*/ 1779323 w 12"/>
              <a:gd name="T9" fmla="*/ 1785222 h 39"/>
              <a:gd name="T10" fmla="*/ 1779323 w 12"/>
              <a:gd name="T11" fmla="*/ 3570444 h 39"/>
              <a:gd name="T12" fmla="*/ 3558646 w 12"/>
              <a:gd name="T13" fmla="*/ 8926109 h 39"/>
              <a:gd name="T14" fmla="*/ 3558646 w 12"/>
              <a:gd name="T15" fmla="*/ 21421319 h 39"/>
              <a:gd name="T16" fmla="*/ 3558646 w 12"/>
              <a:gd name="T17" fmla="*/ 51768747 h 39"/>
              <a:gd name="T18" fmla="*/ 3558646 w 12"/>
              <a:gd name="T19" fmla="*/ 60693513 h 39"/>
              <a:gd name="T20" fmla="*/ 5337969 w 12"/>
              <a:gd name="T21" fmla="*/ 66049178 h 39"/>
              <a:gd name="T22" fmla="*/ 5337969 w 12"/>
              <a:gd name="T23" fmla="*/ 67834400 h 39"/>
              <a:gd name="T24" fmla="*/ 5337969 w 12"/>
              <a:gd name="T25" fmla="*/ 67834400 h 39"/>
              <a:gd name="T26" fmla="*/ 5337969 w 12"/>
              <a:gd name="T27" fmla="*/ 64263957 h 39"/>
              <a:gd name="T28" fmla="*/ 5337969 w 12"/>
              <a:gd name="T29" fmla="*/ 58908291 h 39"/>
              <a:gd name="T30" fmla="*/ 5337969 w 12"/>
              <a:gd name="T31" fmla="*/ 46413081 h 39"/>
              <a:gd name="T32" fmla="*/ 7117292 w 12"/>
              <a:gd name="T33" fmla="*/ 19636097 h 39"/>
              <a:gd name="T34" fmla="*/ 7117292 w 12"/>
              <a:gd name="T35" fmla="*/ 7140887 h 39"/>
              <a:gd name="T36" fmla="*/ 7117292 w 12"/>
              <a:gd name="T37" fmla="*/ 1785222 h 39"/>
              <a:gd name="T38" fmla="*/ 7117292 w 12"/>
              <a:gd name="T39" fmla="*/ 1785222 h 39"/>
              <a:gd name="T40" fmla="*/ 7117292 w 12"/>
              <a:gd name="T41" fmla="*/ 1785222 h 39"/>
              <a:gd name="T42" fmla="*/ 7117292 w 12"/>
              <a:gd name="T43" fmla="*/ 5355666 h 39"/>
              <a:gd name="T44" fmla="*/ 7117292 w 12"/>
              <a:gd name="T45" fmla="*/ 16065653 h 39"/>
              <a:gd name="T46" fmla="*/ 8896615 w 12"/>
              <a:gd name="T47" fmla="*/ 37486972 h 39"/>
              <a:gd name="T48" fmla="*/ 8896615 w 12"/>
              <a:gd name="T49" fmla="*/ 57124413 h 39"/>
              <a:gd name="T50" fmla="*/ 8896615 w 12"/>
              <a:gd name="T51" fmla="*/ 64263957 h 39"/>
              <a:gd name="T52" fmla="*/ 8896615 w 12"/>
              <a:gd name="T53" fmla="*/ 67834400 h 39"/>
              <a:gd name="T54" fmla="*/ 8896615 w 12"/>
              <a:gd name="T55" fmla="*/ 67834400 h 39"/>
              <a:gd name="T56" fmla="*/ 10675938 w 12"/>
              <a:gd name="T57" fmla="*/ 66049178 h 39"/>
              <a:gd name="T58" fmla="*/ 10675938 w 12"/>
              <a:gd name="T59" fmla="*/ 62478735 h 39"/>
              <a:gd name="T60" fmla="*/ 10675938 w 12"/>
              <a:gd name="T61" fmla="*/ 28562206 h 39"/>
              <a:gd name="T62" fmla="*/ 12455260 w 12"/>
              <a:gd name="T63" fmla="*/ 12495210 h 39"/>
              <a:gd name="T64" fmla="*/ 12455260 w 12"/>
              <a:gd name="T65" fmla="*/ 5355666 h 39"/>
              <a:gd name="T66" fmla="*/ 12455260 w 12"/>
              <a:gd name="T67" fmla="*/ 1785222 h 39"/>
              <a:gd name="T68" fmla="*/ 12455260 w 12"/>
              <a:gd name="T69" fmla="*/ 0 h 39"/>
              <a:gd name="T70" fmla="*/ 12455260 w 12"/>
              <a:gd name="T71" fmla="*/ 1785222 h 39"/>
              <a:gd name="T72" fmla="*/ 12455260 w 12"/>
              <a:gd name="T73" fmla="*/ 5355666 h 39"/>
              <a:gd name="T74" fmla="*/ 12455260 w 12"/>
              <a:gd name="T75" fmla="*/ 16065653 h 39"/>
              <a:gd name="T76" fmla="*/ 14234583 w 12"/>
              <a:gd name="T77" fmla="*/ 39272194 h 39"/>
              <a:gd name="T78" fmla="*/ 14234583 w 12"/>
              <a:gd name="T79" fmla="*/ 53553969 h 39"/>
              <a:gd name="T80" fmla="*/ 14234583 w 12"/>
              <a:gd name="T81" fmla="*/ 60693513 h 39"/>
              <a:gd name="T82" fmla="*/ 14234583 w 12"/>
              <a:gd name="T83" fmla="*/ 66049178 h 39"/>
              <a:gd name="T84" fmla="*/ 14234583 w 12"/>
              <a:gd name="T85" fmla="*/ 67834400 h 39"/>
              <a:gd name="T86" fmla="*/ 16013906 w 12"/>
              <a:gd name="T87" fmla="*/ 67834400 h 39"/>
              <a:gd name="T88" fmla="*/ 16013906 w 12"/>
              <a:gd name="T89" fmla="*/ 64263957 h 39"/>
              <a:gd name="T90" fmla="*/ 16013906 w 12"/>
              <a:gd name="T91" fmla="*/ 55339191 h 39"/>
              <a:gd name="T92" fmla="*/ 16013906 w 12"/>
              <a:gd name="T93" fmla="*/ 30347428 h 39"/>
              <a:gd name="T94" fmla="*/ 16013906 w 12"/>
              <a:gd name="T95" fmla="*/ 14280431 h 39"/>
              <a:gd name="T96" fmla="*/ 16013906 w 12"/>
              <a:gd name="T97" fmla="*/ 7140887 h 39"/>
              <a:gd name="T98" fmla="*/ 17793229 w 12"/>
              <a:gd name="T99" fmla="*/ 1785222 h 39"/>
              <a:gd name="T100" fmla="*/ 17793229 w 12"/>
              <a:gd name="T101" fmla="*/ 0 h 39"/>
              <a:gd name="T102" fmla="*/ 17793229 w 12"/>
              <a:gd name="T103" fmla="*/ 1785222 h 39"/>
              <a:gd name="T104" fmla="*/ 17793229 w 12"/>
              <a:gd name="T105" fmla="*/ 5355666 h 39"/>
              <a:gd name="T106" fmla="*/ 17793229 w 12"/>
              <a:gd name="T107" fmla="*/ 14280431 h 39"/>
              <a:gd name="T108" fmla="*/ 17793229 w 12"/>
              <a:gd name="T109" fmla="*/ 37486972 h 39"/>
              <a:gd name="T110" fmla="*/ 19572552 w 12"/>
              <a:gd name="T111" fmla="*/ 51768747 h 39"/>
              <a:gd name="T112" fmla="*/ 19572552 w 12"/>
              <a:gd name="T113" fmla="*/ 60693513 h 39"/>
              <a:gd name="T114" fmla="*/ 19572552 w 12"/>
              <a:gd name="T115" fmla="*/ 66049178 h 39"/>
              <a:gd name="T116" fmla="*/ 19572552 w 12"/>
              <a:gd name="T117" fmla="*/ 67834400 h 39"/>
              <a:gd name="T118" fmla="*/ 19572552 w 12"/>
              <a:gd name="T119" fmla="*/ 67834400 h 39"/>
              <a:gd name="T120" fmla="*/ 19572552 w 12"/>
              <a:gd name="T121" fmla="*/ 66049178 h 39"/>
              <a:gd name="T122" fmla="*/ 21351875 w 12"/>
              <a:gd name="T123" fmla="*/ 58908291 h 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9"/>
              <a:gd name="T188" fmla="*/ 12 w 12"/>
              <a:gd name="T189" fmla="*/ 39 h 3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9">
                <a:moveTo>
                  <a:pt x="0" y="26"/>
                </a:moveTo>
                <a:lnTo>
                  <a:pt x="0" y="24"/>
                </a:lnTo>
                <a:lnTo>
                  <a:pt x="0" y="20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9"/>
                </a:lnTo>
                <a:lnTo>
                  <a:pt x="2" y="20"/>
                </a:lnTo>
                <a:lnTo>
                  <a:pt x="2" y="22"/>
                </a:lnTo>
                <a:lnTo>
                  <a:pt x="2" y="24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2" y="36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37"/>
                </a:lnTo>
                <a:lnTo>
                  <a:pt x="3" y="36"/>
                </a:lnTo>
                <a:lnTo>
                  <a:pt x="3" y="35"/>
                </a:lnTo>
                <a:lnTo>
                  <a:pt x="3" y="34"/>
                </a:lnTo>
                <a:lnTo>
                  <a:pt x="3" y="33"/>
                </a:lnTo>
                <a:lnTo>
                  <a:pt x="3" y="32"/>
                </a:lnTo>
                <a:lnTo>
                  <a:pt x="3" y="31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6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4" y="16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5" y="12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1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6" y="38"/>
                </a:lnTo>
                <a:lnTo>
                  <a:pt x="6" y="37"/>
                </a:lnTo>
                <a:lnTo>
                  <a:pt x="6" y="36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29"/>
                </a:lnTo>
                <a:lnTo>
                  <a:pt x="6" y="25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0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8" y="17"/>
                </a:lnTo>
                <a:lnTo>
                  <a:pt x="8" y="22"/>
                </a:lnTo>
                <a:lnTo>
                  <a:pt x="8" y="23"/>
                </a:lnTo>
                <a:lnTo>
                  <a:pt x="8" y="24"/>
                </a:lnTo>
                <a:lnTo>
                  <a:pt x="8" y="26"/>
                </a:lnTo>
                <a:lnTo>
                  <a:pt x="8" y="27"/>
                </a:lnTo>
                <a:lnTo>
                  <a:pt x="8" y="28"/>
                </a:lnTo>
                <a:lnTo>
                  <a:pt x="8" y="30"/>
                </a:lnTo>
                <a:lnTo>
                  <a:pt x="8" y="31"/>
                </a:lnTo>
                <a:lnTo>
                  <a:pt x="8" y="32"/>
                </a:lnTo>
                <a:lnTo>
                  <a:pt x="8" y="33"/>
                </a:lnTo>
                <a:lnTo>
                  <a:pt x="8" y="34"/>
                </a:lnTo>
                <a:lnTo>
                  <a:pt x="8" y="35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9" y="33"/>
                </a:lnTo>
                <a:lnTo>
                  <a:pt x="9" y="31"/>
                </a:lnTo>
                <a:lnTo>
                  <a:pt x="9" y="30"/>
                </a:lnTo>
                <a:lnTo>
                  <a:pt x="9" y="29"/>
                </a:lnTo>
                <a:lnTo>
                  <a:pt x="9" y="27"/>
                </a:lnTo>
                <a:lnTo>
                  <a:pt x="9" y="26"/>
                </a:lnTo>
                <a:lnTo>
                  <a:pt x="9" y="25"/>
                </a:lnTo>
                <a:lnTo>
                  <a:pt x="9" y="22"/>
                </a:lnTo>
                <a:lnTo>
                  <a:pt x="9" y="17"/>
                </a:lnTo>
                <a:lnTo>
                  <a:pt x="9" y="16"/>
                </a:lnTo>
                <a:lnTo>
                  <a:pt x="9" y="15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0" y="11"/>
                </a:lnTo>
                <a:lnTo>
                  <a:pt x="10" y="12"/>
                </a:lnTo>
                <a:lnTo>
                  <a:pt x="10" y="13"/>
                </a:lnTo>
                <a:lnTo>
                  <a:pt x="10" y="15"/>
                </a:lnTo>
                <a:lnTo>
                  <a:pt x="10" y="20"/>
                </a:lnTo>
                <a:lnTo>
                  <a:pt x="10" y="21"/>
                </a:lnTo>
                <a:lnTo>
                  <a:pt x="11" y="21"/>
                </a:lnTo>
                <a:lnTo>
                  <a:pt x="11" y="22"/>
                </a:lnTo>
                <a:lnTo>
                  <a:pt x="11" y="25"/>
                </a:lnTo>
                <a:lnTo>
                  <a:pt x="11" y="26"/>
                </a:lnTo>
                <a:lnTo>
                  <a:pt x="11" y="27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1" y="33"/>
                </a:lnTo>
                <a:lnTo>
                  <a:pt x="11" y="34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38"/>
                </a:lnTo>
                <a:lnTo>
                  <a:pt x="11" y="37"/>
                </a:lnTo>
                <a:lnTo>
                  <a:pt x="11" y="36"/>
                </a:lnTo>
                <a:lnTo>
                  <a:pt x="11" y="35"/>
                </a:lnTo>
                <a:lnTo>
                  <a:pt x="12" y="35"/>
                </a:lnTo>
                <a:lnTo>
                  <a:pt x="12" y="34"/>
                </a:lnTo>
                <a:lnTo>
                  <a:pt x="12" y="33"/>
                </a:lnTo>
                <a:lnTo>
                  <a:pt x="12" y="32"/>
                </a:lnTo>
                <a:lnTo>
                  <a:pt x="12" y="31"/>
                </a:lnTo>
                <a:lnTo>
                  <a:pt x="12" y="29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8" name="Freeform 134"/>
          <p:cNvSpPr>
            <a:spLocks/>
          </p:cNvSpPr>
          <p:nvPr/>
        </p:nvSpPr>
        <p:spPr bwMode="auto">
          <a:xfrm>
            <a:off x="5734645" y="786185"/>
            <a:ext cx="15875" cy="53975"/>
          </a:xfrm>
          <a:custGeom>
            <a:avLst/>
            <a:gdLst>
              <a:gd name="T0" fmla="*/ 0 w 11"/>
              <a:gd name="T1" fmla="*/ 34070369 h 40"/>
              <a:gd name="T2" fmla="*/ 0 w 11"/>
              <a:gd name="T3" fmla="*/ 17931844 h 40"/>
              <a:gd name="T4" fmla="*/ 0 w 11"/>
              <a:gd name="T5" fmla="*/ 8966597 h 40"/>
              <a:gd name="T6" fmla="*/ 1941080 w 11"/>
              <a:gd name="T7" fmla="*/ 5379958 h 40"/>
              <a:gd name="T8" fmla="*/ 1941080 w 11"/>
              <a:gd name="T9" fmla="*/ 1793319 h 40"/>
              <a:gd name="T10" fmla="*/ 1941080 w 11"/>
              <a:gd name="T11" fmla="*/ 1793319 h 40"/>
              <a:gd name="T12" fmla="*/ 1941080 w 11"/>
              <a:gd name="T13" fmla="*/ 3586639 h 40"/>
              <a:gd name="T14" fmla="*/ 1941080 w 11"/>
              <a:gd name="T15" fmla="*/ 8966597 h 40"/>
              <a:gd name="T16" fmla="*/ 1941080 w 11"/>
              <a:gd name="T17" fmla="*/ 28690411 h 40"/>
              <a:gd name="T18" fmla="*/ 3882159 w 11"/>
              <a:gd name="T19" fmla="*/ 50208894 h 40"/>
              <a:gd name="T20" fmla="*/ 3882159 w 11"/>
              <a:gd name="T21" fmla="*/ 64554100 h 40"/>
              <a:gd name="T22" fmla="*/ 3882159 w 11"/>
              <a:gd name="T23" fmla="*/ 68140739 h 40"/>
              <a:gd name="T24" fmla="*/ 3882159 w 11"/>
              <a:gd name="T25" fmla="*/ 71727378 h 40"/>
              <a:gd name="T26" fmla="*/ 3882159 w 11"/>
              <a:gd name="T27" fmla="*/ 69934058 h 40"/>
              <a:gd name="T28" fmla="*/ 3882159 w 11"/>
              <a:gd name="T29" fmla="*/ 68140739 h 40"/>
              <a:gd name="T30" fmla="*/ 3882159 w 11"/>
              <a:gd name="T31" fmla="*/ 60968811 h 40"/>
              <a:gd name="T32" fmla="*/ 5823239 w 11"/>
              <a:gd name="T33" fmla="*/ 41243647 h 40"/>
              <a:gd name="T34" fmla="*/ 5823239 w 11"/>
              <a:gd name="T35" fmla="*/ 17931844 h 40"/>
              <a:gd name="T36" fmla="*/ 5823239 w 11"/>
              <a:gd name="T37" fmla="*/ 7173278 h 40"/>
              <a:gd name="T38" fmla="*/ 5823239 w 11"/>
              <a:gd name="T39" fmla="*/ 3586639 h 40"/>
              <a:gd name="T40" fmla="*/ 5823239 w 11"/>
              <a:gd name="T41" fmla="*/ 1793319 h 40"/>
              <a:gd name="T42" fmla="*/ 7764318 w 11"/>
              <a:gd name="T43" fmla="*/ 1793319 h 40"/>
              <a:gd name="T44" fmla="*/ 7764318 w 11"/>
              <a:gd name="T45" fmla="*/ 5379958 h 40"/>
              <a:gd name="T46" fmla="*/ 7764318 w 11"/>
              <a:gd name="T47" fmla="*/ 12551886 h 40"/>
              <a:gd name="T48" fmla="*/ 7764318 w 11"/>
              <a:gd name="T49" fmla="*/ 28690411 h 40"/>
              <a:gd name="T50" fmla="*/ 7764318 w 11"/>
              <a:gd name="T51" fmla="*/ 52002214 h 40"/>
              <a:gd name="T52" fmla="*/ 9705398 w 11"/>
              <a:gd name="T53" fmla="*/ 64554100 h 40"/>
              <a:gd name="T54" fmla="*/ 9705398 w 11"/>
              <a:gd name="T55" fmla="*/ 69934058 h 40"/>
              <a:gd name="T56" fmla="*/ 9705398 w 11"/>
              <a:gd name="T57" fmla="*/ 71727378 h 40"/>
              <a:gd name="T58" fmla="*/ 9705398 w 11"/>
              <a:gd name="T59" fmla="*/ 71727378 h 40"/>
              <a:gd name="T60" fmla="*/ 9705398 w 11"/>
              <a:gd name="T61" fmla="*/ 68140739 h 40"/>
              <a:gd name="T62" fmla="*/ 9705398 w 11"/>
              <a:gd name="T63" fmla="*/ 60968811 h 40"/>
              <a:gd name="T64" fmla="*/ 11646477 w 11"/>
              <a:gd name="T65" fmla="*/ 44830286 h 40"/>
              <a:gd name="T66" fmla="*/ 11646477 w 11"/>
              <a:gd name="T67" fmla="*/ 14345206 h 40"/>
              <a:gd name="T68" fmla="*/ 11646477 w 11"/>
              <a:gd name="T69" fmla="*/ 7173278 h 40"/>
              <a:gd name="T70" fmla="*/ 11646477 w 11"/>
              <a:gd name="T71" fmla="*/ 3586639 h 40"/>
              <a:gd name="T72" fmla="*/ 11646477 w 11"/>
              <a:gd name="T73" fmla="*/ 1793319 h 40"/>
              <a:gd name="T74" fmla="*/ 13587557 w 11"/>
              <a:gd name="T75" fmla="*/ 1793319 h 40"/>
              <a:gd name="T76" fmla="*/ 13587557 w 11"/>
              <a:gd name="T77" fmla="*/ 3586639 h 40"/>
              <a:gd name="T78" fmla="*/ 13587557 w 11"/>
              <a:gd name="T79" fmla="*/ 14345206 h 40"/>
              <a:gd name="T80" fmla="*/ 13587557 w 11"/>
              <a:gd name="T81" fmla="*/ 39450328 h 40"/>
              <a:gd name="T82" fmla="*/ 13587557 w 11"/>
              <a:gd name="T83" fmla="*/ 59175491 h 40"/>
              <a:gd name="T84" fmla="*/ 13587557 w 11"/>
              <a:gd name="T85" fmla="*/ 66347419 h 40"/>
              <a:gd name="T86" fmla="*/ 15528636 w 11"/>
              <a:gd name="T87" fmla="*/ 69934058 h 40"/>
              <a:gd name="T88" fmla="*/ 15528636 w 11"/>
              <a:gd name="T89" fmla="*/ 71727378 h 40"/>
              <a:gd name="T90" fmla="*/ 15528636 w 11"/>
              <a:gd name="T91" fmla="*/ 71727378 h 40"/>
              <a:gd name="T92" fmla="*/ 15528636 w 11"/>
              <a:gd name="T93" fmla="*/ 68140739 h 40"/>
              <a:gd name="T94" fmla="*/ 15528636 w 11"/>
              <a:gd name="T95" fmla="*/ 59175491 h 40"/>
              <a:gd name="T96" fmla="*/ 15528636 w 11"/>
              <a:gd name="T97" fmla="*/ 35863689 h 40"/>
              <a:gd name="T98" fmla="*/ 17469716 w 11"/>
              <a:gd name="T99" fmla="*/ 14345206 h 40"/>
              <a:gd name="T100" fmla="*/ 17469716 w 11"/>
              <a:gd name="T101" fmla="*/ 5379958 h 40"/>
              <a:gd name="T102" fmla="*/ 17469716 w 11"/>
              <a:gd name="T103" fmla="*/ 1793319 h 40"/>
              <a:gd name="T104" fmla="*/ 17469716 w 11"/>
              <a:gd name="T105" fmla="*/ 0 h 40"/>
              <a:gd name="T106" fmla="*/ 17469716 w 11"/>
              <a:gd name="T107" fmla="*/ 1793319 h 40"/>
              <a:gd name="T108" fmla="*/ 17469716 w 11"/>
              <a:gd name="T109" fmla="*/ 5379958 h 40"/>
              <a:gd name="T110" fmla="*/ 19410795 w 11"/>
              <a:gd name="T111" fmla="*/ 17931844 h 40"/>
              <a:gd name="T112" fmla="*/ 19410795 w 11"/>
              <a:gd name="T113" fmla="*/ 39450328 h 40"/>
              <a:gd name="T114" fmla="*/ 19410795 w 11"/>
              <a:gd name="T115" fmla="*/ 60968811 h 40"/>
              <a:gd name="T116" fmla="*/ 19410795 w 11"/>
              <a:gd name="T117" fmla="*/ 68140739 h 40"/>
              <a:gd name="T118" fmla="*/ 21351875 w 11"/>
              <a:gd name="T119" fmla="*/ 71727378 h 40"/>
              <a:gd name="T120" fmla="*/ 21351875 w 11"/>
              <a:gd name="T121" fmla="*/ 71727378 h 40"/>
              <a:gd name="T122" fmla="*/ 21351875 w 11"/>
              <a:gd name="T123" fmla="*/ 71727378 h 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0"/>
              <a:gd name="T188" fmla="*/ 11 w 11"/>
              <a:gd name="T189" fmla="*/ 40 h 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0">
                <a:moveTo>
                  <a:pt x="0" y="30"/>
                </a:moveTo>
                <a:lnTo>
                  <a:pt x="0" y="30"/>
                </a:lnTo>
                <a:lnTo>
                  <a:pt x="0" y="29"/>
                </a:lnTo>
                <a:lnTo>
                  <a:pt x="0" y="28"/>
                </a:lnTo>
                <a:lnTo>
                  <a:pt x="0" y="25"/>
                </a:lnTo>
                <a:lnTo>
                  <a:pt x="0" y="20"/>
                </a:lnTo>
                <a:lnTo>
                  <a:pt x="0" y="19"/>
                </a:lnTo>
                <a:lnTo>
                  <a:pt x="0" y="18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0" y="13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2"/>
                </a:lnTo>
                <a:lnTo>
                  <a:pt x="1" y="16"/>
                </a:lnTo>
                <a:lnTo>
                  <a:pt x="1" y="17"/>
                </a:lnTo>
                <a:lnTo>
                  <a:pt x="1" y="19"/>
                </a:lnTo>
                <a:lnTo>
                  <a:pt x="1" y="21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39"/>
                </a:lnTo>
                <a:lnTo>
                  <a:pt x="2" y="38"/>
                </a:lnTo>
                <a:lnTo>
                  <a:pt x="2" y="37"/>
                </a:lnTo>
                <a:lnTo>
                  <a:pt x="2" y="36"/>
                </a:lnTo>
                <a:lnTo>
                  <a:pt x="2" y="35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30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1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4" y="14"/>
                </a:lnTo>
                <a:lnTo>
                  <a:pt x="4" y="16"/>
                </a:lnTo>
                <a:lnTo>
                  <a:pt x="4" y="18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8"/>
                </a:lnTo>
                <a:lnTo>
                  <a:pt x="4" y="29"/>
                </a:lnTo>
                <a:lnTo>
                  <a:pt x="4" y="31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5" y="34"/>
                </a:lnTo>
                <a:lnTo>
                  <a:pt x="5" y="32"/>
                </a:lnTo>
                <a:lnTo>
                  <a:pt x="5" y="31"/>
                </a:lnTo>
                <a:lnTo>
                  <a:pt x="5" y="30"/>
                </a:lnTo>
                <a:lnTo>
                  <a:pt x="6" y="27"/>
                </a:lnTo>
                <a:lnTo>
                  <a:pt x="6" y="26"/>
                </a:lnTo>
                <a:lnTo>
                  <a:pt x="6" y="25"/>
                </a:lnTo>
                <a:lnTo>
                  <a:pt x="6" y="22"/>
                </a:lnTo>
                <a:lnTo>
                  <a:pt x="6" y="18"/>
                </a:lnTo>
                <a:lnTo>
                  <a:pt x="6" y="17"/>
                </a:lnTo>
                <a:lnTo>
                  <a:pt x="6" y="15"/>
                </a:lnTo>
                <a:lnTo>
                  <a:pt x="6" y="13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7" y="16"/>
                </a:lnTo>
                <a:lnTo>
                  <a:pt x="7" y="21"/>
                </a:lnTo>
                <a:lnTo>
                  <a:pt x="7" y="22"/>
                </a:lnTo>
                <a:lnTo>
                  <a:pt x="7" y="23"/>
                </a:lnTo>
                <a:lnTo>
                  <a:pt x="7" y="26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7"/>
                </a:lnTo>
                <a:lnTo>
                  <a:pt x="7" y="38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39"/>
                </a:lnTo>
                <a:lnTo>
                  <a:pt x="8" y="38"/>
                </a:lnTo>
                <a:lnTo>
                  <a:pt x="8" y="37"/>
                </a:lnTo>
                <a:lnTo>
                  <a:pt x="8" y="36"/>
                </a:lnTo>
                <a:lnTo>
                  <a:pt x="8" y="35"/>
                </a:lnTo>
                <a:lnTo>
                  <a:pt x="8" y="34"/>
                </a:lnTo>
                <a:lnTo>
                  <a:pt x="8" y="33"/>
                </a:lnTo>
                <a:lnTo>
                  <a:pt x="8" y="31"/>
                </a:lnTo>
                <a:lnTo>
                  <a:pt x="8" y="29"/>
                </a:lnTo>
                <a:lnTo>
                  <a:pt x="8" y="27"/>
                </a:lnTo>
                <a:lnTo>
                  <a:pt x="8" y="22"/>
                </a:lnTo>
                <a:lnTo>
                  <a:pt x="8" y="21"/>
                </a:lnTo>
                <a:lnTo>
                  <a:pt x="8" y="20"/>
                </a:lnTo>
                <a:lnTo>
                  <a:pt x="9" y="19"/>
                </a:lnTo>
                <a:lnTo>
                  <a:pt x="9" y="16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10" y="12"/>
                </a:lnTo>
                <a:lnTo>
                  <a:pt x="10" y="14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5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0" y="33"/>
                </a:lnTo>
                <a:lnTo>
                  <a:pt x="10" y="34"/>
                </a:lnTo>
                <a:lnTo>
                  <a:pt x="10" y="35"/>
                </a:lnTo>
                <a:lnTo>
                  <a:pt x="10" y="36"/>
                </a:lnTo>
                <a:lnTo>
                  <a:pt x="10" y="37"/>
                </a:lnTo>
                <a:lnTo>
                  <a:pt x="10" y="38"/>
                </a:lnTo>
                <a:lnTo>
                  <a:pt x="11" y="39"/>
                </a:lnTo>
                <a:lnTo>
                  <a:pt x="11" y="40"/>
                </a:lnTo>
                <a:lnTo>
                  <a:pt x="11" y="39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5750520" y="786185"/>
            <a:ext cx="14288" cy="55562"/>
          </a:xfrm>
          <a:custGeom>
            <a:avLst/>
            <a:gdLst>
              <a:gd name="T0" fmla="*/ 0 w 11"/>
              <a:gd name="T1" fmla="*/ 65045904 h 42"/>
              <a:gd name="T2" fmla="*/ 0 w 11"/>
              <a:gd name="T3" fmla="*/ 52740244 h 42"/>
              <a:gd name="T4" fmla="*/ 0 w 11"/>
              <a:gd name="T5" fmla="*/ 22854503 h 42"/>
              <a:gd name="T6" fmla="*/ 1747033 w 11"/>
              <a:gd name="T7" fmla="*/ 8790702 h 42"/>
              <a:gd name="T8" fmla="*/ 1747033 w 11"/>
              <a:gd name="T9" fmla="*/ 3516281 h 42"/>
              <a:gd name="T10" fmla="*/ 1747033 w 11"/>
              <a:gd name="T11" fmla="*/ 1758140 h 42"/>
              <a:gd name="T12" fmla="*/ 1747033 w 11"/>
              <a:gd name="T13" fmla="*/ 3516281 h 42"/>
              <a:gd name="T14" fmla="*/ 1747033 w 11"/>
              <a:gd name="T15" fmla="*/ 7032562 h 42"/>
              <a:gd name="T16" fmla="*/ 1747033 w 11"/>
              <a:gd name="T17" fmla="*/ 15821941 h 42"/>
              <a:gd name="T18" fmla="*/ 3494065 w 11"/>
              <a:gd name="T19" fmla="*/ 54498385 h 42"/>
              <a:gd name="T20" fmla="*/ 3494065 w 11"/>
              <a:gd name="T21" fmla="*/ 65045904 h 42"/>
              <a:gd name="T22" fmla="*/ 3494065 w 11"/>
              <a:gd name="T23" fmla="*/ 70320326 h 42"/>
              <a:gd name="T24" fmla="*/ 3494065 w 11"/>
              <a:gd name="T25" fmla="*/ 72078466 h 42"/>
              <a:gd name="T26" fmla="*/ 5241098 w 11"/>
              <a:gd name="T27" fmla="*/ 73836606 h 42"/>
              <a:gd name="T28" fmla="*/ 5241098 w 11"/>
              <a:gd name="T29" fmla="*/ 70320326 h 42"/>
              <a:gd name="T30" fmla="*/ 5241098 w 11"/>
              <a:gd name="T31" fmla="*/ 65045904 h 42"/>
              <a:gd name="T32" fmla="*/ 5241098 w 11"/>
              <a:gd name="T33" fmla="*/ 49223963 h 42"/>
              <a:gd name="T34" fmla="*/ 5241098 w 11"/>
              <a:gd name="T35" fmla="*/ 24612643 h 42"/>
              <a:gd name="T36" fmla="*/ 6988131 w 11"/>
              <a:gd name="T37" fmla="*/ 10547520 h 42"/>
              <a:gd name="T38" fmla="*/ 6988131 w 11"/>
              <a:gd name="T39" fmla="*/ 5274421 h 42"/>
              <a:gd name="T40" fmla="*/ 6988131 w 11"/>
              <a:gd name="T41" fmla="*/ 1758140 h 42"/>
              <a:gd name="T42" fmla="*/ 6988131 w 11"/>
              <a:gd name="T43" fmla="*/ 1758140 h 42"/>
              <a:gd name="T44" fmla="*/ 6988131 w 11"/>
              <a:gd name="T45" fmla="*/ 3516281 h 42"/>
              <a:gd name="T46" fmla="*/ 6988131 w 11"/>
              <a:gd name="T47" fmla="*/ 8790702 h 42"/>
              <a:gd name="T48" fmla="*/ 6988131 w 11"/>
              <a:gd name="T49" fmla="*/ 21096362 h 42"/>
              <a:gd name="T50" fmla="*/ 8735164 w 11"/>
              <a:gd name="T51" fmla="*/ 47465823 h 42"/>
              <a:gd name="T52" fmla="*/ 8735164 w 11"/>
              <a:gd name="T53" fmla="*/ 61530946 h 42"/>
              <a:gd name="T54" fmla="*/ 8735164 w 11"/>
              <a:gd name="T55" fmla="*/ 68562185 h 42"/>
              <a:gd name="T56" fmla="*/ 8735164 w 11"/>
              <a:gd name="T57" fmla="*/ 72078466 h 42"/>
              <a:gd name="T58" fmla="*/ 8735164 w 11"/>
              <a:gd name="T59" fmla="*/ 73836606 h 42"/>
              <a:gd name="T60" fmla="*/ 8735164 w 11"/>
              <a:gd name="T61" fmla="*/ 72078466 h 42"/>
              <a:gd name="T62" fmla="*/ 10482196 w 11"/>
              <a:gd name="T63" fmla="*/ 66804045 h 42"/>
              <a:gd name="T64" fmla="*/ 10482196 w 11"/>
              <a:gd name="T65" fmla="*/ 52740244 h 42"/>
              <a:gd name="T66" fmla="*/ 10482196 w 11"/>
              <a:gd name="T67" fmla="*/ 26370784 h 42"/>
              <a:gd name="T68" fmla="*/ 10482196 w 11"/>
              <a:gd name="T69" fmla="*/ 12305660 h 42"/>
              <a:gd name="T70" fmla="*/ 12229229 w 11"/>
              <a:gd name="T71" fmla="*/ 5274421 h 42"/>
              <a:gd name="T72" fmla="*/ 12229229 w 11"/>
              <a:gd name="T73" fmla="*/ 1758140 h 42"/>
              <a:gd name="T74" fmla="*/ 12229229 w 11"/>
              <a:gd name="T75" fmla="*/ 1758140 h 42"/>
              <a:gd name="T76" fmla="*/ 12229229 w 11"/>
              <a:gd name="T77" fmla="*/ 1758140 h 42"/>
              <a:gd name="T78" fmla="*/ 12229229 w 11"/>
              <a:gd name="T79" fmla="*/ 7032562 h 42"/>
              <a:gd name="T80" fmla="*/ 12229229 w 11"/>
              <a:gd name="T81" fmla="*/ 14063801 h 42"/>
              <a:gd name="T82" fmla="*/ 12229229 w 11"/>
              <a:gd name="T83" fmla="*/ 36918303 h 42"/>
              <a:gd name="T84" fmla="*/ 13976262 w 11"/>
              <a:gd name="T85" fmla="*/ 54498385 h 42"/>
              <a:gd name="T86" fmla="*/ 13976262 w 11"/>
              <a:gd name="T87" fmla="*/ 65045904 h 42"/>
              <a:gd name="T88" fmla="*/ 13976262 w 11"/>
              <a:gd name="T89" fmla="*/ 70320326 h 42"/>
              <a:gd name="T90" fmla="*/ 13976262 w 11"/>
              <a:gd name="T91" fmla="*/ 73836606 h 42"/>
              <a:gd name="T92" fmla="*/ 13976262 w 11"/>
              <a:gd name="T93" fmla="*/ 73836606 h 42"/>
              <a:gd name="T94" fmla="*/ 13976262 w 11"/>
              <a:gd name="T95" fmla="*/ 70320326 h 42"/>
              <a:gd name="T96" fmla="*/ 15723295 w 11"/>
              <a:gd name="T97" fmla="*/ 65045904 h 42"/>
              <a:gd name="T98" fmla="*/ 15723295 w 11"/>
              <a:gd name="T99" fmla="*/ 42192724 h 42"/>
              <a:gd name="T100" fmla="*/ 15723295 w 11"/>
              <a:gd name="T101" fmla="*/ 24612643 h 42"/>
              <a:gd name="T102" fmla="*/ 15723295 w 11"/>
              <a:gd name="T103" fmla="*/ 8790702 h 42"/>
              <a:gd name="T104" fmla="*/ 17470327 w 11"/>
              <a:gd name="T105" fmla="*/ 3516281 h 42"/>
              <a:gd name="T106" fmla="*/ 17470327 w 11"/>
              <a:gd name="T107" fmla="*/ 1758140 h 42"/>
              <a:gd name="T108" fmla="*/ 17470327 w 11"/>
              <a:gd name="T109" fmla="*/ 0 h 42"/>
              <a:gd name="T110" fmla="*/ 17470327 w 11"/>
              <a:gd name="T111" fmla="*/ 3516281 h 42"/>
              <a:gd name="T112" fmla="*/ 17470327 w 11"/>
              <a:gd name="T113" fmla="*/ 7032562 h 42"/>
              <a:gd name="T114" fmla="*/ 17470327 w 11"/>
              <a:gd name="T115" fmla="*/ 28127601 h 42"/>
              <a:gd name="T116" fmla="*/ 17470327 w 11"/>
              <a:gd name="T117" fmla="*/ 54498385 h 42"/>
              <a:gd name="T118" fmla="*/ 19217360 w 11"/>
              <a:gd name="T119" fmla="*/ 66804045 h 42"/>
              <a:gd name="T120" fmla="*/ 19217360 w 11"/>
              <a:gd name="T121" fmla="*/ 72078466 h 42"/>
              <a:gd name="T122" fmla="*/ 19217360 w 11"/>
              <a:gd name="T123" fmla="*/ 73836606 h 4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2"/>
              <a:gd name="T188" fmla="*/ 11 w 11"/>
              <a:gd name="T189" fmla="*/ 42 h 4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2">
                <a:moveTo>
                  <a:pt x="0" y="40"/>
                </a:move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lnTo>
                  <a:pt x="0" y="30"/>
                </a:ln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0" y="19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2" y="12"/>
                </a:lnTo>
                <a:lnTo>
                  <a:pt x="2" y="17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6"/>
                </a:lnTo>
                <a:lnTo>
                  <a:pt x="3" y="34"/>
                </a:lnTo>
                <a:lnTo>
                  <a:pt x="3" y="33"/>
                </a:lnTo>
                <a:lnTo>
                  <a:pt x="3" y="32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4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2"/>
                </a:lnTo>
                <a:lnTo>
                  <a:pt x="5" y="13"/>
                </a:lnTo>
                <a:lnTo>
                  <a:pt x="5" y="14"/>
                </a:lnTo>
                <a:lnTo>
                  <a:pt x="5" y="17"/>
                </a:lnTo>
                <a:lnTo>
                  <a:pt x="5" y="22"/>
                </a:lnTo>
                <a:lnTo>
                  <a:pt x="5" y="23"/>
                </a:lnTo>
                <a:lnTo>
                  <a:pt x="5" y="24"/>
                </a:lnTo>
                <a:lnTo>
                  <a:pt x="5" y="27"/>
                </a:lnTo>
                <a:lnTo>
                  <a:pt x="5" y="28"/>
                </a:lnTo>
                <a:lnTo>
                  <a:pt x="5" y="29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6" y="38"/>
                </a:lnTo>
                <a:lnTo>
                  <a:pt x="6" y="37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8"/>
                </a:lnTo>
                <a:lnTo>
                  <a:pt x="6" y="26"/>
                </a:lnTo>
                <a:lnTo>
                  <a:pt x="6" y="20"/>
                </a:lnTo>
                <a:lnTo>
                  <a:pt x="6" y="19"/>
                </a:lnTo>
                <a:lnTo>
                  <a:pt x="6" y="18"/>
                </a:lnTo>
                <a:lnTo>
                  <a:pt x="6" y="15"/>
                </a:lnTo>
                <a:lnTo>
                  <a:pt x="6" y="14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4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8" y="25"/>
                </a:lnTo>
                <a:lnTo>
                  <a:pt x="8" y="26"/>
                </a:lnTo>
                <a:lnTo>
                  <a:pt x="8" y="28"/>
                </a:lnTo>
                <a:lnTo>
                  <a:pt x="8" y="30"/>
                </a:lnTo>
                <a:lnTo>
                  <a:pt x="8" y="31"/>
                </a:lnTo>
                <a:lnTo>
                  <a:pt x="8" y="32"/>
                </a:lnTo>
                <a:lnTo>
                  <a:pt x="8" y="33"/>
                </a:lnTo>
                <a:lnTo>
                  <a:pt x="8" y="34"/>
                </a:lnTo>
                <a:lnTo>
                  <a:pt x="8" y="35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3"/>
                </a:lnTo>
                <a:lnTo>
                  <a:pt x="9" y="32"/>
                </a:lnTo>
                <a:lnTo>
                  <a:pt x="9" y="31"/>
                </a:lnTo>
                <a:lnTo>
                  <a:pt x="9" y="29"/>
                </a:lnTo>
                <a:lnTo>
                  <a:pt x="9" y="24"/>
                </a:lnTo>
                <a:lnTo>
                  <a:pt x="9" y="23"/>
                </a:lnTo>
                <a:lnTo>
                  <a:pt x="9" y="21"/>
                </a:lnTo>
                <a:lnTo>
                  <a:pt x="9" y="19"/>
                </a:lnTo>
                <a:lnTo>
                  <a:pt x="9" y="18"/>
                </a:lnTo>
                <a:lnTo>
                  <a:pt x="9" y="17"/>
                </a:lnTo>
                <a:lnTo>
                  <a:pt x="9" y="16"/>
                </a:lnTo>
                <a:lnTo>
                  <a:pt x="9" y="14"/>
                </a:lnTo>
                <a:lnTo>
                  <a:pt x="9" y="13"/>
                </a:lnTo>
                <a:lnTo>
                  <a:pt x="9" y="11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10"/>
                </a:lnTo>
                <a:lnTo>
                  <a:pt x="10" y="14"/>
                </a:lnTo>
                <a:lnTo>
                  <a:pt x="10" y="15"/>
                </a:lnTo>
                <a:lnTo>
                  <a:pt x="10" y="16"/>
                </a:lnTo>
                <a:lnTo>
                  <a:pt x="10" y="17"/>
                </a:lnTo>
                <a:lnTo>
                  <a:pt x="10" y="20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1" y="33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5764808" y="784597"/>
            <a:ext cx="15875" cy="57150"/>
          </a:xfrm>
          <a:custGeom>
            <a:avLst/>
            <a:gdLst>
              <a:gd name="T0" fmla="*/ 0 w 12"/>
              <a:gd name="T1" fmla="*/ 74220965 h 44"/>
              <a:gd name="T2" fmla="*/ 0 w 12"/>
              <a:gd name="T3" fmla="*/ 69042395 h 44"/>
              <a:gd name="T4" fmla="*/ 0 w 12"/>
              <a:gd name="T5" fmla="*/ 58686556 h 44"/>
              <a:gd name="T6" fmla="*/ 1779323 w 12"/>
              <a:gd name="T7" fmla="*/ 34521198 h 44"/>
              <a:gd name="T8" fmla="*/ 1779323 w 12"/>
              <a:gd name="T9" fmla="*/ 13808219 h 44"/>
              <a:gd name="T10" fmla="*/ 1779323 w 12"/>
              <a:gd name="T11" fmla="*/ 6904759 h 44"/>
              <a:gd name="T12" fmla="*/ 1779323 w 12"/>
              <a:gd name="T13" fmla="*/ 3452380 h 44"/>
              <a:gd name="T14" fmla="*/ 3558646 w 12"/>
              <a:gd name="T15" fmla="*/ 1726190 h 44"/>
              <a:gd name="T16" fmla="*/ 3558646 w 12"/>
              <a:gd name="T17" fmla="*/ 3452380 h 44"/>
              <a:gd name="T18" fmla="*/ 3558646 w 12"/>
              <a:gd name="T19" fmla="*/ 8630949 h 44"/>
              <a:gd name="T20" fmla="*/ 3558646 w 12"/>
              <a:gd name="T21" fmla="*/ 24165358 h 44"/>
              <a:gd name="T22" fmla="*/ 3558646 w 12"/>
              <a:gd name="T23" fmla="*/ 44878336 h 44"/>
              <a:gd name="T24" fmla="*/ 5337969 w 12"/>
              <a:gd name="T25" fmla="*/ 65591315 h 44"/>
              <a:gd name="T26" fmla="*/ 5337969 w 12"/>
              <a:gd name="T27" fmla="*/ 70768585 h 44"/>
              <a:gd name="T28" fmla="*/ 5337969 w 12"/>
              <a:gd name="T29" fmla="*/ 74220965 h 44"/>
              <a:gd name="T30" fmla="*/ 5337969 w 12"/>
              <a:gd name="T31" fmla="*/ 74220965 h 44"/>
              <a:gd name="T32" fmla="*/ 5337969 w 12"/>
              <a:gd name="T33" fmla="*/ 74220965 h 44"/>
              <a:gd name="T34" fmla="*/ 5337969 w 12"/>
              <a:gd name="T35" fmla="*/ 69042395 h 44"/>
              <a:gd name="T36" fmla="*/ 5337969 w 12"/>
              <a:gd name="T37" fmla="*/ 58686556 h 44"/>
              <a:gd name="T38" fmla="*/ 7117292 w 12"/>
              <a:gd name="T39" fmla="*/ 34521198 h 44"/>
              <a:gd name="T40" fmla="*/ 7117292 w 12"/>
              <a:gd name="T41" fmla="*/ 13808219 h 44"/>
              <a:gd name="T42" fmla="*/ 7117292 w 12"/>
              <a:gd name="T43" fmla="*/ 5178569 h 44"/>
              <a:gd name="T44" fmla="*/ 7117292 w 12"/>
              <a:gd name="T45" fmla="*/ 1726190 h 44"/>
              <a:gd name="T46" fmla="*/ 7117292 w 12"/>
              <a:gd name="T47" fmla="*/ 1726190 h 44"/>
              <a:gd name="T48" fmla="*/ 7117292 w 12"/>
              <a:gd name="T49" fmla="*/ 5178569 h 44"/>
              <a:gd name="T50" fmla="*/ 8896615 w 12"/>
              <a:gd name="T51" fmla="*/ 12082030 h 44"/>
              <a:gd name="T52" fmla="*/ 8896615 w 12"/>
              <a:gd name="T53" fmla="*/ 34521198 h 44"/>
              <a:gd name="T54" fmla="*/ 8896615 w 12"/>
              <a:gd name="T55" fmla="*/ 58686556 h 44"/>
              <a:gd name="T56" fmla="*/ 8896615 w 12"/>
              <a:gd name="T57" fmla="*/ 69042395 h 44"/>
              <a:gd name="T58" fmla="*/ 10675938 w 12"/>
              <a:gd name="T59" fmla="*/ 74220965 h 44"/>
              <a:gd name="T60" fmla="*/ 10675938 w 12"/>
              <a:gd name="T61" fmla="*/ 75947155 h 44"/>
              <a:gd name="T62" fmla="*/ 10675938 w 12"/>
              <a:gd name="T63" fmla="*/ 74220965 h 44"/>
              <a:gd name="T64" fmla="*/ 10675938 w 12"/>
              <a:gd name="T65" fmla="*/ 70768585 h 44"/>
              <a:gd name="T66" fmla="*/ 10675938 w 12"/>
              <a:gd name="T67" fmla="*/ 56960366 h 44"/>
              <a:gd name="T68" fmla="*/ 12455260 w 12"/>
              <a:gd name="T69" fmla="*/ 17260599 h 44"/>
              <a:gd name="T70" fmla="*/ 12455260 w 12"/>
              <a:gd name="T71" fmla="*/ 5178569 h 44"/>
              <a:gd name="T72" fmla="*/ 12455260 w 12"/>
              <a:gd name="T73" fmla="*/ 1726190 h 44"/>
              <a:gd name="T74" fmla="*/ 12455260 w 12"/>
              <a:gd name="T75" fmla="*/ 1726190 h 44"/>
              <a:gd name="T76" fmla="*/ 12455260 w 12"/>
              <a:gd name="T77" fmla="*/ 3452380 h 44"/>
              <a:gd name="T78" fmla="*/ 14234583 w 12"/>
              <a:gd name="T79" fmla="*/ 8630949 h 44"/>
              <a:gd name="T80" fmla="*/ 14234583 w 12"/>
              <a:gd name="T81" fmla="*/ 29342628 h 44"/>
              <a:gd name="T82" fmla="*/ 14234583 w 12"/>
              <a:gd name="T83" fmla="*/ 51781797 h 44"/>
              <a:gd name="T84" fmla="*/ 14234583 w 12"/>
              <a:gd name="T85" fmla="*/ 65591315 h 44"/>
              <a:gd name="T86" fmla="*/ 14234583 w 12"/>
              <a:gd name="T87" fmla="*/ 72494775 h 44"/>
              <a:gd name="T88" fmla="*/ 14234583 w 12"/>
              <a:gd name="T89" fmla="*/ 74220965 h 44"/>
              <a:gd name="T90" fmla="*/ 16013906 w 12"/>
              <a:gd name="T91" fmla="*/ 75947155 h 44"/>
              <a:gd name="T92" fmla="*/ 16013906 w 12"/>
              <a:gd name="T93" fmla="*/ 72494775 h 44"/>
              <a:gd name="T94" fmla="*/ 16013906 w 12"/>
              <a:gd name="T95" fmla="*/ 65591315 h 44"/>
              <a:gd name="T96" fmla="*/ 16013906 w 12"/>
              <a:gd name="T97" fmla="*/ 50055607 h 44"/>
              <a:gd name="T98" fmla="*/ 16013906 w 12"/>
              <a:gd name="T99" fmla="*/ 22439168 h 44"/>
              <a:gd name="T100" fmla="*/ 17793229 w 12"/>
              <a:gd name="T101" fmla="*/ 10355840 h 44"/>
              <a:gd name="T102" fmla="*/ 17793229 w 12"/>
              <a:gd name="T103" fmla="*/ 3452380 h 44"/>
              <a:gd name="T104" fmla="*/ 17793229 w 12"/>
              <a:gd name="T105" fmla="*/ 1726190 h 44"/>
              <a:gd name="T106" fmla="*/ 17793229 w 12"/>
              <a:gd name="T107" fmla="*/ 1726190 h 44"/>
              <a:gd name="T108" fmla="*/ 17793229 w 12"/>
              <a:gd name="T109" fmla="*/ 3452380 h 44"/>
              <a:gd name="T110" fmla="*/ 17793229 w 12"/>
              <a:gd name="T111" fmla="*/ 8630949 h 44"/>
              <a:gd name="T112" fmla="*/ 19572552 w 12"/>
              <a:gd name="T113" fmla="*/ 24165358 h 44"/>
              <a:gd name="T114" fmla="*/ 19572552 w 12"/>
              <a:gd name="T115" fmla="*/ 48329417 h 44"/>
              <a:gd name="T116" fmla="*/ 19572552 w 12"/>
              <a:gd name="T117" fmla="*/ 62138935 h 44"/>
              <a:gd name="T118" fmla="*/ 19572552 w 12"/>
              <a:gd name="T119" fmla="*/ 70768585 h 44"/>
              <a:gd name="T120" fmla="*/ 19572552 w 12"/>
              <a:gd name="T121" fmla="*/ 74220965 h 44"/>
              <a:gd name="T122" fmla="*/ 19572552 w 12"/>
              <a:gd name="T123" fmla="*/ 75947155 h 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44"/>
              <a:gd name="T188" fmla="*/ 12 w 12"/>
              <a:gd name="T189" fmla="*/ 44 h 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44">
                <a:moveTo>
                  <a:pt x="0" y="43"/>
                </a:move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1" y="30"/>
                </a:lnTo>
                <a:lnTo>
                  <a:pt x="1" y="29"/>
                </a:lnTo>
                <a:lnTo>
                  <a:pt x="1" y="28"/>
                </a:lnTo>
                <a:lnTo>
                  <a:pt x="1" y="25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5"/>
                </a:lnTo>
                <a:lnTo>
                  <a:pt x="1" y="11"/>
                </a:lnTo>
                <a:lnTo>
                  <a:pt x="1" y="10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19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9"/>
                </a:lnTo>
                <a:lnTo>
                  <a:pt x="2" y="33"/>
                </a:lnTo>
                <a:lnTo>
                  <a:pt x="3" y="34"/>
                </a:lnTo>
                <a:lnTo>
                  <a:pt x="3" y="35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6"/>
                </a:lnTo>
                <a:lnTo>
                  <a:pt x="3" y="34"/>
                </a:lnTo>
                <a:lnTo>
                  <a:pt x="3" y="33"/>
                </a:lnTo>
                <a:lnTo>
                  <a:pt x="3" y="32"/>
                </a:lnTo>
                <a:lnTo>
                  <a:pt x="4" y="30"/>
                </a:lnTo>
                <a:lnTo>
                  <a:pt x="4" y="25"/>
                </a:lnTo>
                <a:lnTo>
                  <a:pt x="4" y="24"/>
                </a:lnTo>
                <a:lnTo>
                  <a:pt x="4" y="22"/>
                </a:lnTo>
                <a:lnTo>
                  <a:pt x="4" y="20"/>
                </a:lnTo>
                <a:lnTo>
                  <a:pt x="4" y="15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4"/>
                </a:lnTo>
                <a:lnTo>
                  <a:pt x="5" y="19"/>
                </a:lnTo>
                <a:lnTo>
                  <a:pt x="5" y="20"/>
                </a:lnTo>
                <a:lnTo>
                  <a:pt x="5" y="21"/>
                </a:lnTo>
                <a:lnTo>
                  <a:pt x="5" y="24"/>
                </a:lnTo>
                <a:lnTo>
                  <a:pt x="5" y="29"/>
                </a:lnTo>
                <a:lnTo>
                  <a:pt x="5" y="30"/>
                </a:lnTo>
                <a:lnTo>
                  <a:pt x="5" y="31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7"/>
                </a:lnTo>
                <a:lnTo>
                  <a:pt x="6" y="36"/>
                </a:lnTo>
                <a:lnTo>
                  <a:pt x="6" y="35"/>
                </a:lnTo>
                <a:lnTo>
                  <a:pt x="6" y="33"/>
                </a:lnTo>
                <a:lnTo>
                  <a:pt x="6" y="2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8" y="5"/>
                </a:lnTo>
                <a:lnTo>
                  <a:pt x="8" y="6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8" y="12"/>
                </a:lnTo>
                <a:lnTo>
                  <a:pt x="8" y="17"/>
                </a:lnTo>
                <a:lnTo>
                  <a:pt x="8" y="18"/>
                </a:lnTo>
                <a:lnTo>
                  <a:pt x="8" y="19"/>
                </a:lnTo>
                <a:lnTo>
                  <a:pt x="8" y="22"/>
                </a:lnTo>
                <a:lnTo>
                  <a:pt x="8" y="27"/>
                </a:lnTo>
                <a:lnTo>
                  <a:pt x="8" y="28"/>
                </a:lnTo>
                <a:lnTo>
                  <a:pt x="8" y="29"/>
                </a:lnTo>
                <a:lnTo>
                  <a:pt x="8" y="30"/>
                </a:lnTo>
                <a:lnTo>
                  <a:pt x="8" y="32"/>
                </a:lnTo>
                <a:lnTo>
                  <a:pt x="8" y="33"/>
                </a:lnTo>
                <a:lnTo>
                  <a:pt x="8" y="34"/>
                </a:lnTo>
                <a:lnTo>
                  <a:pt x="8" y="37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4"/>
                </a:lnTo>
                <a:lnTo>
                  <a:pt x="9" y="33"/>
                </a:lnTo>
                <a:lnTo>
                  <a:pt x="9" y="32"/>
                </a:lnTo>
                <a:lnTo>
                  <a:pt x="9" y="29"/>
                </a:lnTo>
                <a:lnTo>
                  <a:pt x="9" y="28"/>
                </a:lnTo>
                <a:lnTo>
                  <a:pt x="9" y="27"/>
                </a:lnTo>
                <a:lnTo>
                  <a:pt x="9" y="24"/>
                </a:lnTo>
                <a:lnTo>
                  <a:pt x="9" y="18"/>
                </a:lnTo>
                <a:lnTo>
                  <a:pt x="9" y="17"/>
                </a:lnTo>
                <a:lnTo>
                  <a:pt x="9" y="15"/>
                </a:lnTo>
                <a:lnTo>
                  <a:pt x="9" y="13"/>
                </a:lnTo>
                <a:lnTo>
                  <a:pt x="9" y="12"/>
                </a:lnTo>
                <a:lnTo>
                  <a:pt x="10" y="11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8"/>
                </a:lnTo>
                <a:lnTo>
                  <a:pt x="10" y="9"/>
                </a:lnTo>
                <a:lnTo>
                  <a:pt x="10" y="10"/>
                </a:lnTo>
                <a:lnTo>
                  <a:pt x="11" y="12"/>
                </a:lnTo>
                <a:lnTo>
                  <a:pt x="11" y="13"/>
                </a:lnTo>
                <a:lnTo>
                  <a:pt x="11" y="14"/>
                </a:lnTo>
                <a:lnTo>
                  <a:pt x="11" y="15"/>
                </a:lnTo>
                <a:lnTo>
                  <a:pt x="11" y="17"/>
                </a:lnTo>
                <a:lnTo>
                  <a:pt x="11" y="22"/>
                </a:lnTo>
                <a:lnTo>
                  <a:pt x="11" y="23"/>
                </a:lnTo>
                <a:lnTo>
                  <a:pt x="11" y="24"/>
                </a:lnTo>
                <a:lnTo>
                  <a:pt x="11" y="25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3"/>
                </a:lnTo>
                <a:lnTo>
                  <a:pt x="11" y="34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  <a:lnTo>
                  <a:pt x="12" y="4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5780683" y="784597"/>
            <a:ext cx="15875" cy="58738"/>
          </a:xfrm>
          <a:custGeom>
            <a:avLst/>
            <a:gdLst>
              <a:gd name="T0" fmla="*/ 0 w 11"/>
              <a:gd name="T1" fmla="*/ 74588123 h 45"/>
              <a:gd name="T2" fmla="*/ 0 w 11"/>
              <a:gd name="T3" fmla="*/ 67650513 h 45"/>
              <a:gd name="T4" fmla="*/ 0 w 11"/>
              <a:gd name="T5" fmla="*/ 55507410 h 45"/>
              <a:gd name="T6" fmla="*/ 0 w 11"/>
              <a:gd name="T7" fmla="*/ 29487781 h 45"/>
              <a:gd name="T8" fmla="*/ 1941080 w 11"/>
              <a:gd name="T9" fmla="*/ 12141797 h 45"/>
              <a:gd name="T10" fmla="*/ 1941080 w 11"/>
              <a:gd name="T11" fmla="*/ 3469458 h 45"/>
              <a:gd name="T12" fmla="*/ 1941080 w 11"/>
              <a:gd name="T13" fmla="*/ 1734729 h 45"/>
              <a:gd name="T14" fmla="*/ 1941080 w 11"/>
              <a:gd name="T15" fmla="*/ 0 h 45"/>
              <a:gd name="T16" fmla="*/ 1941080 w 11"/>
              <a:gd name="T17" fmla="*/ 3469458 h 45"/>
              <a:gd name="T18" fmla="*/ 1941080 w 11"/>
              <a:gd name="T19" fmla="*/ 8673645 h 45"/>
              <a:gd name="T20" fmla="*/ 1941080 w 11"/>
              <a:gd name="T21" fmla="*/ 32957239 h 45"/>
              <a:gd name="T22" fmla="*/ 3882159 w 11"/>
              <a:gd name="T23" fmla="*/ 52037952 h 45"/>
              <a:gd name="T24" fmla="*/ 3882159 w 11"/>
              <a:gd name="T25" fmla="*/ 67650513 h 45"/>
              <a:gd name="T26" fmla="*/ 3882159 w 11"/>
              <a:gd name="T27" fmla="*/ 74588123 h 45"/>
              <a:gd name="T28" fmla="*/ 3882159 w 11"/>
              <a:gd name="T29" fmla="*/ 76322852 h 45"/>
              <a:gd name="T30" fmla="*/ 3882159 w 11"/>
              <a:gd name="T31" fmla="*/ 76322852 h 45"/>
              <a:gd name="T32" fmla="*/ 3882159 w 11"/>
              <a:gd name="T33" fmla="*/ 72853394 h 45"/>
              <a:gd name="T34" fmla="*/ 5823239 w 11"/>
              <a:gd name="T35" fmla="*/ 62446326 h 45"/>
              <a:gd name="T36" fmla="*/ 5823239 w 11"/>
              <a:gd name="T37" fmla="*/ 39896155 h 45"/>
              <a:gd name="T38" fmla="*/ 5823239 w 11"/>
              <a:gd name="T39" fmla="*/ 15611255 h 45"/>
              <a:gd name="T40" fmla="*/ 7764318 w 11"/>
              <a:gd name="T41" fmla="*/ 5204187 h 45"/>
              <a:gd name="T42" fmla="*/ 7764318 w 11"/>
              <a:gd name="T43" fmla="*/ 1734729 h 45"/>
              <a:gd name="T44" fmla="*/ 7764318 w 11"/>
              <a:gd name="T45" fmla="*/ 0 h 45"/>
              <a:gd name="T46" fmla="*/ 7764318 w 11"/>
              <a:gd name="T47" fmla="*/ 1734729 h 45"/>
              <a:gd name="T48" fmla="*/ 7764318 w 11"/>
              <a:gd name="T49" fmla="*/ 5204187 h 45"/>
              <a:gd name="T50" fmla="*/ 7764318 w 11"/>
              <a:gd name="T51" fmla="*/ 13876526 h 45"/>
              <a:gd name="T52" fmla="*/ 9705398 w 11"/>
              <a:gd name="T53" fmla="*/ 48569800 h 45"/>
              <a:gd name="T54" fmla="*/ 9705398 w 11"/>
              <a:gd name="T55" fmla="*/ 65915784 h 45"/>
              <a:gd name="T56" fmla="*/ 9705398 w 11"/>
              <a:gd name="T57" fmla="*/ 72853394 h 45"/>
              <a:gd name="T58" fmla="*/ 9705398 w 11"/>
              <a:gd name="T59" fmla="*/ 76322852 h 45"/>
              <a:gd name="T60" fmla="*/ 9705398 w 11"/>
              <a:gd name="T61" fmla="*/ 76322852 h 45"/>
              <a:gd name="T62" fmla="*/ 9705398 w 11"/>
              <a:gd name="T63" fmla="*/ 74588123 h 45"/>
              <a:gd name="T64" fmla="*/ 11646477 w 11"/>
              <a:gd name="T65" fmla="*/ 71118665 h 45"/>
              <a:gd name="T66" fmla="*/ 11646477 w 11"/>
              <a:gd name="T67" fmla="*/ 58976868 h 45"/>
              <a:gd name="T68" fmla="*/ 11646477 w 11"/>
              <a:gd name="T69" fmla="*/ 31222510 h 45"/>
              <a:gd name="T70" fmla="*/ 11646477 w 11"/>
              <a:gd name="T71" fmla="*/ 13876526 h 45"/>
              <a:gd name="T72" fmla="*/ 11646477 w 11"/>
              <a:gd name="T73" fmla="*/ 5204187 h 45"/>
              <a:gd name="T74" fmla="*/ 11646477 w 11"/>
              <a:gd name="T75" fmla="*/ 1734729 h 45"/>
              <a:gd name="T76" fmla="*/ 13587557 w 11"/>
              <a:gd name="T77" fmla="*/ 0 h 45"/>
              <a:gd name="T78" fmla="*/ 13587557 w 11"/>
              <a:gd name="T79" fmla="*/ 1734729 h 45"/>
              <a:gd name="T80" fmla="*/ 13587557 w 11"/>
              <a:gd name="T81" fmla="*/ 6938916 h 45"/>
              <a:gd name="T82" fmla="*/ 13587557 w 11"/>
              <a:gd name="T83" fmla="*/ 19080713 h 45"/>
              <a:gd name="T84" fmla="*/ 13587557 w 11"/>
              <a:gd name="T85" fmla="*/ 46835071 h 45"/>
              <a:gd name="T86" fmla="*/ 15528636 w 11"/>
              <a:gd name="T87" fmla="*/ 64181055 h 45"/>
              <a:gd name="T88" fmla="*/ 15528636 w 11"/>
              <a:gd name="T89" fmla="*/ 72853394 h 45"/>
              <a:gd name="T90" fmla="*/ 15528636 w 11"/>
              <a:gd name="T91" fmla="*/ 76322852 h 45"/>
              <a:gd name="T92" fmla="*/ 15528636 w 11"/>
              <a:gd name="T93" fmla="*/ 78057581 h 45"/>
              <a:gd name="T94" fmla="*/ 15528636 w 11"/>
              <a:gd name="T95" fmla="*/ 76322852 h 45"/>
              <a:gd name="T96" fmla="*/ 15528636 w 11"/>
              <a:gd name="T97" fmla="*/ 72853394 h 45"/>
              <a:gd name="T98" fmla="*/ 15528636 w 11"/>
              <a:gd name="T99" fmla="*/ 62446326 h 45"/>
              <a:gd name="T100" fmla="*/ 17469716 w 11"/>
              <a:gd name="T101" fmla="*/ 34691968 h 45"/>
              <a:gd name="T102" fmla="*/ 17469716 w 11"/>
              <a:gd name="T103" fmla="*/ 15611255 h 45"/>
              <a:gd name="T104" fmla="*/ 17469716 w 11"/>
              <a:gd name="T105" fmla="*/ 5204187 h 45"/>
              <a:gd name="T106" fmla="*/ 17469716 w 11"/>
              <a:gd name="T107" fmla="*/ 1734729 h 45"/>
              <a:gd name="T108" fmla="*/ 17469716 w 11"/>
              <a:gd name="T109" fmla="*/ 0 h 45"/>
              <a:gd name="T110" fmla="*/ 19410795 w 11"/>
              <a:gd name="T111" fmla="*/ 0 h 45"/>
              <a:gd name="T112" fmla="*/ 19410795 w 11"/>
              <a:gd name="T113" fmla="*/ 3469458 h 45"/>
              <a:gd name="T114" fmla="*/ 19410795 w 11"/>
              <a:gd name="T115" fmla="*/ 13876526 h 45"/>
              <a:gd name="T116" fmla="*/ 19410795 w 11"/>
              <a:gd name="T117" fmla="*/ 39896155 h 45"/>
              <a:gd name="T118" fmla="*/ 21351875 w 11"/>
              <a:gd name="T119" fmla="*/ 62446326 h 45"/>
              <a:gd name="T120" fmla="*/ 21351875 w 11"/>
              <a:gd name="T121" fmla="*/ 71118665 h 45"/>
              <a:gd name="T122" fmla="*/ 21351875 w 11"/>
              <a:gd name="T123" fmla="*/ 76322852 h 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5"/>
              <a:gd name="T188" fmla="*/ 11 w 11"/>
              <a:gd name="T189" fmla="*/ 45 h 4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5">
                <a:moveTo>
                  <a:pt x="0" y="44"/>
                </a:moveTo>
                <a:lnTo>
                  <a:pt x="0" y="44"/>
                </a:ln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7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lnTo>
                  <a:pt x="0" y="29"/>
                </a:ln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18"/>
                </a:lnTo>
                <a:lnTo>
                  <a:pt x="0" y="17"/>
                </a:lnTo>
                <a:lnTo>
                  <a:pt x="0" y="15"/>
                </a:lnTo>
                <a:lnTo>
                  <a:pt x="0" y="13"/>
                </a:lnTo>
                <a:lnTo>
                  <a:pt x="0" y="12"/>
                </a:lnTo>
                <a:lnTo>
                  <a:pt x="0" y="11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3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2" y="30"/>
                </a:lnTo>
                <a:lnTo>
                  <a:pt x="2" y="31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6"/>
                </a:lnTo>
                <a:lnTo>
                  <a:pt x="3" y="35"/>
                </a:lnTo>
                <a:lnTo>
                  <a:pt x="3" y="33"/>
                </a:lnTo>
                <a:lnTo>
                  <a:pt x="3" y="31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0"/>
                </a:lnTo>
                <a:lnTo>
                  <a:pt x="3" y="15"/>
                </a:lnTo>
                <a:lnTo>
                  <a:pt x="3" y="14"/>
                </a:lnTo>
                <a:lnTo>
                  <a:pt x="3" y="12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1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2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3"/>
                </a:lnTo>
                <a:lnTo>
                  <a:pt x="5" y="34"/>
                </a:lnTo>
                <a:lnTo>
                  <a:pt x="5" y="36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3"/>
                </a:lnTo>
                <a:lnTo>
                  <a:pt x="5" y="42"/>
                </a:lnTo>
                <a:lnTo>
                  <a:pt x="5" y="41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8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8"/>
                </a:lnTo>
                <a:lnTo>
                  <a:pt x="6" y="25"/>
                </a:lnTo>
                <a:lnTo>
                  <a:pt x="6" y="19"/>
                </a:lnTo>
                <a:lnTo>
                  <a:pt x="6" y="18"/>
                </a:lnTo>
                <a:lnTo>
                  <a:pt x="6" y="16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5"/>
                </a:lnTo>
                <a:lnTo>
                  <a:pt x="7" y="16"/>
                </a:lnTo>
                <a:lnTo>
                  <a:pt x="7" y="18"/>
                </a:lnTo>
                <a:lnTo>
                  <a:pt x="7" y="20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2"/>
                </a:lnTo>
                <a:lnTo>
                  <a:pt x="7" y="33"/>
                </a:lnTo>
                <a:lnTo>
                  <a:pt x="8" y="33"/>
                </a:lnTo>
                <a:lnTo>
                  <a:pt x="8" y="34"/>
                </a:lnTo>
                <a:lnTo>
                  <a:pt x="8" y="37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4"/>
                </a:lnTo>
                <a:lnTo>
                  <a:pt x="8" y="43"/>
                </a:lnTo>
                <a:lnTo>
                  <a:pt x="8" y="42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8" y="37"/>
                </a:lnTo>
                <a:lnTo>
                  <a:pt x="8" y="36"/>
                </a:lnTo>
                <a:lnTo>
                  <a:pt x="8" y="35"/>
                </a:lnTo>
                <a:lnTo>
                  <a:pt x="9" y="32"/>
                </a:lnTo>
                <a:lnTo>
                  <a:pt x="9" y="31"/>
                </a:lnTo>
                <a:lnTo>
                  <a:pt x="9" y="30"/>
                </a:lnTo>
                <a:lnTo>
                  <a:pt x="9" y="27"/>
                </a:lnTo>
                <a:lnTo>
                  <a:pt x="9" y="21"/>
                </a:lnTo>
                <a:lnTo>
                  <a:pt x="9" y="20"/>
                </a:lnTo>
                <a:lnTo>
                  <a:pt x="9" y="19"/>
                </a:lnTo>
                <a:lnTo>
                  <a:pt x="9" y="18"/>
                </a:lnTo>
                <a:lnTo>
                  <a:pt x="9" y="15"/>
                </a:lnTo>
                <a:lnTo>
                  <a:pt x="9" y="14"/>
                </a:lnTo>
                <a:lnTo>
                  <a:pt x="9" y="12"/>
                </a:lnTo>
                <a:lnTo>
                  <a:pt x="9" y="10"/>
                </a:lnTo>
                <a:lnTo>
                  <a:pt x="9" y="9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0" y="12"/>
                </a:lnTo>
                <a:lnTo>
                  <a:pt x="10" y="13"/>
                </a:lnTo>
                <a:lnTo>
                  <a:pt x="10" y="14"/>
                </a:lnTo>
                <a:lnTo>
                  <a:pt x="10" y="17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8"/>
                </a:lnTo>
                <a:lnTo>
                  <a:pt x="10" y="33"/>
                </a:lnTo>
                <a:lnTo>
                  <a:pt x="10" y="34"/>
                </a:lnTo>
                <a:lnTo>
                  <a:pt x="11" y="35"/>
                </a:lnTo>
                <a:lnTo>
                  <a:pt x="11" y="36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2" name="Freeform 138"/>
          <p:cNvSpPr>
            <a:spLocks/>
          </p:cNvSpPr>
          <p:nvPr/>
        </p:nvSpPr>
        <p:spPr bwMode="auto">
          <a:xfrm>
            <a:off x="5796558" y="783010"/>
            <a:ext cx="14287" cy="61912"/>
          </a:xfrm>
          <a:custGeom>
            <a:avLst/>
            <a:gdLst>
              <a:gd name="T0" fmla="*/ 0 w 11"/>
              <a:gd name="T1" fmla="*/ 80525118 h 47"/>
              <a:gd name="T2" fmla="*/ 0 w 11"/>
              <a:gd name="T3" fmla="*/ 78774458 h 47"/>
              <a:gd name="T4" fmla="*/ 0 w 11"/>
              <a:gd name="T5" fmla="*/ 75273137 h 47"/>
              <a:gd name="T6" fmla="*/ 0 w 11"/>
              <a:gd name="T7" fmla="*/ 64770490 h 47"/>
              <a:gd name="T8" fmla="*/ 1746910 w 11"/>
              <a:gd name="T9" fmla="*/ 26258592 h 47"/>
              <a:gd name="T10" fmla="*/ 1746910 w 11"/>
              <a:gd name="T11" fmla="*/ 10502646 h 47"/>
              <a:gd name="T12" fmla="*/ 1746910 w 11"/>
              <a:gd name="T13" fmla="*/ 3501321 h 47"/>
              <a:gd name="T14" fmla="*/ 1746910 w 11"/>
              <a:gd name="T15" fmla="*/ 1750661 h 47"/>
              <a:gd name="T16" fmla="*/ 1746910 w 11"/>
              <a:gd name="T17" fmla="*/ 1750661 h 47"/>
              <a:gd name="T18" fmla="*/ 1746910 w 11"/>
              <a:gd name="T19" fmla="*/ 3501321 h 47"/>
              <a:gd name="T20" fmla="*/ 3493821 w 11"/>
              <a:gd name="T21" fmla="*/ 10502646 h 47"/>
              <a:gd name="T22" fmla="*/ 3493821 w 11"/>
              <a:gd name="T23" fmla="*/ 52515866 h 47"/>
              <a:gd name="T24" fmla="*/ 3493821 w 11"/>
              <a:gd name="T25" fmla="*/ 70022472 h 47"/>
              <a:gd name="T26" fmla="*/ 5240731 w 11"/>
              <a:gd name="T27" fmla="*/ 77023797 h 47"/>
              <a:gd name="T28" fmla="*/ 5240731 w 11"/>
              <a:gd name="T29" fmla="*/ 80525118 h 47"/>
              <a:gd name="T30" fmla="*/ 5240731 w 11"/>
              <a:gd name="T31" fmla="*/ 80525118 h 47"/>
              <a:gd name="T32" fmla="*/ 5240731 w 11"/>
              <a:gd name="T33" fmla="*/ 77023797 h 47"/>
              <a:gd name="T34" fmla="*/ 5240731 w 11"/>
              <a:gd name="T35" fmla="*/ 68271811 h 47"/>
              <a:gd name="T36" fmla="*/ 5240731 w 11"/>
              <a:gd name="T37" fmla="*/ 45514541 h 47"/>
              <a:gd name="T38" fmla="*/ 6987642 w 11"/>
              <a:gd name="T39" fmla="*/ 17505289 h 47"/>
              <a:gd name="T40" fmla="*/ 6987642 w 11"/>
              <a:gd name="T41" fmla="*/ 5251982 h 47"/>
              <a:gd name="T42" fmla="*/ 6987642 w 11"/>
              <a:gd name="T43" fmla="*/ 1750661 h 47"/>
              <a:gd name="T44" fmla="*/ 6987642 w 11"/>
              <a:gd name="T45" fmla="*/ 0 h 47"/>
              <a:gd name="T46" fmla="*/ 6987642 w 11"/>
              <a:gd name="T47" fmla="*/ 1750661 h 47"/>
              <a:gd name="T48" fmla="*/ 6987642 w 11"/>
              <a:gd name="T49" fmla="*/ 5251982 h 47"/>
              <a:gd name="T50" fmla="*/ 8734552 w 11"/>
              <a:gd name="T51" fmla="*/ 28009252 h 47"/>
              <a:gd name="T52" fmla="*/ 8734552 w 11"/>
              <a:gd name="T53" fmla="*/ 52515866 h 47"/>
              <a:gd name="T54" fmla="*/ 8734552 w 11"/>
              <a:gd name="T55" fmla="*/ 70022472 h 47"/>
              <a:gd name="T56" fmla="*/ 8734552 w 11"/>
              <a:gd name="T57" fmla="*/ 77023797 h 47"/>
              <a:gd name="T58" fmla="*/ 8734552 w 11"/>
              <a:gd name="T59" fmla="*/ 80525118 h 47"/>
              <a:gd name="T60" fmla="*/ 10481463 w 11"/>
              <a:gd name="T61" fmla="*/ 80525118 h 47"/>
              <a:gd name="T62" fmla="*/ 10481463 w 11"/>
              <a:gd name="T63" fmla="*/ 78774458 h 47"/>
              <a:gd name="T64" fmla="*/ 10481463 w 11"/>
              <a:gd name="T65" fmla="*/ 71773133 h 47"/>
              <a:gd name="T66" fmla="*/ 10481463 w 11"/>
              <a:gd name="T67" fmla="*/ 56017187 h 47"/>
              <a:gd name="T68" fmla="*/ 10481463 w 11"/>
              <a:gd name="T69" fmla="*/ 31509256 h 47"/>
              <a:gd name="T70" fmla="*/ 12228373 w 11"/>
              <a:gd name="T71" fmla="*/ 14003967 h 47"/>
              <a:gd name="T72" fmla="*/ 12228373 w 11"/>
              <a:gd name="T73" fmla="*/ 5251982 h 47"/>
              <a:gd name="T74" fmla="*/ 12228373 w 11"/>
              <a:gd name="T75" fmla="*/ 1750661 h 47"/>
              <a:gd name="T76" fmla="*/ 12228373 w 11"/>
              <a:gd name="T77" fmla="*/ 0 h 47"/>
              <a:gd name="T78" fmla="*/ 12228373 w 11"/>
              <a:gd name="T79" fmla="*/ 1750661 h 47"/>
              <a:gd name="T80" fmla="*/ 12228373 w 11"/>
              <a:gd name="T81" fmla="*/ 5251982 h 47"/>
              <a:gd name="T82" fmla="*/ 12228373 w 11"/>
              <a:gd name="T83" fmla="*/ 12253307 h 47"/>
              <a:gd name="T84" fmla="*/ 13975284 w 11"/>
              <a:gd name="T85" fmla="*/ 38511899 h 47"/>
              <a:gd name="T86" fmla="*/ 13975284 w 11"/>
              <a:gd name="T87" fmla="*/ 59518508 h 47"/>
              <a:gd name="T88" fmla="*/ 13975284 w 11"/>
              <a:gd name="T89" fmla="*/ 71773133 h 47"/>
              <a:gd name="T90" fmla="*/ 13975284 w 11"/>
              <a:gd name="T91" fmla="*/ 78774458 h 47"/>
              <a:gd name="T92" fmla="*/ 13975284 w 11"/>
              <a:gd name="T93" fmla="*/ 80525118 h 47"/>
              <a:gd name="T94" fmla="*/ 15722194 w 11"/>
              <a:gd name="T95" fmla="*/ 80525118 h 47"/>
              <a:gd name="T96" fmla="*/ 15722194 w 11"/>
              <a:gd name="T97" fmla="*/ 77023797 h 47"/>
              <a:gd name="T98" fmla="*/ 15722194 w 11"/>
              <a:gd name="T99" fmla="*/ 68271811 h 47"/>
              <a:gd name="T100" fmla="*/ 15722194 w 11"/>
              <a:gd name="T101" fmla="*/ 43763880 h 47"/>
              <a:gd name="T102" fmla="*/ 15722194 w 11"/>
              <a:gd name="T103" fmla="*/ 17505289 h 47"/>
              <a:gd name="T104" fmla="*/ 17469105 w 11"/>
              <a:gd name="T105" fmla="*/ 5251982 h 47"/>
              <a:gd name="T106" fmla="*/ 17469105 w 11"/>
              <a:gd name="T107" fmla="*/ 1750661 h 47"/>
              <a:gd name="T108" fmla="*/ 17469105 w 11"/>
              <a:gd name="T109" fmla="*/ 0 h 47"/>
              <a:gd name="T110" fmla="*/ 17469105 w 11"/>
              <a:gd name="T111" fmla="*/ 1750661 h 47"/>
              <a:gd name="T112" fmla="*/ 17469105 w 11"/>
              <a:gd name="T113" fmla="*/ 7002642 h 47"/>
              <a:gd name="T114" fmla="*/ 17469105 w 11"/>
              <a:gd name="T115" fmla="*/ 22757270 h 47"/>
              <a:gd name="T116" fmla="*/ 19216015 w 11"/>
              <a:gd name="T117" fmla="*/ 56017187 h 47"/>
              <a:gd name="T118" fmla="*/ 19216015 w 11"/>
              <a:gd name="T119" fmla="*/ 71773133 h 47"/>
              <a:gd name="T120" fmla="*/ 19216015 w 11"/>
              <a:gd name="T121" fmla="*/ 78774458 h 47"/>
              <a:gd name="T122" fmla="*/ 19216015 w 11"/>
              <a:gd name="T123" fmla="*/ 80525118 h 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7"/>
              <a:gd name="T188" fmla="*/ 11 w 11"/>
              <a:gd name="T189" fmla="*/ 47 h 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7">
                <a:moveTo>
                  <a:pt x="0" y="45"/>
                </a:moveTo>
                <a:lnTo>
                  <a:pt x="0" y="46"/>
                </a:lnTo>
                <a:lnTo>
                  <a:pt x="0" y="45"/>
                </a:lnTo>
                <a:lnTo>
                  <a:pt x="0" y="44"/>
                </a:ln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0" y="40"/>
                </a:lnTo>
                <a:lnTo>
                  <a:pt x="0" y="38"/>
                </a:lnTo>
                <a:lnTo>
                  <a:pt x="0" y="37"/>
                </a:lnTo>
                <a:lnTo>
                  <a:pt x="0" y="35"/>
                </a:lnTo>
                <a:lnTo>
                  <a:pt x="0" y="33"/>
                </a:lnTo>
                <a:lnTo>
                  <a:pt x="0" y="27"/>
                </a:lnTo>
                <a:lnTo>
                  <a:pt x="0" y="26"/>
                </a:lnTo>
                <a:lnTo>
                  <a:pt x="1" y="24"/>
                </a:lnTo>
                <a:lnTo>
                  <a:pt x="1" y="21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2"/>
                </a:lnTo>
                <a:lnTo>
                  <a:pt x="2" y="18"/>
                </a:lnTo>
                <a:lnTo>
                  <a:pt x="2" y="29"/>
                </a:lnTo>
                <a:lnTo>
                  <a:pt x="2" y="30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4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6"/>
                </a:lnTo>
                <a:lnTo>
                  <a:pt x="4" y="23"/>
                </a:lnTo>
                <a:lnTo>
                  <a:pt x="4" y="17"/>
                </a:lnTo>
                <a:lnTo>
                  <a:pt x="4" y="16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5" y="11"/>
                </a:lnTo>
                <a:lnTo>
                  <a:pt x="5" y="16"/>
                </a:lnTo>
                <a:lnTo>
                  <a:pt x="5" y="17"/>
                </a:lnTo>
                <a:lnTo>
                  <a:pt x="5" y="18"/>
                </a:lnTo>
                <a:lnTo>
                  <a:pt x="5" y="21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5" y="30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7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6" y="31"/>
                </a:lnTo>
                <a:lnTo>
                  <a:pt x="6" y="29"/>
                </a:lnTo>
                <a:lnTo>
                  <a:pt x="6" y="26"/>
                </a:lnTo>
                <a:lnTo>
                  <a:pt x="6" y="21"/>
                </a:lnTo>
                <a:lnTo>
                  <a:pt x="6" y="20"/>
                </a:lnTo>
                <a:lnTo>
                  <a:pt x="6" y="19"/>
                </a:lnTo>
                <a:lnTo>
                  <a:pt x="6" y="18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1"/>
                </a:lnTo>
                <a:lnTo>
                  <a:pt x="8" y="12"/>
                </a:lnTo>
                <a:lnTo>
                  <a:pt x="8" y="13"/>
                </a:lnTo>
                <a:lnTo>
                  <a:pt x="8" y="16"/>
                </a:lnTo>
                <a:lnTo>
                  <a:pt x="8" y="21"/>
                </a:lnTo>
                <a:lnTo>
                  <a:pt x="8" y="22"/>
                </a:lnTo>
                <a:lnTo>
                  <a:pt x="8" y="24"/>
                </a:lnTo>
                <a:lnTo>
                  <a:pt x="8" y="27"/>
                </a:lnTo>
                <a:lnTo>
                  <a:pt x="8" y="28"/>
                </a:lnTo>
                <a:lnTo>
                  <a:pt x="8" y="29"/>
                </a:lnTo>
                <a:lnTo>
                  <a:pt x="8" y="30"/>
                </a:lnTo>
                <a:lnTo>
                  <a:pt x="8" y="33"/>
                </a:lnTo>
                <a:lnTo>
                  <a:pt x="8" y="34"/>
                </a:lnTo>
                <a:lnTo>
                  <a:pt x="8" y="35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6"/>
                </a:lnTo>
                <a:lnTo>
                  <a:pt x="8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9" y="40"/>
                </a:lnTo>
                <a:lnTo>
                  <a:pt x="9" y="39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2"/>
                </a:lnTo>
                <a:lnTo>
                  <a:pt x="9" y="27"/>
                </a:lnTo>
                <a:lnTo>
                  <a:pt x="9" y="26"/>
                </a:lnTo>
                <a:lnTo>
                  <a:pt x="9" y="25"/>
                </a:lnTo>
                <a:lnTo>
                  <a:pt x="9" y="24"/>
                </a:lnTo>
                <a:lnTo>
                  <a:pt x="9" y="21"/>
                </a:lnTo>
                <a:lnTo>
                  <a:pt x="9" y="16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8"/>
                </a:lnTo>
                <a:lnTo>
                  <a:pt x="10" y="9"/>
                </a:lnTo>
                <a:lnTo>
                  <a:pt x="10" y="10"/>
                </a:lnTo>
                <a:lnTo>
                  <a:pt x="10" y="13"/>
                </a:lnTo>
                <a:lnTo>
                  <a:pt x="10" y="19"/>
                </a:lnTo>
                <a:lnTo>
                  <a:pt x="10" y="20"/>
                </a:lnTo>
                <a:lnTo>
                  <a:pt x="10" y="22"/>
                </a:lnTo>
                <a:lnTo>
                  <a:pt x="11" y="25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1" y="33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  <a:lnTo>
                  <a:pt x="11" y="45"/>
                </a:lnTo>
                <a:lnTo>
                  <a:pt x="11" y="46"/>
                </a:lnTo>
                <a:lnTo>
                  <a:pt x="11" y="47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5810845" y="781422"/>
            <a:ext cx="15875" cy="63500"/>
          </a:xfrm>
          <a:custGeom>
            <a:avLst/>
            <a:gdLst>
              <a:gd name="T0" fmla="*/ 0 w 12"/>
              <a:gd name="T1" fmla="*/ 82628052 h 48"/>
              <a:gd name="T2" fmla="*/ 0 w 12"/>
              <a:gd name="T3" fmla="*/ 79111740 h 48"/>
              <a:gd name="T4" fmla="*/ 1779323 w 12"/>
              <a:gd name="T5" fmla="*/ 72080438 h 48"/>
              <a:gd name="T6" fmla="*/ 1779323 w 12"/>
              <a:gd name="T7" fmla="*/ 36918635 h 48"/>
              <a:gd name="T8" fmla="*/ 1779323 w 12"/>
              <a:gd name="T9" fmla="*/ 19338396 h 48"/>
              <a:gd name="T10" fmla="*/ 1779323 w 12"/>
              <a:gd name="T11" fmla="*/ 8790781 h 48"/>
              <a:gd name="T12" fmla="*/ 3558646 w 12"/>
              <a:gd name="T13" fmla="*/ 3516313 h 48"/>
              <a:gd name="T14" fmla="*/ 3558646 w 12"/>
              <a:gd name="T15" fmla="*/ 1758156 h 48"/>
              <a:gd name="T16" fmla="*/ 3558646 w 12"/>
              <a:gd name="T17" fmla="*/ 1758156 h 48"/>
              <a:gd name="T18" fmla="*/ 3558646 w 12"/>
              <a:gd name="T19" fmla="*/ 5274469 h 48"/>
              <a:gd name="T20" fmla="*/ 3558646 w 12"/>
              <a:gd name="T21" fmla="*/ 17580240 h 48"/>
              <a:gd name="T22" fmla="*/ 5337969 w 12"/>
              <a:gd name="T23" fmla="*/ 45709417 h 48"/>
              <a:gd name="T24" fmla="*/ 5337969 w 12"/>
              <a:gd name="T25" fmla="*/ 68564125 h 48"/>
              <a:gd name="T26" fmla="*/ 5337969 w 12"/>
              <a:gd name="T27" fmla="*/ 77353583 h 48"/>
              <a:gd name="T28" fmla="*/ 5337969 w 12"/>
              <a:gd name="T29" fmla="*/ 82628052 h 48"/>
              <a:gd name="T30" fmla="*/ 5337969 w 12"/>
              <a:gd name="T31" fmla="*/ 84386208 h 48"/>
              <a:gd name="T32" fmla="*/ 5337969 w 12"/>
              <a:gd name="T33" fmla="*/ 82628052 h 48"/>
              <a:gd name="T34" fmla="*/ 5337969 w 12"/>
              <a:gd name="T35" fmla="*/ 79111740 h 48"/>
              <a:gd name="T36" fmla="*/ 5337969 w 12"/>
              <a:gd name="T37" fmla="*/ 70322281 h 48"/>
              <a:gd name="T38" fmla="*/ 7117292 w 12"/>
              <a:gd name="T39" fmla="*/ 40434948 h 48"/>
              <a:gd name="T40" fmla="*/ 7117292 w 12"/>
              <a:gd name="T41" fmla="*/ 15822083 h 48"/>
              <a:gd name="T42" fmla="*/ 7117292 w 12"/>
              <a:gd name="T43" fmla="*/ 5274469 h 48"/>
              <a:gd name="T44" fmla="*/ 7117292 w 12"/>
              <a:gd name="T45" fmla="*/ 1758156 h 48"/>
              <a:gd name="T46" fmla="*/ 8896615 w 12"/>
              <a:gd name="T47" fmla="*/ 0 h 48"/>
              <a:gd name="T48" fmla="*/ 8896615 w 12"/>
              <a:gd name="T49" fmla="*/ 3516313 h 48"/>
              <a:gd name="T50" fmla="*/ 8896615 w 12"/>
              <a:gd name="T51" fmla="*/ 7032625 h 48"/>
              <a:gd name="T52" fmla="*/ 8896615 w 12"/>
              <a:gd name="T53" fmla="*/ 24612865 h 48"/>
              <a:gd name="T54" fmla="*/ 8896615 w 12"/>
              <a:gd name="T55" fmla="*/ 52742042 h 48"/>
              <a:gd name="T56" fmla="*/ 10675938 w 12"/>
              <a:gd name="T57" fmla="*/ 72080438 h 48"/>
              <a:gd name="T58" fmla="*/ 10675938 w 12"/>
              <a:gd name="T59" fmla="*/ 79111740 h 48"/>
              <a:gd name="T60" fmla="*/ 10675938 w 12"/>
              <a:gd name="T61" fmla="*/ 84386208 h 48"/>
              <a:gd name="T62" fmla="*/ 10675938 w 12"/>
              <a:gd name="T63" fmla="*/ 84386208 h 48"/>
              <a:gd name="T64" fmla="*/ 10675938 w 12"/>
              <a:gd name="T65" fmla="*/ 82628052 h 48"/>
              <a:gd name="T66" fmla="*/ 10675938 w 12"/>
              <a:gd name="T67" fmla="*/ 77353583 h 48"/>
              <a:gd name="T68" fmla="*/ 10675938 w 12"/>
              <a:gd name="T69" fmla="*/ 65047813 h 48"/>
              <a:gd name="T70" fmla="*/ 12455260 w 12"/>
              <a:gd name="T71" fmla="*/ 24612865 h 48"/>
              <a:gd name="T72" fmla="*/ 12455260 w 12"/>
              <a:gd name="T73" fmla="*/ 8790781 h 48"/>
              <a:gd name="T74" fmla="*/ 12455260 w 12"/>
              <a:gd name="T75" fmla="*/ 3516313 h 48"/>
              <a:gd name="T76" fmla="*/ 12455260 w 12"/>
              <a:gd name="T77" fmla="*/ 0 h 48"/>
              <a:gd name="T78" fmla="*/ 14234583 w 12"/>
              <a:gd name="T79" fmla="*/ 1758156 h 48"/>
              <a:gd name="T80" fmla="*/ 14234583 w 12"/>
              <a:gd name="T81" fmla="*/ 3516313 h 48"/>
              <a:gd name="T82" fmla="*/ 14234583 w 12"/>
              <a:gd name="T83" fmla="*/ 15822083 h 48"/>
              <a:gd name="T84" fmla="*/ 14234583 w 12"/>
              <a:gd name="T85" fmla="*/ 38676792 h 48"/>
              <a:gd name="T86" fmla="*/ 14234583 w 12"/>
              <a:gd name="T87" fmla="*/ 65047813 h 48"/>
              <a:gd name="T88" fmla="*/ 16013906 w 12"/>
              <a:gd name="T89" fmla="*/ 77353583 h 48"/>
              <a:gd name="T90" fmla="*/ 16013906 w 12"/>
              <a:gd name="T91" fmla="*/ 82628052 h 48"/>
              <a:gd name="T92" fmla="*/ 16013906 w 12"/>
              <a:gd name="T93" fmla="*/ 84386208 h 48"/>
              <a:gd name="T94" fmla="*/ 16013906 w 12"/>
              <a:gd name="T95" fmla="*/ 84386208 h 48"/>
              <a:gd name="T96" fmla="*/ 16013906 w 12"/>
              <a:gd name="T97" fmla="*/ 80869896 h 48"/>
              <a:gd name="T98" fmla="*/ 16013906 w 12"/>
              <a:gd name="T99" fmla="*/ 70322281 h 48"/>
              <a:gd name="T100" fmla="*/ 16013906 w 12"/>
              <a:gd name="T101" fmla="*/ 50983885 h 48"/>
              <a:gd name="T102" fmla="*/ 17793229 w 12"/>
              <a:gd name="T103" fmla="*/ 21096552 h 48"/>
              <a:gd name="T104" fmla="*/ 17793229 w 12"/>
              <a:gd name="T105" fmla="*/ 8790781 h 48"/>
              <a:gd name="T106" fmla="*/ 17793229 w 12"/>
              <a:gd name="T107" fmla="*/ 1758156 h 48"/>
              <a:gd name="T108" fmla="*/ 17793229 w 12"/>
              <a:gd name="T109" fmla="*/ 0 h 48"/>
              <a:gd name="T110" fmla="*/ 17793229 w 12"/>
              <a:gd name="T111" fmla="*/ 0 h 48"/>
              <a:gd name="T112" fmla="*/ 17793229 w 12"/>
              <a:gd name="T113" fmla="*/ 3516313 h 48"/>
              <a:gd name="T114" fmla="*/ 19572552 w 12"/>
              <a:gd name="T115" fmla="*/ 14063927 h 48"/>
              <a:gd name="T116" fmla="*/ 19572552 w 12"/>
              <a:gd name="T117" fmla="*/ 35160479 h 48"/>
              <a:gd name="T118" fmla="*/ 19572552 w 12"/>
              <a:gd name="T119" fmla="*/ 63289656 h 48"/>
              <a:gd name="T120" fmla="*/ 19572552 w 12"/>
              <a:gd name="T121" fmla="*/ 77353583 h 48"/>
              <a:gd name="T122" fmla="*/ 21351875 w 12"/>
              <a:gd name="T123" fmla="*/ 82628052 h 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48"/>
              <a:gd name="T188" fmla="*/ 12 w 12"/>
              <a:gd name="T189" fmla="*/ 48 h 4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48">
                <a:moveTo>
                  <a:pt x="0" y="48"/>
                </a:moveTo>
                <a:lnTo>
                  <a:pt x="0" y="48"/>
                </a:lnTo>
                <a:lnTo>
                  <a:pt x="0" y="47"/>
                </a:lnTo>
                <a:lnTo>
                  <a:pt x="0" y="46"/>
                </a:lnTo>
                <a:lnTo>
                  <a:pt x="0" y="45"/>
                </a:lnTo>
                <a:lnTo>
                  <a:pt x="1" y="45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1" y="41"/>
                </a:lnTo>
                <a:lnTo>
                  <a:pt x="1" y="40"/>
                </a:lnTo>
                <a:lnTo>
                  <a:pt x="1" y="38"/>
                </a:lnTo>
                <a:lnTo>
                  <a:pt x="1" y="33"/>
                </a:lnTo>
                <a:lnTo>
                  <a:pt x="1" y="32"/>
                </a:lnTo>
                <a:lnTo>
                  <a:pt x="1" y="31"/>
                </a:lnTo>
                <a:lnTo>
                  <a:pt x="1" y="30"/>
                </a:lnTo>
                <a:lnTo>
                  <a:pt x="1" y="27"/>
                </a:lnTo>
                <a:lnTo>
                  <a:pt x="1" y="21"/>
                </a:lnTo>
                <a:lnTo>
                  <a:pt x="1" y="20"/>
                </a:lnTo>
                <a:lnTo>
                  <a:pt x="1" y="19"/>
                </a:lnTo>
                <a:lnTo>
                  <a:pt x="1" y="16"/>
                </a:lnTo>
                <a:lnTo>
                  <a:pt x="1" y="15"/>
                </a:lnTo>
                <a:lnTo>
                  <a:pt x="1" y="13"/>
                </a:lnTo>
                <a:lnTo>
                  <a:pt x="1" y="11"/>
                </a:lnTo>
                <a:lnTo>
                  <a:pt x="1" y="10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5"/>
                </a:lnTo>
                <a:lnTo>
                  <a:pt x="2" y="16"/>
                </a:lnTo>
                <a:lnTo>
                  <a:pt x="2" y="17"/>
                </a:lnTo>
                <a:lnTo>
                  <a:pt x="2" y="20"/>
                </a:lnTo>
                <a:lnTo>
                  <a:pt x="3" y="26"/>
                </a:lnTo>
                <a:lnTo>
                  <a:pt x="3" y="27"/>
                </a:lnTo>
                <a:lnTo>
                  <a:pt x="3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4" y="36"/>
                </a:lnTo>
                <a:lnTo>
                  <a:pt x="4" y="35"/>
                </a:lnTo>
                <a:lnTo>
                  <a:pt x="4" y="33"/>
                </a:lnTo>
                <a:lnTo>
                  <a:pt x="4" y="30"/>
                </a:lnTo>
                <a:lnTo>
                  <a:pt x="4" y="24"/>
                </a:lnTo>
                <a:lnTo>
                  <a:pt x="4" y="23"/>
                </a:lnTo>
                <a:lnTo>
                  <a:pt x="4" y="22"/>
                </a:lnTo>
                <a:lnTo>
                  <a:pt x="4" y="21"/>
                </a:lnTo>
                <a:lnTo>
                  <a:pt x="4" y="18"/>
                </a:lnTo>
                <a:lnTo>
                  <a:pt x="4" y="12"/>
                </a:lnTo>
                <a:lnTo>
                  <a:pt x="4" y="11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3"/>
                </a:lnTo>
                <a:lnTo>
                  <a:pt x="5" y="14"/>
                </a:lnTo>
                <a:lnTo>
                  <a:pt x="5" y="16"/>
                </a:lnTo>
                <a:lnTo>
                  <a:pt x="5" y="18"/>
                </a:lnTo>
                <a:lnTo>
                  <a:pt x="5" y="24"/>
                </a:lnTo>
                <a:lnTo>
                  <a:pt x="5" y="25"/>
                </a:lnTo>
                <a:lnTo>
                  <a:pt x="5" y="26"/>
                </a:lnTo>
                <a:lnTo>
                  <a:pt x="5" y="27"/>
                </a:lnTo>
                <a:lnTo>
                  <a:pt x="5" y="30"/>
                </a:lnTo>
                <a:lnTo>
                  <a:pt x="6" y="35"/>
                </a:lnTo>
                <a:lnTo>
                  <a:pt x="6" y="36"/>
                </a:lnTo>
                <a:lnTo>
                  <a:pt x="6" y="37"/>
                </a:lnTo>
                <a:lnTo>
                  <a:pt x="6" y="38"/>
                </a:lnTo>
                <a:lnTo>
                  <a:pt x="6" y="39"/>
                </a:lnTo>
                <a:lnTo>
                  <a:pt x="6" y="40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0"/>
                </a:lnTo>
                <a:lnTo>
                  <a:pt x="6" y="38"/>
                </a:lnTo>
                <a:lnTo>
                  <a:pt x="6" y="37"/>
                </a:lnTo>
                <a:lnTo>
                  <a:pt x="7" y="35"/>
                </a:lnTo>
                <a:lnTo>
                  <a:pt x="7" y="32"/>
                </a:lnTo>
                <a:lnTo>
                  <a:pt x="7" y="26"/>
                </a:lnTo>
                <a:lnTo>
                  <a:pt x="7" y="25"/>
                </a:lnTo>
                <a:lnTo>
                  <a:pt x="7" y="23"/>
                </a:lnTo>
                <a:lnTo>
                  <a:pt x="7" y="20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3"/>
                </a:lnTo>
                <a:lnTo>
                  <a:pt x="8" y="19"/>
                </a:lnTo>
                <a:lnTo>
                  <a:pt x="8" y="20"/>
                </a:lnTo>
                <a:lnTo>
                  <a:pt x="8" y="22"/>
                </a:lnTo>
                <a:lnTo>
                  <a:pt x="8" y="25"/>
                </a:lnTo>
                <a:lnTo>
                  <a:pt x="8" y="31"/>
                </a:lnTo>
                <a:lnTo>
                  <a:pt x="8" y="32"/>
                </a:lnTo>
                <a:lnTo>
                  <a:pt x="8" y="33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2"/>
                </a:lnTo>
                <a:lnTo>
                  <a:pt x="9" y="31"/>
                </a:lnTo>
                <a:lnTo>
                  <a:pt x="9" y="29"/>
                </a:lnTo>
                <a:lnTo>
                  <a:pt x="10" y="26"/>
                </a:lnTo>
                <a:lnTo>
                  <a:pt x="10" y="19"/>
                </a:lnTo>
                <a:lnTo>
                  <a:pt x="10" y="18"/>
                </a:lnTo>
                <a:lnTo>
                  <a:pt x="10" y="17"/>
                </a:lnTo>
                <a:lnTo>
                  <a:pt x="10" y="14"/>
                </a:lnTo>
                <a:lnTo>
                  <a:pt x="10" y="13"/>
                </a:lnTo>
                <a:lnTo>
                  <a:pt x="10" y="12"/>
                </a:lnTo>
                <a:lnTo>
                  <a:pt x="10" y="11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4"/>
                </a:lnTo>
                <a:lnTo>
                  <a:pt x="11" y="15"/>
                </a:lnTo>
                <a:lnTo>
                  <a:pt x="11" y="17"/>
                </a:lnTo>
                <a:lnTo>
                  <a:pt x="11" y="20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30"/>
                </a:lnTo>
                <a:lnTo>
                  <a:pt x="11" y="33"/>
                </a:lnTo>
                <a:lnTo>
                  <a:pt x="11" y="34"/>
                </a:lnTo>
                <a:lnTo>
                  <a:pt x="11" y="36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  <a:lnTo>
                  <a:pt x="12" y="45"/>
                </a:lnTo>
                <a:lnTo>
                  <a:pt x="12" y="46"/>
                </a:lnTo>
                <a:lnTo>
                  <a:pt x="12" y="47"/>
                </a:lnTo>
                <a:lnTo>
                  <a:pt x="12" y="48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5826720" y="779835"/>
            <a:ext cx="14288" cy="66675"/>
          </a:xfrm>
          <a:custGeom>
            <a:avLst/>
            <a:gdLst>
              <a:gd name="T0" fmla="*/ 0 w 11"/>
              <a:gd name="T1" fmla="*/ 88605741 h 50"/>
              <a:gd name="T2" fmla="*/ 0 w 11"/>
              <a:gd name="T3" fmla="*/ 85061298 h 50"/>
              <a:gd name="T4" fmla="*/ 0 w 11"/>
              <a:gd name="T5" fmla="*/ 79744634 h 50"/>
              <a:gd name="T6" fmla="*/ 0 w 11"/>
              <a:gd name="T7" fmla="*/ 62023752 h 50"/>
              <a:gd name="T8" fmla="*/ 0 w 11"/>
              <a:gd name="T9" fmla="*/ 35441763 h 50"/>
              <a:gd name="T10" fmla="*/ 1747033 w 11"/>
              <a:gd name="T11" fmla="*/ 15948660 h 50"/>
              <a:gd name="T12" fmla="*/ 1747033 w 11"/>
              <a:gd name="T13" fmla="*/ 7088886 h 50"/>
              <a:gd name="T14" fmla="*/ 1747033 w 11"/>
              <a:gd name="T15" fmla="*/ 3544443 h 50"/>
              <a:gd name="T16" fmla="*/ 1747033 w 11"/>
              <a:gd name="T17" fmla="*/ 1772222 h 50"/>
              <a:gd name="T18" fmla="*/ 1747033 w 11"/>
              <a:gd name="T19" fmla="*/ 1772222 h 50"/>
              <a:gd name="T20" fmla="*/ 1747033 w 11"/>
              <a:gd name="T21" fmla="*/ 7088886 h 50"/>
              <a:gd name="T22" fmla="*/ 1747033 w 11"/>
              <a:gd name="T23" fmla="*/ 15948660 h 50"/>
              <a:gd name="T24" fmla="*/ 3494065 w 11"/>
              <a:gd name="T25" fmla="*/ 46075092 h 50"/>
              <a:gd name="T26" fmla="*/ 3494065 w 11"/>
              <a:gd name="T27" fmla="*/ 67340417 h 50"/>
              <a:gd name="T28" fmla="*/ 3494065 w 11"/>
              <a:gd name="T29" fmla="*/ 79744634 h 50"/>
              <a:gd name="T30" fmla="*/ 3494065 w 11"/>
              <a:gd name="T31" fmla="*/ 85061298 h 50"/>
              <a:gd name="T32" fmla="*/ 3494065 w 11"/>
              <a:gd name="T33" fmla="*/ 88605741 h 50"/>
              <a:gd name="T34" fmla="*/ 5241098 w 11"/>
              <a:gd name="T35" fmla="*/ 88605741 h 50"/>
              <a:gd name="T36" fmla="*/ 5241098 w 11"/>
              <a:gd name="T37" fmla="*/ 85061298 h 50"/>
              <a:gd name="T38" fmla="*/ 5241098 w 11"/>
              <a:gd name="T39" fmla="*/ 77972412 h 50"/>
              <a:gd name="T40" fmla="*/ 5241098 w 11"/>
              <a:gd name="T41" fmla="*/ 60251531 h 50"/>
              <a:gd name="T42" fmla="*/ 5241098 w 11"/>
              <a:gd name="T43" fmla="*/ 33669542 h 50"/>
              <a:gd name="T44" fmla="*/ 6988131 w 11"/>
              <a:gd name="T45" fmla="*/ 12404217 h 50"/>
              <a:gd name="T46" fmla="*/ 6988131 w 11"/>
              <a:gd name="T47" fmla="*/ 5316665 h 50"/>
              <a:gd name="T48" fmla="*/ 6988131 w 11"/>
              <a:gd name="T49" fmla="*/ 1772222 h 50"/>
              <a:gd name="T50" fmla="*/ 6988131 w 11"/>
              <a:gd name="T51" fmla="*/ 1772222 h 50"/>
              <a:gd name="T52" fmla="*/ 6988131 w 11"/>
              <a:gd name="T53" fmla="*/ 3544443 h 50"/>
              <a:gd name="T54" fmla="*/ 6988131 w 11"/>
              <a:gd name="T55" fmla="*/ 12404217 h 50"/>
              <a:gd name="T56" fmla="*/ 8735164 w 11"/>
              <a:gd name="T57" fmla="*/ 30126432 h 50"/>
              <a:gd name="T58" fmla="*/ 8735164 w 11"/>
              <a:gd name="T59" fmla="*/ 58479309 h 50"/>
              <a:gd name="T60" fmla="*/ 8735164 w 11"/>
              <a:gd name="T61" fmla="*/ 74429303 h 50"/>
              <a:gd name="T62" fmla="*/ 8735164 w 11"/>
              <a:gd name="T63" fmla="*/ 83289077 h 50"/>
              <a:gd name="T64" fmla="*/ 8735164 w 11"/>
              <a:gd name="T65" fmla="*/ 86833520 h 50"/>
              <a:gd name="T66" fmla="*/ 8735164 w 11"/>
              <a:gd name="T67" fmla="*/ 88605741 h 50"/>
              <a:gd name="T68" fmla="*/ 8735164 w 11"/>
              <a:gd name="T69" fmla="*/ 86833520 h 50"/>
              <a:gd name="T70" fmla="*/ 10482196 w 11"/>
              <a:gd name="T71" fmla="*/ 81516855 h 50"/>
              <a:gd name="T72" fmla="*/ 10482196 w 11"/>
              <a:gd name="T73" fmla="*/ 70884860 h 50"/>
              <a:gd name="T74" fmla="*/ 10482196 w 11"/>
              <a:gd name="T75" fmla="*/ 40758428 h 50"/>
              <a:gd name="T76" fmla="*/ 10482196 w 11"/>
              <a:gd name="T77" fmla="*/ 19493103 h 50"/>
              <a:gd name="T78" fmla="*/ 12229229 w 11"/>
              <a:gd name="T79" fmla="*/ 7088886 h 50"/>
              <a:gd name="T80" fmla="*/ 12229229 w 11"/>
              <a:gd name="T81" fmla="*/ 1772222 h 50"/>
              <a:gd name="T82" fmla="*/ 12229229 w 11"/>
              <a:gd name="T83" fmla="*/ 0 h 50"/>
              <a:gd name="T84" fmla="*/ 12229229 w 11"/>
              <a:gd name="T85" fmla="*/ 3544443 h 50"/>
              <a:gd name="T86" fmla="*/ 12229229 w 11"/>
              <a:gd name="T87" fmla="*/ 8861108 h 50"/>
              <a:gd name="T88" fmla="*/ 12229229 w 11"/>
              <a:gd name="T89" fmla="*/ 35441763 h 50"/>
              <a:gd name="T90" fmla="*/ 13976262 w 11"/>
              <a:gd name="T91" fmla="*/ 62023752 h 50"/>
              <a:gd name="T92" fmla="*/ 13976262 w 11"/>
              <a:gd name="T93" fmla="*/ 79744634 h 50"/>
              <a:gd name="T94" fmla="*/ 13976262 w 11"/>
              <a:gd name="T95" fmla="*/ 85061298 h 50"/>
              <a:gd name="T96" fmla="*/ 13976262 w 11"/>
              <a:gd name="T97" fmla="*/ 88605741 h 50"/>
              <a:gd name="T98" fmla="*/ 13976262 w 11"/>
              <a:gd name="T99" fmla="*/ 88605741 h 50"/>
              <a:gd name="T100" fmla="*/ 13976262 w 11"/>
              <a:gd name="T101" fmla="*/ 86833520 h 50"/>
              <a:gd name="T102" fmla="*/ 15723295 w 11"/>
              <a:gd name="T103" fmla="*/ 79744634 h 50"/>
              <a:gd name="T104" fmla="*/ 15723295 w 11"/>
              <a:gd name="T105" fmla="*/ 63795974 h 50"/>
              <a:gd name="T106" fmla="*/ 15723295 w 11"/>
              <a:gd name="T107" fmla="*/ 33669542 h 50"/>
              <a:gd name="T108" fmla="*/ 15723295 w 11"/>
              <a:gd name="T109" fmla="*/ 14176439 h 50"/>
              <a:gd name="T110" fmla="*/ 17470327 w 11"/>
              <a:gd name="T111" fmla="*/ 5316665 h 50"/>
              <a:gd name="T112" fmla="*/ 17470327 w 11"/>
              <a:gd name="T113" fmla="*/ 1772222 h 50"/>
              <a:gd name="T114" fmla="*/ 17470327 w 11"/>
              <a:gd name="T115" fmla="*/ 0 h 50"/>
              <a:gd name="T116" fmla="*/ 17470327 w 11"/>
              <a:gd name="T117" fmla="*/ 3544443 h 50"/>
              <a:gd name="T118" fmla="*/ 17470327 w 11"/>
              <a:gd name="T119" fmla="*/ 8861108 h 50"/>
              <a:gd name="T120" fmla="*/ 17470327 w 11"/>
              <a:gd name="T121" fmla="*/ 26581989 h 50"/>
              <a:gd name="T122" fmla="*/ 17470327 w 11"/>
              <a:gd name="T123" fmla="*/ 56707088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0"/>
              <a:gd name="T188" fmla="*/ 11 w 11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0">
                <a:moveTo>
                  <a:pt x="0" y="49"/>
                </a:moveTo>
                <a:lnTo>
                  <a:pt x="0" y="49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0" y="47"/>
                </a:lnTo>
                <a:lnTo>
                  <a:pt x="0" y="46"/>
                </a:lnTo>
                <a:lnTo>
                  <a:pt x="0" y="45"/>
                </a:lnTo>
                <a:lnTo>
                  <a:pt x="0" y="44"/>
                </a:lnTo>
                <a:lnTo>
                  <a:pt x="0" y="43"/>
                </a:lnTo>
                <a:lnTo>
                  <a:pt x="0" y="41"/>
                </a:ln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5"/>
                </a:lnTo>
                <a:lnTo>
                  <a:pt x="0" y="34"/>
                </a:lnTo>
                <a:lnTo>
                  <a:pt x="0" y="32"/>
                </a:lnTo>
                <a:lnTo>
                  <a:pt x="0" y="29"/>
                </a:lnTo>
                <a:lnTo>
                  <a:pt x="0" y="22"/>
                </a:lnTo>
                <a:lnTo>
                  <a:pt x="0" y="21"/>
                </a:lnTo>
                <a:lnTo>
                  <a:pt x="0" y="20"/>
                </a:lnTo>
                <a:lnTo>
                  <a:pt x="0" y="17"/>
                </a:lnTo>
                <a:lnTo>
                  <a:pt x="0" y="16"/>
                </a:lnTo>
                <a:lnTo>
                  <a:pt x="1" y="15"/>
                </a:lnTo>
                <a:lnTo>
                  <a:pt x="1" y="14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8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2" y="45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3" y="50"/>
                </a:lnTo>
                <a:lnTo>
                  <a:pt x="3" y="49"/>
                </a:lnTo>
                <a:lnTo>
                  <a:pt x="3" y="48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4"/>
                </a:lnTo>
                <a:lnTo>
                  <a:pt x="3" y="28"/>
                </a:lnTo>
                <a:lnTo>
                  <a:pt x="3" y="27"/>
                </a:lnTo>
                <a:lnTo>
                  <a:pt x="3" y="25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5"/>
                </a:lnTo>
                <a:lnTo>
                  <a:pt x="4" y="14"/>
                </a:lnTo>
                <a:lnTo>
                  <a:pt x="4" y="13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1"/>
                </a:lnTo>
                <a:lnTo>
                  <a:pt x="4" y="12"/>
                </a:lnTo>
                <a:lnTo>
                  <a:pt x="5" y="13"/>
                </a:lnTo>
                <a:lnTo>
                  <a:pt x="5" y="14"/>
                </a:lnTo>
                <a:lnTo>
                  <a:pt x="5" y="17"/>
                </a:lnTo>
                <a:lnTo>
                  <a:pt x="5" y="23"/>
                </a:lnTo>
                <a:lnTo>
                  <a:pt x="5" y="24"/>
                </a:lnTo>
                <a:lnTo>
                  <a:pt x="5" y="25"/>
                </a:lnTo>
                <a:lnTo>
                  <a:pt x="5" y="27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6"/>
                </a:lnTo>
                <a:lnTo>
                  <a:pt x="5" y="37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5" y="47"/>
                </a:lnTo>
                <a:lnTo>
                  <a:pt x="5" y="48"/>
                </a:lnTo>
                <a:lnTo>
                  <a:pt x="5" y="49"/>
                </a:lnTo>
                <a:lnTo>
                  <a:pt x="5" y="50"/>
                </a:lnTo>
                <a:lnTo>
                  <a:pt x="5" y="49"/>
                </a:lnTo>
                <a:lnTo>
                  <a:pt x="5" y="48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6"/>
                </a:lnTo>
                <a:lnTo>
                  <a:pt x="6" y="30"/>
                </a:lnTo>
                <a:lnTo>
                  <a:pt x="6" y="29"/>
                </a:lnTo>
                <a:lnTo>
                  <a:pt x="6" y="27"/>
                </a:lnTo>
                <a:lnTo>
                  <a:pt x="6" y="24"/>
                </a:lnTo>
                <a:lnTo>
                  <a:pt x="6" y="23"/>
                </a:lnTo>
                <a:lnTo>
                  <a:pt x="6" y="22"/>
                </a:lnTo>
                <a:lnTo>
                  <a:pt x="6" y="20"/>
                </a:lnTo>
                <a:lnTo>
                  <a:pt x="6" y="17"/>
                </a:lnTo>
                <a:lnTo>
                  <a:pt x="6" y="16"/>
                </a:lnTo>
                <a:lnTo>
                  <a:pt x="6" y="14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9"/>
                </a:lnTo>
                <a:lnTo>
                  <a:pt x="7" y="10"/>
                </a:lnTo>
                <a:lnTo>
                  <a:pt x="7" y="11"/>
                </a:lnTo>
                <a:lnTo>
                  <a:pt x="7" y="14"/>
                </a:lnTo>
                <a:lnTo>
                  <a:pt x="7" y="20"/>
                </a:lnTo>
                <a:lnTo>
                  <a:pt x="7" y="21"/>
                </a:lnTo>
                <a:lnTo>
                  <a:pt x="7" y="23"/>
                </a:lnTo>
                <a:lnTo>
                  <a:pt x="8" y="26"/>
                </a:lnTo>
                <a:lnTo>
                  <a:pt x="8" y="32"/>
                </a:lnTo>
                <a:lnTo>
                  <a:pt x="8" y="33"/>
                </a:lnTo>
                <a:lnTo>
                  <a:pt x="8" y="35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6"/>
                </a:lnTo>
                <a:lnTo>
                  <a:pt x="8" y="47"/>
                </a:lnTo>
                <a:lnTo>
                  <a:pt x="8" y="48"/>
                </a:lnTo>
                <a:lnTo>
                  <a:pt x="8" y="49"/>
                </a:lnTo>
                <a:lnTo>
                  <a:pt x="8" y="50"/>
                </a:lnTo>
                <a:lnTo>
                  <a:pt x="8" y="49"/>
                </a:lnTo>
                <a:lnTo>
                  <a:pt x="8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1"/>
                </a:lnTo>
                <a:lnTo>
                  <a:pt x="9" y="40"/>
                </a:lnTo>
                <a:lnTo>
                  <a:pt x="9" y="38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9" y="32"/>
                </a:lnTo>
                <a:lnTo>
                  <a:pt x="9" y="29"/>
                </a:lnTo>
                <a:lnTo>
                  <a:pt x="9" y="23"/>
                </a:lnTo>
                <a:lnTo>
                  <a:pt x="9" y="22"/>
                </a:lnTo>
                <a:lnTo>
                  <a:pt x="9" y="21"/>
                </a:lnTo>
                <a:lnTo>
                  <a:pt x="9" y="19"/>
                </a:lnTo>
                <a:lnTo>
                  <a:pt x="9" y="16"/>
                </a:lnTo>
                <a:lnTo>
                  <a:pt x="9" y="15"/>
                </a:lnTo>
                <a:lnTo>
                  <a:pt x="9" y="13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9"/>
                </a:lnTo>
                <a:lnTo>
                  <a:pt x="10" y="10"/>
                </a:lnTo>
                <a:lnTo>
                  <a:pt x="10" y="11"/>
                </a:lnTo>
                <a:lnTo>
                  <a:pt x="10" y="14"/>
                </a:lnTo>
                <a:lnTo>
                  <a:pt x="10" y="15"/>
                </a:lnTo>
                <a:lnTo>
                  <a:pt x="10" y="17"/>
                </a:lnTo>
                <a:lnTo>
                  <a:pt x="10" y="20"/>
                </a:lnTo>
                <a:lnTo>
                  <a:pt x="10" y="26"/>
                </a:lnTo>
                <a:lnTo>
                  <a:pt x="10" y="27"/>
                </a:lnTo>
                <a:lnTo>
                  <a:pt x="10" y="29"/>
                </a:lnTo>
                <a:lnTo>
                  <a:pt x="10" y="32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5841008" y="779835"/>
            <a:ext cx="15875" cy="68262"/>
          </a:xfrm>
          <a:custGeom>
            <a:avLst/>
            <a:gdLst>
              <a:gd name="T0" fmla="*/ 0 w 11"/>
              <a:gd name="T1" fmla="*/ 81819369 h 51"/>
              <a:gd name="T2" fmla="*/ 0 w 11"/>
              <a:gd name="T3" fmla="*/ 87155851 h 51"/>
              <a:gd name="T4" fmla="*/ 0 w 11"/>
              <a:gd name="T5" fmla="*/ 88934678 h 51"/>
              <a:gd name="T6" fmla="*/ 0 w 11"/>
              <a:gd name="T7" fmla="*/ 88934678 h 51"/>
              <a:gd name="T8" fmla="*/ 0 w 11"/>
              <a:gd name="T9" fmla="*/ 85377023 h 51"/>
              <a:gd name="T10" fmla="*/ 1941080 w 11"/>
              <a:gd name="T11" fmla="*/ 71147743 h 51"/>
              <a:gd name="T12" fmla="*/ 1941080 w 11"/>
              <a:gd name="T13" fmla="*/ 40910354 h 51"/>
              <a:gd name="T14" fmla="*/ 1941080 w 11"/>
              <a:gd name="T15" fmla="*/ 14229281 h 51"/>
              <a:gd name="T16" fmla="*/ 1941080 w 11"/>
              <a:gd name="T17" fmla="*/ 5336482 h 51"/>
              <a:gd name="T18" fmla="*/ 1941080 w 11"/>
              <a:gd name="T19" fmla="*/ 0 h 51"/>
              <a:gd name="T20" fmla="*/ 3882159 w 11"/>
              <a:gd name="T21" fmla="*/ 0 h 51"/>
              <a:gd name="T22" fmla="*/ 3882159 w 11"/>
              <a:gd name="T23" fmla="*/ 1778827 h 51"/>
              <a:gd name="T24" fmla="*/ 3882159 w 11"/>
              <a:gd name="T25" fmla="*/ 7115310 h 51"/>
              <a:gd name="T26" fmla="*/ 3882159 w 11"/>
              <a:gd name="T27" fmla="*/ 21344590 h 51"/>
              <a:gd name="T28" fmla="*/ 3882159 w 11"/>
              <a:gd name="T29" fmla="*/ 48024325 h 51"/>
              <a:gd name="T30" fmla="*/ 5823239 w 11"/>
              <a:gd name="T31" fmla="*/ 72926570 h 51"/>
              <a:gd name="T32" fmla="*/ 5823239 w 11"/>
              <a:gd name="T33" fmla="*/ 83598196 h 51"/>
              <a:gd name="T34" fmla="*/ 5823239 w 11"/>
              <a:gd name="T35" fmla="*/ 88934678 h 51"/>
              <a:gd name="T36" fmla="*/ 5823239 w 11"/>
              <a:gd name="T37" fmla="*/ 90713506 h 51"/>
              <a:gd name="T38" fmla="*/ 5823239 w 11"/>
              <a:gd name="T39" fmla="*/ 88934678 h 51"/>
              <a:gd name="T40" fmla="*/ 5823239 w 11"/>
              <a:gd name="T41" fmla="*/ 83598196 h 51"/>
              <a:gd name="T42" fmla="*/ 5823239 w 11"/>
              <a:gd name="T43" fmla="*/ 69368915 h 51"/>
              <a:gd name="T44" fmla="*/ 7764318 w 11"/>
              <a:gd name="T45" fmla="*/ 39131526 h 51"/>
              <a:gd name="T46" fmla="*/ 7764318 w 11"/>
              <a:gd name="T47" fmla="*/ 14229281 h 51"/>
              <a:gd name="T48" fmla="*/ 7764318 w 11"/>
              <a:gd name="T49" fmla="*/ 3557655 h 51"/>
              <a:gd name="T50" fmla="*/ 7764318 w 11"/>
              <a:gd name="T51" fmla="*/ 0 h 51"/>
              <a:gd name="T52" fmla="*/ 7764318 w 11"/>
              <a:gd name="T53" fmla="*/ 0 h 51"/>
              <a:gd name="T54" fmla="*/ 7764318 w 11"/>
              <a:gd name="T55" fmla="*/ 1778827 h 51"/>
              <a:gd name="T56" fmla="*/ 9705398 w 11"/>
              <a:gd name="T57" fmla="*/ 7115310 h 51"/>
              <a:gd name="T58" fmla="*/ 9705398 w 11"/>
              <a:gd name="T59" fmla="*/ 53360807 h 51"/>
              <a:gd name="T60" fmla="*/ 9705398 w 11"/>
              <a:gd name="T61" fmla="*/ 74705397 h 51"/>
              <a:gd name="T62" fmla="*/ 11646477 w 11"/>
              <a:gd name="T63" fmla="*/ 83598196 h 51"/>
              <a:gd name="T64" fmla="*/ 11646477 w 11"/>
              <a:gd name="T65" fmla="*/ 88934678 h 51"/>
              <a:gd name="T66" fmla="*/ 11646477 w 11"/>
              <a:gd name="T67" fmla="*/ 90713506 h 51"/>
              <a:gd name="T68" fmla="*/ 11646477 w 11"/>
              <a:gd name="T69" fmla="*/ 88934678 h 51"/>
              <a:gd name="T70" fmla="*/ 11646477 w 11"/>
              <a:gd name="T71" fmla="*/ 81819369 h 51"/>
              <a:gd name="T72" fmla="*/ 11646477 w 11"/>
              <a:gd name="T73" fmla="*/ 60476117 h 51"/>
              <a:gd name="T74" fmla="*/ 13587557 w 11"/>
              <a:gd name="T75" fmla="*/ 33795044 h 51"/>
              <a:gd name="T76" fmla="*/ 13587557 w 11"/>
              <a:gd name="T77" fmla="*/ 14229281 h 51"/>
              <a:gd name="T78" fmla="*/ 13587557 w 11"/>
              <a:gd name="T79" fmla="*/ 5336482 h 51"/>
              <a:gd name="T80" fmla="*/ 13587557 w 11"/>
              <a:gd name="T81" fmla="*/ 0 h 51"/>
              <a:gd name="T82" fmla="*/ 13587557 w 11"/>
              <a:gd name="T83" fmla="*/ 0 h 51"/>
              <a:gd name="T84" fmla="*/ 13587557 w 11"/>
              <a:gd name="T85" fmla="*/ 1778827 h 51"/>
              <a:gd name="T86" fmla="*/ 15528636 w 11"/>
              <a:gd name="T87" fmla="*/ 7115310 h 51"/>
              <a:gd name="T88" fmla="*/ 15528636 w 11"/>
              <a:gd name="T89" fmla="*/ 24902245 h 51"/>
              <a:gd name="T90" fmla="*/ 15528636 w 11"/>
              <a:gd name="T91" fmla="*/ 55139634 h 51"/>
              <a:gd name="T92" fmla="*/ 15528636 w 11"/>
              <a:gd name="T93" fmla="*/ 76484225 h 51"/>
              <a:gd name="T94" fmla="*/ 15528636 w 11"/>
              <a:gd name="T95" fmla="*/ 85377023 h 51"/>
              <a:gd name="T96" fmla="*/ 15528636 w 11"/>
              <a:gd name="T97" fmla="*/ 88934678 h 51"/>
              <a:gd name="T98" fmla="*/ 17469716 w 11"/>
              <a:gd name="T99" fmla="*/ 90713506 h 51"/>
              <a:gd name="T100" fmla="*/ 17469716 w 11"/>
              <a:gd name="T101" fmla="*/ 87155851 h 51"/>
              <a:gd name="T102" fmla="*/ 17469716 w 11"/>
              <a:gd name="T103" fmla="*/ 81819369 h 51"/>
              <a:gd name="T104" fmla="*/ 17469716 w 11"/>
              <a:gd name="T105" fmla="*/ 65811260 h 51"/>
              <a:gd name="T106" fmla="*/ 17469716 w 11"/>
              <a:gd name="T107" fmla="*/ 39131526 h 51"/>
              <a:gd name="T108" fmla="*/ 19410795 w 11"/>
              <a:gd name="T109" fmla="*/ 17786936 h 51"/>
              <a:gd name="T110" fmla="*/ 19410795 w 11"/>
              <a:gd name="T111" fmla="*/ 8894137 h 51"/>
              <a:gd name="T112" fmla="*/ 19410795 w 11"/>
              <a:gd name="T113" fmla="*/ 1778827 h 51"/>
              <a:gd name="T114" fmla="*/ 19410795 w 11"/>
              <a:gd name="T115" fmla="*/ 0 h 51"/>
              <a:gd name="T116" fmla="*/ 19410795 w 11"/>
              <a:gd name="T117" fmla="*/ 0 h 51"/>
              <a:gd name="T118" fmla="*/ 19410795 w 11"/>
              <a:gd name="T119" fmla="*/ 5336482 h 51"/>
              <a:gd name="T120" fmla="*/ 19410795 w 11"/>
              <a:gd name="T121" fmla="*/ 14229281 h 51"/>
              <a:gd name="T122" fmla="*/ 21351875 w 11"/>
              <a:gd name="T123" fmla="*/ 44468008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40"/>
                </a:moveTo>
                <a:lnTo>
                  <a:pt x="0" y="41"/>
                </a:lnTo>
                <a:lnTo>
                  <a:pt x="0" y="42"/>
                </a:lnTo>
                <a:lnTo>
                  <a:pt x="0" y="43"/>
                </a:lnTo>
                <a:lnTo>
                  <a:pt x="0" y="44"/>
                </a:lnTo>
                <a:lnTo>
                  <a:pt x="0" y="45"/>
                </a:lnTo>
                <a:lnTo>
                  <a:pt x="0" y="46"/>
                </a:lnTo>
                <a:lnTo>
                  <a:pt x="0" y="47"/>
                </a:lnTo>
                <a:lnTo>
                  <a:pt x="0" y="48"/>
                </a:lnTo>
                <a:lnTo>
                  <a:pt x="0" y="49"/>
                </a:lnTo>
                <a:lnTo>
                  <a:pt x="0" y="50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0" y="47"/>
                </a:lnTo>
                <a:lnTo>
                  <a:pt x="0" y="46"/>
                </a:lnTo>
                <a:lnTo>
                  <a:pt x="0" y="45"/>
                </a:ln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1" y="40"/>
                </a:lnTo>
                <a:lnTo>
                  <a:pt x="1" y="37"/>
                </a:lnTo>
                <a:lnTo>
                  <a:pt x="1" y="36"/>
                </a:lnTo>
                <a:lnTo>
                  <a:pt x="1" y="34"/>
                </a:lnTo>
                <a:lnTo>
                  <a:pt x="1" y="31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2"/>
                </a:lnTo>
                <a:lnTo>
                  <a:pt x="1" y="11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2"/>
                </a:lnTo>
                <a:lnTo>
                  <a:pt x="2" y="13"/>
                </a:lnTo>
                <a:lnTo>
                  <a:pt x="2" y="15"/>
                </a:lnTo>
                <a:lnTo>
                  <a:pt x="2" y="18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7"/>
                </a:lnTo>
                <a:lnTo>
                  <a:pt x="2" y="30"/>
                </a:lnTo>
                <a:lnTo>
                  <a:pt x="2" y="36"/>
                </a:lnTo>
                <a:lnTo>
                  <a:pt x="3" y="37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3" y="51"/>
                </a:lnTo>
                <a:lnTo>
                  <a:pt x="3" y="50"/>
                </a:lnTo>
                <a:lnTo>
                  <a:pt x="3" y="49"/>
                </a:lnTo>
                <a:lnTo>
                  <a:pt x="3" y="48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0"/>
                </a:lnTo>
                <a:lnTo>
                  <a:pt x="3" y="39"/>
                </a:lnTo>
                <a:lnTo>
                  <a:pt x="4" y="38"/>
                </a:lnTo>
                <a:lnTo>
                  <a:pt x="4" y="37"/>
                </a:lnTo>
                <a:lnTo>
                  <a:pt x="4" y="34"/>
                </a:lnTo>
                <a:lnTo>
                  <a:pt x="4" y="28"/>
                </a:lnTo>
                <a:lnTo>
                  <a:pt x="4" y="27"/>
                </a:lnTo>
                <a:lnTo>
                  <a:pt x="4" y="26"/>
                </a:lnTo>
                <a:lnTo>
                  <a:pt x="4" y="25"/>
                </a:lnTo>
                <a:lnTo>
                  <a:pt x="4" y="22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3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2"/>
                </a:lnTo>
                <a:lnTo>
                  <a:pt x="5" y="18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6" y="51"/>
                </a:lnTo>
                <a:lnTo>
                  <a:pt x="6" y="50"/>
                </a:lnTo>
                <a:lnTo>
                  <a:pt x="6" y="49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0"/>
                </a:lnTo>
                <a:lnTo>
                  <a:pt x="6" y="34"/>
                </a:lnTo>
                <a:lnTo>
                  <a:pt x="6" y="33"/>
                </a:lnTo>
                <a:lnTo>
                  <a:pt x="6" y="31"/>
                </a:lnTo>
                <a:lnTo>
                  <a:pt x="6" y="28"/>
                </a:lnTo>
                <a:lnTo>
                  <a:pt x="7" y="22"/>
                </a:lnTo>
                <a:lnTo>
                  <a:pt x="7" y="21"/>
                </a:lnTo>
                <a:lnTo>
                  <a:pt x="7" y="19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9"/>
                </a:lnTo>
                <a:lnTo>
                  <a:pt x="8" y="10"/>
                </a:lnTo>
                <a:lnTo>
                  <a:pt x="8" y="12"/>
                </a:lnTo>
                <a:lnTo>
                  <a:pt x="8" y="14"/>
                </a:lnTo>
                <a:lnTo>
                  <a:pt x="8" y="15"/>
                </a:lnTo>
                <a:lnTo>
                  <a:pt x="8" y="16"/>
                </a:lnTo>
                <a:lnTo>
                  <a:pt x="8" y="18"/>
                </a:lnTo>
                <a:lnTo>
                  <a:pt x="8" y="21"/>
                </a:lnTo>
                <a:lnTo>
                  <a:pt x="8" y="28"/>
                </a:lnTo>
                <a:lnTo>
                  <a:pt x="8" y="29"/>
                </a:lnTo>
                <a:lnTo>
                  <a:pt x="8" y="31"/>
                </a:lnTo>
                <a:lnTo>
                  <a:pt x="8" y="34"/>
                </a:lnTo>
                <a:lnTo>
                  <a:pt x="8" y="35"/>
                </a:lnTo>
                <a:lnTo>
                  <a:pt x="8" y="36"/>
                </a:lnTo>
                <a:lnTo>
                  <a:pt x="8" y="37"/>
                </a:lnTo>
                <a:lnTo>
                  <a:pt x="8" y="40"/>
                </a:lnTo>
                <a:lnTo>
                  <a:pt x="8" y="41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6"/>
                </a:lnTo>
                <a:lnTo>
                  <a:pt x="8" y="47"/>
                </a:lnTo>
                <a:lnTo>
                  <a:pt x="8" y="48"/>
                </a:lnTo>
                <a:lnTo>
                  <a:pt x="8" y="49"/>
                </a:lnTo>
                <a:lnTo>
                  <a:pt x="8" y="50"/>
                </a:lnTo>
                <a:lnTo>
                  <a:pt x="9" y="51"/>
                </a:lnTo>
                <a:lnTo>
                  <a:pt x="9" y="50"/>
                </a:lnTo>
                <a:lnTo>
                  <a:pt x="9" y="49"/>
                </a:lnTo>
                <a:lnTo>
                  <a:pt x="9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2"/>
                </a:lnTo>
                <a:lnTo>
                  <a:pt x="9" y="41"/>
                </a:lnTo>
                <a:lnTo>
                  <a:pt x="9" y="39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9" y="31"/>
                </a:lnTo>
                <a:lnTo>
                  <a:pt x="9" y="25"/>
                </a:lnTo>
                <a:lnTo>
                  <a:pt x="9" y="24"/>
                </a:lnTo>
                <a:lnTo>
                  <a:pt x="9" y="23"/>
                </a:lnTo>
                <a:lnTo>
                  <a:pt x="9" y="22"/>
                </a:lnTo>
                <a:lnTo>
                  <a:pt x="9" y="18"/>
                </a:lnTo>
                <a:lnTo>
                  <a:pt x="9" y="17"/>
                </a:lnTo>
                <a:lnTo>
                  <a:pt x="9" y="16"/>
                </a:lnTo>
                <a:lnTo>
                  <a:pt x="10" y="13"/>
                </a:lnTo>
                <a:lnTo>
                  <a:pt x="10" y="12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1" y="12"/>
                </a:lnTo>
                <a:lnTo>
                  <a:pt x="11" y="13"/>
                </a:lnTo>
                <a:lnTo>
                  <a:pt x="11" y="15"/>
                </a:lnTo>
                <a:lnTo>
                  <a:pt x="11" y="18"/>
                </a:lnTo>
                <a:lnTo>
                  <a:pt x="11" y="25"/>
                </a:lnTo>
                <a:lnTo>
                  <a:pt x="11" y="26"/>
                </a:lnTo>
                <a:lnTo>
                  <a:pt x="11" y="28"/>
                </a:lnTo>
                <a:lnTo>
                  <a:pt x="11" y="31"/>
                </a:lnTo>
                <a:lnTo>
                  <a:pt x="11" y="3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6" name="Freeform 142"/>
          <p:cNvSpPr>
            <a:spLocks/>
          </p:cNvSpPr>
          <p:nvPr/>
        </p:nvSpPr>
        <p:spPr bwMode="auto">
          <a:xfrm>
            <a:off x="5856883" y="779835"/>
            <a:ext cx="14287" cy="68262"/>
          </a:xfrm>
          <a:custGeom>
            <a:avLst/>
            <a:gdLst>
              <a:gd name="T0" fmla="*/ 0 w 11"/>
              <a:gd name="T1" fmla="*/ 74705397 h 51"/>
              <a:gd name="T2" fmla="*/ 0 w 11"/>
              <a:gd name="T3" fmla="*/ 85377023 h 51"/>
              <a:gd name="T4" fmla="*/ 0 w 11"/>
              <a:gd name="T5" fmla="*/ 88934678 h 51"/>
              <a:gd name="T6" fmla="*/ 1746910 w 11"/>
              <a:gd name="T7" fmla="*/ 90713506 h 51"/>
              <a:gd name="T8" fmla="*/ 1746910 w 11"/>
              <a:gd name="T9" fmla="*/ 88934678 h 51"/>
              <a:gd name="T10" fmla="*/ 1746910 w 11"/>
              <a:gd name="T11" fmla="*/ 83598196 h 51"/>
              <a:gd name="T12" fmla="*/ 1746910 w 11"/>
              <a:gd name="T13" fmla="*/ 67590088 h 51"/>
              <a:gd name="T14" fmla="*/ 1746910 w 11"/>
              <a:gd name="T15" fmla="*/ 35573871 h 51"/>
              <a:gd name="T16" fmla="*/ 3493821 w 11"/>
              <a:gd name="T17" fmla="*/ 14229281 h 51"/>
              <a:gd name="T18" fmla="*/ 3493821 w 11"/>
              <a:gd name="T19" fmla="*/ 5336482 h 51"/>
              <a:gd name="T20" fmla="*/ 3493821 w 11"/>
              <a:gd name="T21" fmla="*/ 0 h 51"/>
              <a:gd name="T22" fmla="*/ 3493821 w 11"/>
              <a:gd name="T23" fmla="*/ 0 h 51"/>
              <a:gd name="T24" fmla="*/ 3493821 w 11"/>
              <a:gd name="T25" fmla="*/ 1778827 h 51"/>
              <a:gd name="T26" fmla="*/ 3493821 w 11"/>
              <a:gd name="T27" fmla="*/ 7115310 h 51"/>
              <a:gd name="T28" fmla="*/ 3493821 w 11"/>
              <a:gd name="T29" fmla="*/ 23123418 h 51"/>
              <a:gd name="T30" fmla="*/ 5240731 w 11"/>
              <a:gd name="T31" fmla="*/ 55139634 h 51"/>
              <a:gd name="T32" fmla="*/ 5240731 w 11"/>
              <a:gd name="T33" fmla="*/ 74705397 h 51"/>
              <a:gd name="T34" fmla="*/ 5240731 w 11"/>
              <a:gd name="T35" fmla="*/ 85377023 h 51"/>
              <a:gd name="T36" fmla="*/ 5240731 w 11"/>
              <a:gd name="T37" fmla="*/ 88934678 h 51"/>
              <a:gd name="T38" fmla="*/ 5240731 w 11"/>
              <a:gd name="T39" fmla="*/ 90713506 h 51"/>
              <a:gd name="T40" fmla="*/ 5240731 w 11"/>
              <a:gd name="T41" fmla="*/ 88934678 h 51"/>
              <a:gd name="T42" fmla="*/ 6987642 w 11"/>
              <a:gd name="T43" fmla="*/ 81819369 h 51"/>
              <a:gd name="T44" fmla="*/ 6987642 w 11"/>
              <a:gd name="T45" fmla="*/ 55139634 h 51"/>
              <a:gd name="T46" fmla="*/ 6987642 w 11"/>
              <a:gd name="T47" fmla="*/ 24902245 h 51"/>
              <a:gd name="T48" fmla="*/ 8734552 w 11"/>
              <a:gd name="T49" fmla="*/ 7115310 h 51"/>
              <a:gd name="T50" fmla="*/ 8734552 w 11"/>
              <a:gd name="T51" fmla="*/ 1778827 h 51"/>
              <a:gd name="T52" fmla="*/ 8734552 w 11"/>
              <a:gd name="T53" fmla="*/ 0 h 51"/>
              <a:gd name="T54" fmla="*/ 8734552 w 11"/>
              <a:gd name="T55" fmla="*/ 0 h 51"/>
              <a:gd name="T56" fmla="*/ 8734552 w 11"/>
              <a:gd name="T57" fmla="*/ 3557655 h 51"/>
              <a:gd name="T58" fmla="*/ 8734552 w 11"/>
              <a:gd name="T59" fmla="*/ 14229281 h 51"/>
              <a:gd name="T60" fmla="*/ 10481463 w 11"/>
              <a:gd name="T61" fmla="*/ 53360807 h 51"/>
              <a:gd name="T62" fmla="*/ 10481463 w 11"/>
              <a:gd name="T63" fmla="*/ 72926570 h 51"/>
              <a:gd name="T64" fmla="*/ 10481463 w 11"/>
              <a:gd name="T65" fmla="*/ 81819369 h 51"/>
              <a:gd name="T66" fmla="*/ 10481463 w 11"/>
              <a:gd name="T67" fmla="*/ 88934678 h 51"/>
              <a:gd name="T68" fmla="*/ 10481463 w 11"/>
              <a:gd name="T69" fmla="*/ 90713506 h 51"/>
              <a:gd name="T70" fmla="*/ 10481463 w 11"/>
              <a:gd name="T71" fmla="*/ 88934678 h 51"/>
              <a:gd name="T72" fmla="*/ 12228373 w 11"/>
              <a:gd name="T73" fmla="*/ 85377023 h 51"/>
              <a:gd name="T74" fmla="*/ 12228373 w 11"/>
              <a:gd name="T75" fmla="*/ 72926570 h 51"/>
              <a:gd name="T76" fmla="*/ 12228373 w 11"/>
              <a:gd name="T77" fmla="*/ 40910354 h 51"/>
              <a:gd name="T78" fmla="*/ 12228373 w 11"/>
              <a:gd name="T79" fmla="*/ 14229281 h 51"/>
              <a:gd name="T80" fmla="*/ 12228373 w 11"/>
              <a:gd name="T81" fmla="*/ 5336482 h 51"/>
              <a:gd name="T82" fmla="*/ 12228373 w 11"/>
              <a:gd name="T83" fmla="*/ 1778827 h 51"/>
              <a:gd name="T84" fmla="*/ 13975284 w 11"/>
              <a:gd name="T85" fmla="*/ 0 h 51"/>
              <a:gd name="T86" fmla="*/ 13975284 w 11"/>
              <a:gd name="T87" fmla="*/ 0 h 51"/>
              <a:gd name="T88" fmla="*/ 13975284 w 11"/>
              <a:gd name="T89" fmla="*/ 5336482 h 51"/>
              <a:gd name="T90" fmla="*/ 13975284 w 11"/>
              <a:gd name="T91" fmla="*/ 14229281 h 51"/>
              <a:gd name="T92" fmla="*/ 13975284 w 11"/>
              <a:gd name="T93" fmla="*/ 44468008 h 51"/>
              <a:gd name="T94" fmla="*/ 15722194 w 11"/>
              <a:gd name="T95" fmla="*/ 72926570 h 51"/>
              <a:gd name="T96" fmla="*/ 15722194 w 11"/>
              <a:gd name="T97" fmla="*/ 83598196 h 51"/>
              <a:gd name="T98" fmla="*/ 15722194 w 11"/>
              <a:gd name="T99" fmla="*/ 88934678 h 51"/>
              <a:gd name="T100" fmla="*/ 15722194 w 11"/>
              <a:gd name="T101" fmla="*/ 90713506 h 51"/>
              <a:gd name="T102" fmla="*/ 15722194 w 11"/>
              <a:gd name="T103" fmla="*/ 88934678 h 51"/>
              <a:gd name="T104" fmla="*/ 15722194 w 11"/>
              <a:gd name="T105" fmla="*/ 83598196 h 51"/>
              <a:gd name="T106" fmla="*/ 15722194 w 11"/>
              <a:gd name="T107" fmla="*/ 72926570 h 51"/>
              <a:gd name="T108" fmla="*/ 17469105 w 11"/>
              <a:gd name="T109" fmla="*/ 42689181 h 51"/>
              <a:gd name="T110" fmla="*/ 17469105 w 11"/>
              <a:gd name="T111" fmla="*/ 16008108 h 51"/>
              <a:gd name="T112" fmla="*/ 17469105 w 11"/>
              <a:gd name="T113" fmla="*/ 5336482 h 51"/>
              <a:gd name="T114" fmla="*/ 17469105 w 11"/>
              <a:gd name="T115" fmla="*/ 1778827 h 51"/>
              <a:gd name="T116" fmla="*/ 19216015 w 11"/>
              <a:gd name="T117" fmla="*/ 0 h 51"/>
              <a:gd name="T118" fmla="*/ 19216015 w 11"/>
              <a:gd name="T119" fmla="*/ 0 h 51"/>
              <a:gd name="T120" fmla="*/ 19216015 w 11"/>
              <a:gd name="T121" fmla="*/ 5336482 h 51"/>
              <a:gd name="T122" fmla="*/ 19216015 w 11"/>
              <a:gd name="T123" fmla="*/ 16008108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32"/>
                </a:moveTo>
                <a:lnTo>
                  <a:pt x="0" y="32"/>
                </a:lnTo>
                <a:lnTo>
                  <a:pt x="0" y="34"/>
                </a:lnTo>
                <a:lnTo>
                  <a:pt x="0" y="37"/>
                </a:lnTo>
                <a:lnTo>
                  <a:pt x="0" y="38"/>
                </a:lnTo>
                <a:lnTo>
                  <a:pt x="0" y="39"/>
                </a:lnTo>
                <a:lnTo>
                  <a:pt x="0" y="42"/>
                </a:lnTo>
                <a:lnTo>
                  <a:pt x="0" y="43"/>
                </a:lnTo>
                <a:lnTo>
                  <a:pt x="0" y="44"/>
                </a:lnTo>
                <a:lnTo>
                  <a:pt x="0" y="46"/>
                </a:lnTo>
                <a:lnTo>
                  <a:pt x="0" y="47"/>
                </a:lnTo>
                <a:lnTo>
                  <a:pt x="0" y="48"/>
                </a:lnTo>
                <a:lnTo>
                  <a:pt x="0" y="49"/>
                </a:lnTo>
                <a:lnTo>
                  <a:pt x="0" y="50"/>
                </a:lnTo>
                <a:lnTo>
                  <a:pt x="0" y="51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3"/>
                </a:lnTo>
                <a:lnTo>
                  <a:pt x="1" y="41"/>
                </a:lnTo>
                <a:lnTo>
                  <a:pt x="1" y="40"/>
                </a:lnTo>
                <a:lnTo>
                  <a:pt x="1" y="38"/>
                </a:lnTo>
                <a:lnTo>
                  <a:pt x="1" y="35"/>
                </a:lnTo>
                <a:lnTo>
                  <a:pt x="1" y="28"/>
                </a:lnTo>
                <a:lnTo>
                  <a:pt x="1" y="27"/>
                </a:lnTo>
                <a:lnTo>
                  <a:pt x="1" y="25"/>
                </a:lnTo>
                <a:lnTo>
                  <a:pt x="1" y="22"/>
                </a:lnTo>
                <a:lnTo>
                  <a:pt x="1" y="21"/>
                </a:lnTo>
                <a:lnTo>
                  <a:pt x="1" y="20"/>
                </a:lnTo>
                <a:lnTo>
                  <a:pt x="1" y="18"/>
                </a:lnTo>
                <a:lnTo>
                  <a:pt x="1" y="15"/>
                </a:lnTo>
                <a:lnTo>
                  <a:pt x="1" y="14"/>
                </a:lnTo>
                <a:lnTo>
                  <a:pt x="2" y="13"/>
                </a:lnTo>
                <a:lnTo>
                  <a:pt x="2" y="12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6"/>
                </a:lnTo>
                <a:lnTo>
                  <a:pt x="3" y="23"/>
                </a:lnTo>
                <a:lnTo>
                  <a:pt x="3" y="24"/>
                </a:lnTo>
                <a:lnTo>
                  <a:pt x="3" y="26"/>
                </a:lnTo>
                <a:lnTo>
                  <a:pt x="3" y="29"/>
                </a:lnTo>
                <a:lnTo>
                  <a:pt x="3" y="30"/>
                </a:lnTo>
                <a:lnTo>
                  <a:pt x="3" y="31"/>
                </a:lnTo>
                <a:lnTo>
                  <a:pt x="3" y="32"/>
                </a:lnTo>
                <a:lnTo>
                  <a:pt x="3" y="35"/>
                </a:lnTo>
                <a:lnTo>
                  <a:pt x="3" y="36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3" y="51"/>
                </a:lnTo>
                <a:lnTo>
                  <a:pt x="3" y="50"/>
                </a:lnTo>
                <a:lnTo>
                  <a:pt x="3" y="49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3"/>
                </a:lnTo>
                <a:lnTo>
                  <a:pt x="4" y="42"/>
                </a:lnTo>
                <a:lnTo>
                  <a:pt x="4" y="41"/>
                </a:lnTo>
                <a:lnTo>
                  <a:pt x="4" y="40"/>
                </a:lnTo>
                <a:lnTo>
                  <a:pt x="4" y="37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4" y="27"/>
                </a:lnTo>
                <a:lnTo>
                  <a:pt x="4" y="24"/>
                </a:lnTo>
                <a:lnTo>
                  <a:pt x="4" y="17"/>
                </a:lnTo>
                <a:lnTo>
                  <a:pt x="4" y="16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4" y="6"/>
                </a:lnTo>
                <a:lnTo>
                  <a:pt x="4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2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6" y="23"/>
                </a:lnTo>
                <a:lnTo>
                  <a:pt x="6" y="30"/>
                </a:lnTo>
                <a:lnTo>
                  <a:pt x="6" y="31"/>
                </a:lnTo>
                <a:lnTo>
                  <a:pt x="6" y="33"/>
                </a:lnTo>
                <a:lnTo>
                  <a:pt x="6" y="36"/>
                </a:lnTo>
                <a:lnTo>
                  <a:pt x="6" y="37"/>
                </a:lnTo>
                <a:lnTo>
                  <a:pt x="6" y="38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6" y="51"/>
                </a:lnTo>
                <a:lnTo>
                  <a:pt x="6" y="50"/>
                </a:lnTo>
                <a:lnTo>
                  <a:pt x="6" y="49"/>
                </a:lnTo>
                <a:lnTo>
                  <a:pt x="6" y="48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7" y="39"/>
                </a:lnTo>
                <a:lnTo>
                  <a:pt x="7" y="36"/>
                </a:lnTo>
                <a:lnTo>
                  <a:pt x="7" y="35"/>
                </a:lnTo>
                <a:lnTo>
                  <a:pt x="7" y="33"/>
                </a:lnTo>
                <a:lnTo>
                  <a:pt x="7" y="30"/>
                </a:lnTo>
                <a:lnTo>
                  <a:pt x="7" y="23"/>
                </a:lnTo>
                <a:lnTo>
                  <a:pt x="7" y="22"/>
                </a:lnTo>
                <a:lnTo>
                  <a:pt x="7" y="20"/>
                </a:lnTo>
                <a:lnTo>
                  <a:pt x="7" y="17"/>
                </a:lnTo>
                <a:lnTo>
                  <a:pt x="7" y="11"/>
                </a:lnTo>
                <a:lnTo>
                  <a:pt x="7" y="10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8"/>
                </a:lnTo>
                <a:lnTo>
                  <a:pt x="8" y="24"/>
                </a:lnTo>
                <a:lnTo>
                  <a:pt x="8" y="25"/>
                </a:lnTo>
                <a:lnTo>
                  <a:pt x="8" y="26"/>
                </a:lnTo>
                <a:lnTo>
                  <a:pt x="8" y="28"/>
                </a:lnTo>
                <a:lnTo>
                  <a:pt x="8" y="31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0"/>
                </a:lnTo>
                <a:lnTo>
                  <a:pt x="9" y="41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9" y="51"/>
                </a:lnTo>
                <a:lnTo>
                  <a:pt x="9" y="50"/>
                </a:lnTo>
                <a:lnTo>
                  <a:pt x="9" y="49"/>
                </a:lnTo>
                <a:lnTo>
                  <a:pt x="9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10" y="38"/>
                </a:lnTo>
                <a:lnTo>
                  <a:pt x="10" y="37"/>
                </a:lnTo>
                <a:lnTo>
                  <a:pt x="10" y="35"/>
                </a:lnTo>
                <a:lnTo>
                  <a:pt x="10" y="32"/>
                </a:lnTo>
                <a:lnTo>
                  <a:pt x="10" y="25"/>
                </a:lnTo>
                <a:lnTo>
                  <a:pt x="10" y="24"/>
                </a:lnTo>
                <a:lnTo>
                  <a:pt x="10" y="22"/>
                </a:lnTo>
                <a:lnTo>
                  <a:pt x="10" y="19"/>
                </a:lnTo>
                <a:lnTo>
                  <a:pt x="10" y="13"/>
                </a:lnTo>
                <a:lnTo>
                  <a:pt x="10" y="12"/>
                </a:lnTo>
                <a:lnTo>
                  <a:pt x="10" y="11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5871170" y="779835"/>
            <a:ext cx="14288" cy="68262"/>
          </a:xfrm>
          <a:custGeom>
            <a:avLst/>
            <a:gdLst>
              <a:gd name="T0" fmla="*/ 0 w 11"/>
              <a:gd name="T1" fmla="*/ 64032433 h 51"/>
              <a:gd name="T2" fmla="*/ 1747033 w 11"/>
              <a:gd name="T3" fmla="*/ 81819369 h 51"/>
              <a:gd name="T4" fmla="*/ 1747033 w 11"/>
              <a:gd name="T5" fmla="*/ 87155851 h 51"/>
              <a:gd name="T6" fmla="*/ 1747033 w 11"/>
              <a:gd name="T7" fmla="*/ 90713506 h 51"/>
              <a:gd name="T8" fmla="*/ 1747033 w 11"/>
              <a:gd name="T9" fmla="*/ 88934678 h 51"/>
              <a:gd name="T10" fmla="*/ 1747033 w 11"/>
              <a:gd name="T11" fmla="*/ 85377023 h 51"/>
              <a:gd name="T12" fmla="*/ 1747033 w 11"/>
              <a:gd name="T13" fmla="*/ 74705397 h 51"/>
              <a:gd name="T14" fmla="*/ 3494065 w 11"/>
              <a:gd name="T15" fmla="*/ 30237389 h 51"/>
              <a:gd name="T16" fmla="*/ 3494065 w 11"/>
              <a:gd name="T17" fmla="*/ 10671626 h 51"/>
              <a:gd name="T18" fmla="*/ 3494065 w 11"/>
              <a:gd name="T19" fmla="*/ 3557655 h 51"/>
              <a:gd name="T20" fmla="*/ 3494065 w 11"/>
              <a:gd name="T21" fmla="*/ 0 h 51"/>
              <a:gd name="T22" fmla="*/ 3494065 w 11"/>
              <a:gd name="T23" fmla="*/ 0 h 51"/>
              <a:gd name="T24" fmla="*/ 3494065 w 11"/>
              <a:gd name="T25" fmla="*/ 1778827 h 51"/>
              <a:gd name="T26" fmla="*/ 5241098 w 11"/>
              <a:gd name="T27" fmla="*/ 7115310 h 51"/>
              <a:gd name="T28" fmla="*/ 5241098 w 11"/>
              <a:gd name="T29" fmla="*/ 23123418 h 51"/>
              <a:gd name="T30" fmla="*/ 5241098 w 11"/>
              <a:gd name="T31" fmla="*/ 53360807 h 51"/>
              <a:gd name="T32" fmla="*/ 5241098 w 11"/>
              <a:gd name="T33" fmla="*/ 74705397 h 51"/>
              <a:gd name="T34" fmla="*/ 6988131 w 11"/>
              <a:gd name="T35" fmla="*/ 83598196 h 51"/>
              <a:gd name="T36" fmla="*/ 6988131 w 11"/>
              <a:gd name="T37" fmla="*/ 88934678 h 51"/>
              <a:gd name="T38" fmla="*/ 6988131 w 11"/>
              <a:gd name="T39" fmla="*/ 90713506 h 51"/>
              <a:gd name="T40" fmla="*/ 6988131 w 11"/>
              <a:gd name="T41" fmla="*/ 88934678 h 51"/>
              <a:gd name="T42" fmla="*/ 6988131 w 11"/>
              <a:gd name="T43" fmla="*/ 83598196 h 51"/>
              <a:gd name="T44" fmla="*/ 6988131 w 11"/>
              <a:gd name="T45" fmla="*/ 71147743 h 51"/>
              <a:gd name="T46" fmla="*/ 8735164 w 11"/>
              <a:gd name="T47" fmla="*/ 40910354 h 51"/>
              <a:gd name="T48" fmla="*/ 8735164 w 11"/>
              <a:gd name="T49" fmla="*/ 19565763 h 51"/>
              <a:gd name="T50" fmla="*/ 8735164 w 11"/>
              <a:gd name="T51" fmla="*/ 7115310 h 51"/>
              <a:gd name="T52" fmla="*/ 8735164 w 11"/>
              <a:gd name="T53" fmla="*/ 1778827 h 51"/>
              <a:gd name="T54" fmla="*/ 8735164 w 11"/>
              <a:gd name="T55" fmla="*/ 0 h 51"/>
              <a:gd name="T56" fmla="*/ 8735164 w 11"/>
              <a:gd name="T57" fmla="*/ 0 h 51"/>
              <a:gd name="T58" fmla="*/ 8735164 w 11"/>
              <a:gd name="T59" fmla="*/ 5336482 h 51"/>
              <a:gd name="T60" fmla="*/ 10482196 w 11"/>
              <a:gd name="T61" fmla="*/ 17786936 h 51"/>
              <a:gd name="T62" fmla="*/ 10482196 w 11"/>
              <a:gd name="T63" fmla="*/ 48024325 h 51"/>
              <a:gd name="T64" fmla="*/ 10482196 w 11"/>
              <a:gd name="T65" fmla="*/ 67590088 h 51"/>
              <a:gd name="T66" fmla="*/ 10482196 w 11"/>
              <a:gd name="T67" fmla="*/ 80041880 h 51"/>
              <a:gd name="T68" fmla="*/ 10482196 w 11"/>
              <a:gd name="T69" fmla="*/ 87155851 h 51"/>
              <a:gd name="T70" fmla="*/ 12229229 w 11"/>
              <a:gd name="T71" fmla="*/ 90713506 h 51"/>
              <a:gd name="T72" fmla="*/ 12229229 w 11"/>
              <a:gd name="T73" fmla="*/ 90713506 h 51"/>
              <a:gd name="T74" fmla="*/ 12229229 w 11"/>
              <a:gd name="T75" fmla="*/ 87155851 h 51"/>
              <a:gd name="T76" fmla="*/ 12229229 w 11"/>
              <a:gd name="T77" fmla="*/ 80041880 h 51"/>
              <a:gd name="T78" fmla="*/ 12229229 w 11"/>
              <a:gd name="T79" fmla="*/ 55139634 h 51"/>
              <a:gd name="T80" fmla="*/ 13976262 w 11"/>
              <a:gd name="T81" fmla="*/ 24902245 h 51"/>
              <a:gd name="T82" fmla="*/ 13976262 w 11"/>
              <a:gd name="T83" fmla="*/ 7115310 h 51"/>
              <a:gd name="T84" fmla="*/ 13976262 w 11"/>
              <a:gd name="T85" fmla="*/ 1778827 h 51"/>
              <a:gd name="T86" fmla="*/ 13976262 w 11"/>
              <a:gd name="T87" fmla="*/ 0 h 51"/>
              <a:gd name="T88" fmla="*/ 13976262 w 11"/>
              <a:gd name="T89" fmla="*/ 0 h 51"/>
              <a:gd name="T90" fmla="*/ 13976262 w 11"/>
              <a:gd name="T91" fmla="*/ 5336482 h 51"/>
              <a:gd name="T92" fmla="*/ 13976262 w 11"/>
              <a:gd name="T93" fmla="*/ 16008108 h 51"/>
              <a:gd name="T94" fmla="*/ 15723295 w 11"/>
              <a:gd name="T95" fmla="*/ 55139634 h 51"/>
              <a:gd name="T96" fmla="*/ 15723295 w 11"/>
              <a:gd name="T97" fmla="*/ 74705397 h 51"/>
              <a:gd name="T98" fmla="*/ 15723295 w 11"/>
              <a:gd name="T99" fmla="*/ 85377023 h 51"/>
              <a:gd name="T100" fmla="*/ 15723295 w 11"/>
              <a:gd name="T101" fmla="*/ 88934678 h 51"/>
              <a:gd name="T102" fmla="*/ 17470327 w 11"/>
              <a:gd name="T103" fmla="*/ 90713506 h 51"/>
              <a:gd name="T104" fmla="*/ 17470327 w 11"/>
              <a:gd name="T105" fmla="*/ 88934678 h 51"/>
              <a:gd name="T106" fmla="*/ 17470327 w 11"/>
              <a:gd name="T107" fmla="*/ 81819369 h 51"/>
              <a:gd name="T108" fmla="*/ 17470327 w 11"/>
              <a:gd name="T109" fmla="*/ 56918462 h 51"/>
              <a:gd name="T110" fmla="*/ 17470327 w 11"/>
              <a:gd name="T111" fmla="*/ 28458562 h 51"/>
              <a:gd name="T112" fmla="*/ 19217360 w 11"/>
              <a:gd name="T113" fmla="*/ 8894137 h 51"/>
              <a:gd name="T114" fmla="*/ 19217360 w 11"/>
              <a:gd name="T115" fmla="*/ 1778827 h 51"/>
              <a:gd name="T116" fmla="*/ 19217360 w 11"/>
              <a:gd name="T117" fmla="*/ 0 h 51"/>
              <a:gd name="T118" fmla="*/ 19217360 w 11"/>
              <a:gd name="T119" fmla="*/ 0 h 51"/>
              <a:gd name="T120" fmla="*/ 19217360 w 11"/>
              <a:gd name="T121" fmla="*/ 3557655 h 51"/>
              <a:gd name="T122" fmla="*/ 19217360 w 11"/>
              <a:gd name="T123" fmla="*/ 14229281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5"/>
                </a:move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8"/>
                </a:lnTo>
                <a:lnTo>
                  <a:pt x="0" y="35"/>
                </a:lnTo>
                <a:lnTo>
                  <a:pt x="0" y="36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2"/>
                </a:lnTo>
                <a:lnTo>
                  <a:pt x="1" y="41"/>
                </a:lnTo>
                <a:lnTo>
                  <a:pt x="1" y="39"/>
                </a:lnTo>
                <a:lnTo>
                  <a:pt x="1" y="36"/>
                </a:lnTo>
                <a:lnTo>
                  <a:pt x="1" y="31"/>
                </a:lnTo>
                <a:lnTo>
                  <a:pt x="2" y="18"/>
                </a:lnTo>
                <a:lnTo>
                  <a:pt x="2" y="17"/>
                </a:lnTo>
                <a:lnTo>
                  <a:pt x="2" y="15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6"/>
                </a:lnTo>
                <a:lnTo>
                  <a:pt x="3" y="17"/>
                </a:lnTo>
                <a:lnTo>
                  <a:pt x="3" y="19"/>
                </a:lnTo>
                <a:lnTo>
                  <a:pt x="3" y="22"/>
                </a:lnTo>
                <a:lnTo>
                  <a:pt x="3" y="29"/>
                </a:lnTo>
                <a:lnTo>
                  <a:pt x="3" y="30"/>
                </a:lnTo>
                <a:lnTo>
                  <a:pt x="3" y="32"/>
                </a:lnTo>
                <a:lnTo>
                  <a:pt x="3" y="35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4"/>
                </a:lnTo>
                <a:lnTo>
                  <a:pt x="4" y="42"/>
                </a:lnTo>
                <a:lnTo>
                  <a:pt x="4" y="41"/>
                </a:lnTo>
                <a:lnTo>
                  <a:pt x="4" y="40"/>
                </a:lnTo>
                <a:lnTo>
                  <a:pt x="4" y="37"/>
                </a:lnTo>
                <a:lnTo>
                  <a:pt x="4" y="36"/>
                </a:lnTo>
                <a:lnTo>
                  <a:pt x="4" y="34"/>
                </a:lnTo>
                <a:lnTo>
                  <a:pt x="4" y="31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18"/>
                </a:lnTo>
                <a:lnTo>
                  <a:pt x="5" y="17"/>
                </a:lnTo>
                <a:lnTo>
                  <a:pt x="5" y="15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6" y="9"/>
                </a:lnTo>
                <a:lnTo>
                  <a:pt x="6" y="10"/>
                </a:lnTo>
                <a:lnTo>
                  <a:pt x="6" y="13"/>
                </a:lnTo>
                <a:lnTo>
                  <a:pt x="6" y="14"/>
                </a:lnTo>
                <a:lnTo>
                  <a:pt x="6" y="16"/>
                </a:lnTo>
                <a:lnTo>
                  <a:pt x="6" y="19"/>
                </a:lnTo>
                <a:lnTo>
                  <a:pt x="6" y="25"/>
                </a:lnTo>
                <a:lnTo>
                  <a:pt x="6" y="26"/>
                </a:lnTo>
                <a:lnTo>
                  <a:pt x="6" y="27"/>
                </a:lnTo>
                <a:lnTo>
                  <a:pt x="6" y="28"/>
                </a:lnTo>
                <a:lnTo>
                  <a:pt x="6" y="31"/>
                </a:lnTo>
                <a:lnTo>
                  <a:pt x="6" y="32"/>
                </a:lnTo>
                <a:lnTo>
                  <a:pt x="6" y="33"/>
                </a:lnTo>
                <a:lnTo>
                  <a:pt x="6" y="34"/>
                </a:lnTo>
                <a:lnTo>
                  <a:pt x="6" y="37"/>
                </a:lnTo>
                <a:lnTo>
                  <a:pt x="6" y="38"/>
                </a:lnTo>
                <a:lnTo>
                  <a:pt x="6" y="40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7" y="39"/>
                </a:lnTo>
                <a:lnTo>
                  <a:pt x="7" y="36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7" y="27"/>
                </a:lnTo>
                <a:lnTo>
                  <a:pt x="7" y="24"/>
                </a:lnTo>
                <a:lnTo>
                  <a:pt x="7" y="17"/>
                </a:lnTo>
                <a:lnTo>
                  <a:pt x="8" y="16"/>
                </a:lnTo>
                <a:lnTo>
                  <a:pt x="8" y="14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8"/>
                </a:lnTo>
                <a:lnTo>
                  <a:pt x="8" y="9"/>
                </a:lnTo>
                <a:lnTo>
                  <a:pt x="9" y="10"/>
                </a:lnTo>
                <a:lnTo>
                  <a:pt x="9" y="13"/>
                </a:lnTo>
                <a:lnTo>
                  <a:pt x="9" y="19"/>
                </a:lnTo>
                <a:lnTo>
                  <a:pt x="9" y="20"/>
                </a:lnTo>
                <a:lnTo>
                  <a:pt x="9" y="22"/>
                </a:lnTo>
                <a:lnTo>
                  <a:pt x="9" y="25"/>
                </a:lnTo>
                <a:lnTo>
                  <a:pt x="9" y="31"/>
                </a:lnTo>
                <a:lnTo>
                  <a:pt x="9" y="32"/>
                </a:lnTo>
                <a:lnTo>
                  <a:pt x="9" y="33"/>
                </a:lnTo>
                <a:lnTo>
                  <a:pt x="9" y="34"/>
                </a:lnTo>
                <a:lnTo>
                  <a:pt x="9" y="37"/>
                </a:lnTo>
                <a:lnTo>
                  <a:pt x="9" y="38"/>
                </a:lnTo>
                <a:lnTo>
                  <a:pt x="9" y="40"/>
                </a:lnTo>
                <a:lnTo>
                  <a:pt x="9" y="42"/>
                </a:lnTo>
                <a:lnTo>
                  <a:pt x="9" y="43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9" y="51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3"/>
                </a:lnTo>
                <a:lnTo>
                  <a:pt x="10" y="42"/>
                </a:lnTo>
                <a:lnTo>
                  <a:pt x="10" y="41"/>
                </a:lnTo>
                <a:lnTo>
                  <a:pt x="10" y="38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0" y="26"/>
                </a:lnTo>
                <a:lnTo>
                  <a:pt x="10" y="19"/>
                </a:lnTo>
                <a:lnTo>
                  <a:pt x="10" y="18"/>
                </a:lnTo>
                <a:lnTo>
                  <a:pt x="10" y="17"/>
                </a:lnTo>
                <a:lnTo>
                  <a:pt x="10" y="16"/>
                </a:lnTo>
                <a:lnTo>
                  <a:pt x="10" y="13"/>
                </a:lnTo>
                <a:lnTo>
                  <a:pt x="10" y="12"/>
                </a:lnTo>
                <a:lnTo>
                  <a:pt x="10" y="11"/>
                </a:lnTo>
                <a:lnTo>
                  <a:pt x="10" y="10"/>
                </a:lnTo>
                <a:lnTo>
                  <a:pt x="10" y="7"/>
                </a:lnTo>
                <a:lnTo>
                  <a:pt x="10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1"/>
                </a:lnTo>
                <a:lnTo>
                  <a:pt x="11" y="17"/>
                </a:lnTo>
                <a:lnTo>
                  <a:pt x="11" y="18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5885458" y="779835"/>
            <a:ext cx="17462" cy="68262"/>
          </a:xfrm>
          <a:custGeom>
            <a:avLst/>
            <a:gdLst>
              <a:gd name="T0" fmla="*/ 1957199 w 12"/>
              <a:gd name="T1" fmla="*/ 56918462 h 51"/>
              <a:gd name="T2" fmla="*/ 1957199 w 12"/>
              <a:gd name="T3" fmla="*/ 76484225 h 51"/>
              <a:gd name="T4" fmla="*/ 1957199 w 12"/>
              <a:gd name="T5" fmla="*/ 85377023 h 51"/>
              <a:gd name="T6" fmla="*/ 1957199 w 12"/>
              <a:gd name="T7" fmla="*/ 88934678 h 51"/>
              <a:gd name="T8" fmla="*/ 1957199 w 12"/>
              <a:gd name="T9" fmla="*/ 90713506 h 51"/>
              <a:gd name="T10" fmla="*/ 1957199 w 12"/>
              <a:gd name="T11" fmla="*/ 87155851 h 51"/>
              <a:gd name="T12" fmla="*/ 3914398 w 12"/>
              <a:gd name="T13" fmla="*/ 80041880 h 51"/>
              <a:gd name="T14" fmla="*/ 3914398 w 12"/>
              <a:gd name="T15" fmla="*/ 62254944 h 51"/>
              <a:gd name="T16" fmla="*/ 3914398 w 12"/>
              <a:gd name="T17" fmla="*/ 33795044 h 51"/>
              <a:gd name="T18" fmla="*/ 3914398 w 12"/>
              <a:gd name="T19" fmla="*/ 10671626 h 51"/>
              <a:gd name="T20" fmla="*/ 5871598 w 12"/>
              <a:gd name="T21" fmla="*/ 3557655 h 51"/>
              <a:gd name="T22" fmla="*/ 5871598 w 12"/>
              <a:gd name="T23" fmla="*/ 0 h 51"/>
              <a:gd name="T24" fmla="*/ 5871598 w 12"/>
              <a:gd name="T25" fmla="*/ 0 h 51"/>
              <a:gd name="T26" fmla="*/ 5871598 w 12"/>
              <a:gd name="T27" fmla="*/ 1778827 h 51"/>
              <a:gd name="T28" fmla="*/ 5871598 w 12"/>
              <a:gd name="T29" fmla="*/ 8894137 h 51"/>
              <a:gd name="T30" fmla="*/ 5871598 w 12"/>
              <a:gd name="T31" fmla="*/ 21344590 h 51"/>
              <a:gd name="T32" fmla="*/ 7828797 w 12"/>
              <a:gd name="T33" fmla="*/ 51581980 h 51"/>
              <a:gd name="T34" fmla="*/ 7828797 w 12"/>
              <a:gd name="T35" fmla="*/ 78263052 h 51"/>
              <a:gd name="T36" fmla="*/ 7828797 w 12"/>
              <a:gd name="T37" fmla="*/ 85377023 h 51"/>
              <a:gd name="T38" fmla="*/ 7828797 w 12"/>
              <a:gd name="T39" fmla="*/ 88934678 h 51"/>
              <a:gd name="T40" fmla="*/ 7828797 w 12"/>
              <a:gd name="T41" fmla="*/ 90713506 h 51"/>
              <a:gd name="T42" fmla="*/ 7828797 w 12"/>
              <a:gd name="T43" fmla="*/ 87155851 h 51"/>
              <a:gd name="T44" fmla="*/ 7828797 w 12"/>
              <a:gd name="T45" fmla="*/ 80041880 h 51"/>
              <a:gd name="T46" fmla="*/ 9785996 w 12"/>
              <a:gd name="T47" fmla="*/ 62254944 h 51"/>
              <a:gd name="T48" fmla="*/ 9785996 w 12"/>
              <a:gd name="T49" fmla="*/ 26681073 h 51"/>
              <a:gd name="T50" fmla="*/ 9785996 w 12"/>
              <a:gd name="T51" fmla="*/ 8894137 h 51"/>
              <a:gd name="T52" fmla="*/ 9785996 w 12"/>
              <a:gd name="T53" fmla="*/ 1778827 h 51"/>
              <a:gd name="T54" fmla="*/ 11743195 w 12"/>
              <a:gd name="T55" fmla="*/ 0 h 51"/>
              <a:gd name="T56" fmla="*/ 11743195 w 12"/>
              <a:gd name="T57" fmla="*/ 0 h 51"/>
              <a:gd name="T58" fmla="*/ 11743195 w 12"/>
              <a:gd name="T59" fmla="*/ 3557655 h 51"/>
              <a:gd name="T60" fmla="*/ 11743195 w 12"/>
              <a:gd name="T61" fmla="*/ 16008108 h 51"/>
              <a:gd name="T62" fmla="*/ 11743195 w 12"/>
              <a:gd name="T63" fmla="*/ 48024325 h 51"/>
              <a:gd name="T64" fmla="*/ 13700394 w 12"/>
              <a:gd name="T65" fmla="*/ 74705397 h 51"/>
              <a:gd name="T66" fmla="*/ 13700394 w 12"/>
              <a:gd name="T67" fmla="*/ 85377023 h 51"/>
              <a:gd name="T68" fmla="*/ 13700394 w 12"/>
              <a:gd name="T69" fmla="*/ 88934678 h 51"/>
              <a:gd name="T70" fmla="*/ 13700394 w 12"/>
              <a:gd name="T71" fmla="*/ 90713506 h 51"/>
              <a:gd name="T72" fmla="*/ 13700394 w 12"/>
              <a:gd name="T73" fmla="*/ 87155851 h 51"/>
              <a:gd name="T74" fmla="*/ 13700394 w 12"/>
              <a:gd name="T75" fmla="*/ 81819369 h 51"/>
              <a:gd name="T76" fmla="*/ 15657593 w 12"/>
              <a:gd name="T77" fmla="*/ 53360807 h 51"/>
              <a:gd name="T78" fmla="*/ 15657593 w 12"/>
              <a:gd name="T79" fmla="*/ 23123418 h 51"/>
              <a:gd name="T80" fmla="*/ 15657593 w 12"/>
              <a:gd name="T81" fmla="*/ 8894137 h 51"/>
              <a:gd name="T82" fmla="*/ 15657593 w 12"/>
              <a:gd name="T83" fmla="*/ 3557655 h 51"/>
              <a:gd name="T84" fmla="*/ 15657593 w 12"/>
              <a:gd name="T85" fmla="*/ 0 h 51"/>
              <a:gd name="T86" fmla="*/ 17614793 w 12"/>
              <a:gd name="T87" fmla="*/ 0 h 51"/>
              <a:gd name="T88" fmla="*/ 17614793 w 12"/>
              <a:gd name="T89" fmla="*/ 3557655 h 51"/>
              <a:gd name="T90" fmla="*/ 17614793 w 12"/>
              <a:gd name="T91" fmla="*/ 12450453 h 51"/>
              <a:gd name="T92" fmla="*/ 17614793 w 12"/>
              <a:gd name="T93" fmla="*/ 32016216 h 51"/>
              <a:gd name="T94" fmla="*/ 17614793 w 12"/>
              <a:gd name="T95" fmla="*/ 64032433 h 51"/>
              <a:gd name="T96" fmla="*/ 19571992 w 12"/>
              <a:gd name="T97" fmla="*/ 78263052 h 51"/>
              <a:gd name="T98" fmla="*/ 19571992 w 12"/>
              <a:gd name="T99" fmla="*/ 85377023 h 51"/>
              <a:gd name="T100" fmla="*/ 19571992 w 12"/>
              <a:gd name="T101" fmla="*/ 88934678 h 51"/>
              <a:gd name="T102" fmla="*/ 19571992 w 12"/>
              <a:gd name="T103" fmla="*/ 90713506 h 51"/>
              <a:gd name="T104" fmla="*/ 19571992 w 12"/>
              <a:gd name="T105" fmla="*/ 87155851 h 51"/>
              <a:gd name="T106" fmla="*/ 19571992 w 12"/>
              <a:gd name="T107" fmla="*/ 81819369 h 51"/>
              <a:gd name="T108" fmla="*/ 19571992 w 12"/>
              <a:gd name="T109" fmla="*/ 62254944 h 51"/>
              <a:gd name="T110" fmla="*/ 21529191 w 12"/>
              <a:gd name="T111" fmla="*/ 28458562 h 51"/>
              <a:gd name="T112" fmla="*/ 21529191 w 12"/>
              <a:gd name="T113" fmla="*/ 12450453 h 51"/>
              <a:gd name="T114" fmla="*/ 21529191 w 12"/>
              <a:gd name="T115" fmla="*/ 3557655 h 51"/>
              <a:gd name="T116" fmla="*/ 21529191 w 12"/>
              <a:gd name="T117" fmla="*/ 0 h 51"/>
              <a:gd name="T118" fmla="*/ 21529191 w 12"/>
              <a:gd name="T119" fmla="*/ 0 h 51"/>
              <a:gd name="T120" fmla="*/ 23486390 w 12"/>
              <a:gd name="T121" fmla="*/ 1778827 h 51"/>
              <a:gd name="T122" fmla="*/ 23486390 w 12"/>
              <a:gd name="T123" fmla="*/ 10671626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51"/>
              <a:gd name="T188" fmla="*/ 12 w 12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51">
                <a:moveTo>
                  <a:pt x="0" y="18"/>
                </a:moveTo>
                <a:lnTo>
                  <a:pt x="0" y="18"/>
                </a:lnTo>
                <a:lnTo>
                  <a:pt x="0" y="20"/>
                </a:lnTo>
                <a:lnTo>
                  <a:pt x="1" y="23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2" y="40"/>
                </a:lnTo>
                <a:lnTo>
                  <a:pt x="2" y="39"/>
                </a:lnTo>
                <a:lnTo>
                  <a:pt x="2" y="38"/>
                </a:lnTo>
                <a:lnTo>
                  <a:pt x="2" y="35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29"/>
                </a:lnTo>
                <a:lnTo>
                  <a:pt x="2" y="22"/>
                </a:lnTo>
                <a:lnTo>
                  <a:pt x="2" y="21"/>
                </a:lnTo>
                <a:lnTo>
                  <a:pt x="2" y="19"/>
                </a:lnTo>
                <a:lnTo>
                  <a:pt x="2" y="16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7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9"/>
                </a:lnTo>
                <a:lnTo>
                  <a:pt x="4" y="35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41"/>
                </a:lnTo>
                <a:lnTo>
                  <a:pt x="4" y="42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4"/>
                </a:lnTo>
                <a:lnTo>
                  <a:pt x="4" y="43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5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2"/>
                </a:lnTo>
                <a:lnTo>
                  <a:pt x="5" y="16"/>
                </a:lnTo>
                <a:lnTo>
                  <a:pt x="5" y="15"/>
                </a:lnTo>
                <a:lnTo>
                  <a:pt x="5" y="13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4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6" y="23"/>
                </a:lnTo>
                <a:lnTo>
                  <a:pt x="6" y="27"/>
                </a:lnTo>
                <a:lnTo>
                  <a:pt x="6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9"/>
                </a:lnTo>
                <a:lnTo>
                  <a:pt x="7" y="40"/>
                </a:lnTo>
                <a:lnTo>
                  <a:pt x="7" y="41"/>
                </a:lnTo>
                <a:lnTo>
                  <a:pt x="7" y="42"/>
                </a:lnTo>
                <a:lnTo>
                  <a:pt x="7" y="44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1"/>
                </a:lnTo>
                <a:lnTo>
                  <a:pt x="8" y="40"/>
                </a:lnTo>
                <a:lnTo>
                  <a:pt x="8" y="37"/>
                </a:lnTo>
                <a:lnTo>
                  <a:pt x="8" y="31"/>
                </a:lnTo>
                <a:lnTo>
                  <a:pt x="8" y="30"/>
                </a:lnTo>
                <a:lnTo>
                  <a:pt x="8" y="28"/>
                </a:lnTo>
                <a:lnTo>
                  <a:pt x="8" y="25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3"/>
                </a:lnTo>
                <a:lnTo>
                  <a:pt x="8" y="12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0"/>
                </a:lnTo>
                <a:lnTo>
                  <a:pt x="9" y="24"/>
                </a:lnTo>
                <a:lnTo>
                  <a:pt x="9" y="30"/>
                </a:lnTo>
                <a:lnTo>
                  <a:pt x="9" y="31"/>
                </a:lnTo>
                <a:lnTo>
                  <a:pt x="9" y="32"/>
                </a:lnTo>
                <a:lnTo>
                  <a:pt x="9" y="33"/>
                </a:lnTo>
                <a:lnTo>
                  <a:pt x="9" y="36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10" y="44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1"/>
                </a:lnTo>
                <a:lnTo>
                  <a:pt x="10" y="40"/>
                </a:lnTo>
                <a:lnTo>
                  <a:pt x="10" y="39"/>
                </a:lnTo>
                <a:lnTo>
                  <a:pt x="10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1" y="29"/>
                </a:lnTo>
                <a:lnTo>
                  <a:pt x="11" y="22"/>
                </a:lnTo>
                <a:lnTo>
                  <a:pt x="11" y="21"/>
                </a:lnTo>
                <a:lnTo>
                  <a:pt x="11" y="19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  <a:lnTo>
                  <a:pt x="12" y="1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2" y="7"/>
                </a:lnTo>
                <a:lnTo>
                  <a:pt x="12" y="10"/>
                </a:lnTo>
                <a:lnTo>
                  <a:pt x="12" y="1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5902920" y="779835"/>
            <a:ext cx="14288" cy="68262"/>
          </a:xfrm>
          <a:custGeom>
            <a:avLst/>
            <a:gdLst>
              <a:gd name="T0" fmla="*/ 0 w 11"/>
              <a:gd name="T1" fmla="*/ 39131526 h 51"/>
              <a:gd name="T2" fmla="*/ 0 w 11"/>
              <a:gd name="T3" fmla="*/ 67590088 h 51"/>
              <a:gd name="T4" fmla="*/ 1747033 w 11"/>
              <a:gd name="T5" fmla="*/ 80041880 h 51"/>
              <a:gd name="T6" fmla="*/ 1747033 w 11"/>
              <a:gd name="T7" fmla="*/ 87155851 h 51"/>
              <a:gd name="T8" fmla="*/ 1747033 w 11"/>
              <a:gd name="T9" fmla="*/ 90713506 h 51"/>
              <a:gd name="T10" fmla="*/ 1747033 w 11"/>
              <a:gd name="T11" fmla="*/ 90713506 h 51"/>
              <a:gd name="T12" fmla="*/ 1747033 w 11"/>
              <a:gd name="T13" fmla="*/ 87155851 h 51"/>
              <a:gd name="T14" fmla="*/ 1747033 w 11"/>
              <a:gd name="T15" fmla="*/ 80041880 h 51"/>
              <a:gd name="T16" fmla="*/ 1747033 w 11"/>
              <a:gd name="T17" fmla="*/ 64032433 h 51"/>
              <a:gd name="T18" fmla="*/ 3494065 w 11"/>
              <a:gd name="T19" fmla="*/ 30237389 h 51"/>
              <a:gd name="T20" fmla="*/ 3494065 w 11"/>
              <a:gd name="T21" fmla="*/ 14229281 h 51"/>
              <a:gd name="T22" fmla="*/ 3494065 w 11"/>
              <a:gd name="T23" fmla="*/ 3557655 h 51"/>
              <a:gd name="T24" fmla="*/ 3494065 w 11"/>
              <a:gd name="T25" fmla="*/ 0 h 51"/>
              <a:gd name="T26" fmla="*/ 3494065 w 11"/>
              <a:gd name="T27" fmla="*/ 0 h 51"/>
              <a:gd name="T28" fmla="*/ 3494065 w 11"/>
              <a:gd name="T29" fmla="*/ 1778827 h 51"/>
              <a:gd name="T30" fmla="*/ 3494065 w 11"/>
              <a:gd name="T31" fmla="*/ 7115310 h 51"/>
              <a:gd name="T32" fmla="*/ 5241098 w 11"/>
              <a:gd name="T33" fmla="*/ 21344590 h 51"/>
              <a:gd name="T34" fmla="*/ 5241098 w 11"/>
              <a:gd name="T35" fmla="*/ 48024325 h 51"/>
              <a:gd name="T36" fmla="*/ 5241098 w 11"/>
              <a:gd name="T37" fmla="*/ 67590088 h 51"/>
              <a:gd name="T38" fmla="*/ 5241098 w 11"/>
              <a:gd name="T39" fmla="*/ 83598196 h 51"/>
              <a:gd name="T40" fmla="*/ 5241098 w 11"/>
              <a:gd name="T41" fmla="*/ 88934678 h 51"/>
              <a:gd name="T42" fmla="*/ 6988131 w 11"/>
              <a:gd name="T43" fmla="*/ 90713506 h 51"/>
              <a:gd name="T44" fmla="*/ 6988131 w 11"/>
              <a:gd name="T45" fmla="*/ 88934678 h 51"/>
              <a:gd name="T46" fmla="*/ 6988131 w 11"/>
              <a:gd name="T47" fmla="*/ 85377023 h 51"/>
              <a:gd name="T48" fmla="*/ 6988131 w 11"/>
              <a:gd name="T49" fmla="*/ 72926570 h 51"/>
              <a:gd name="T50" fmla="*/ 6988131 w 11"/>
              <a:gd name="T51" fmla="*/ 30237389 h 51"/>
              <a:gd name="T52" fmla="*/ 8735164 w 11"/>
              <a:gd name="T53" fmla="*/ 10671626 h 51"/>
              <a:gd name="T54" fmla="*/ 8735164 w 11"/>
              <a:gd name="T55" fmla="*/ 3557655 h 51"/>
              <a:gd name="T56" fmla="*/ 8735164 w 11"/>
              <a:gd name="T57" fmla="*/ 0 h 51"/>
              <a:gd name="T58" fmla="*/ 8735164 w 11"/>
              <a:gd name="T59" fmla="*/ 0 h 51"/>
              <a:gd name="T60" fmla="*/ 8735164 w 11"/>
              <a:gd name="T61" fmla="*/ 1778827 h 51"/>
              <a:gd name="T62" fmla="*/ 8735164 w 11"/>
              <a:gd name="T63" fmla="*/ 8894137 h 51"/>
              <a:gd name="T64" fmla="*/ 10482196 w 11"/>
              <a:gd name="T65" fmla="*/ 33795044 h 51"/>
              <a:gd name="T66" fmla="*/ 10482196 w 11"/>
              <a:gd name="T67" fmla="*/ 67590088 h 51"/>
              <a:gd name="T68" fmla="*/ 10482196 w 11"/>
              <a:gd name="T69" fmla="*/ 81819369 h 51"/>
              <a:gd name="T70" fmla="*/ 10482196 w 11"/>
              <a:gd name="T71" fmla="*/ 87155851 h 51"/>
              <a:gd name="T72" fmla="*/ 10482196 w 11"/>
              <a:gd name="T73" fmla="*/ 90713506 h 51"/>
              <a:gd name="T74" fmla="*/ 10482196 w 11"/>
              <a:gd name="T75" fmla="*/ 88934678 h 51"/>
              <a:gd name="T76" fmla="*/ 12229229 w 11"/>
              <a:gd name="T77" fmla="*/ 85377023 h 51"/>
              <a:gd name="T78" fmla="*/ 12229229 w 11"/>
              <a:gd name="T79" fmla="*/ 74705397 h 51"/>
              <a:gd name="T80" fmla="*/ 12229229 w 11"/>
              <a:gd name="T81" fmla="*/ 33795044 h 51"/>
              <a:gd name="T82" fmla="*/ 12229229 w 11"/>
              <a:gd name="T83" fmla="*/ 14229281 h 51"/>
              <a:gd name="T84" fmla="*/ 13976262 w 11"/>
              <a:gd name="T85" fmla="*/ 5336482 h 51"/>
              <a:gd name="T86" fmla="*/ 13976262 w 11"/>
              <a:gd name="T87" fmla="*/ 1778827 h 51"/>
              <a:gd name="T88" fmla="*/ 13976262 w 11"/>
              <a:gd name="T89" fmla="*/ 0 h 51"/>
              <a:gd name="T90" fmla="*/ 13976262 w 11"/>
              <a:gd name="T91" fmla="*/ 0 h 51"/>
              <a:gd name="T92" fmla="*/ 13976262 w 11"/>
              <a:gd name="T93" fmla="*/ 5336482 h 51"/>
              <a:gd name="T94" fmla="*/ 13976262 w 11"/>
              <a:gd name="T95" fmla="*/ 17786936 h 51"/>
              <a:gd name="T96" fmla="*/ 15723295 w 11"/>
              <a:gd name="T97" fmla="*/ 49803152 h 51"/>
              <a:gd name="T98" fmla="*/ 15723295 w 11"/>
              <a:gd name="T99" fmla="*/ 71147743 h 51"/>
              <a:gd name="T100" fmla="*/ 15723295 w 11"/>
              <a:gd name="T101" fmla="*/ 81819369 h 51"/>
              <a:gd name="T102" fmla="*/ 15723295 w 11"/>
              <a:gd name="T103" fmla="*/ 88934678 h 51"/>
              <a:gd name="T104" fmla="*/ 15723295 w 11"/>
              <a:gd name="T105" fmla="*/ 90713506 h 51"/>
              <a:gd name="T106" fmla="*/ 15723295 w 11"/>
              <a:gd name="T107" fmla="*/ 88934678 h 51"/>
              <a:gd name="T108" fmla="*/ 17470327 w 11"/>
              <a:gd name="T109" fmla="*/ 83598196 h 51"/>
              <a:gd name="T110" fmla="*/ 17470327 w 11"/>
              <a:gd name="T111" fmla="*/ 72926570 h 51"/>
              <a:gd name="T112" fmla="*/ 17470327 w 11"/>
              <a:gd name="T113" fmla="*/ 40910354 h 51"/>
              <a:gd name="T114" fmla="*/ 17470327 w 11"/>
              <a:gd name="T115" fmla="*/ 16008108 h 51"/>
              <a:gd name="T116" fmla="*/ 19217360 w 11"/>
              <a:gd name="T117" fmla="*/ 5336482 h 51"/>
              <a:gd name="T118" fmla="*/ 19217360 w 11"/>
              <a:gd name="T119" fmla="*/ 1778827 h 51"/>
              <a:gd name="T120" fmla="*/ 19217360 w 11"/>
              <a:gd name="T121" fmla="*/ 0 h 51"/>
              <a:gd name="T122" fmla="*/ 19217360 w 11"/>
              <a:gd name="T123" fmla="*/ 0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1"/>
                </a:moveTo>
                <a:lnTo>
                  <a:pt x="0" y="11"/>
                </a:lnTo>
                <a:lnTo>
                  <a:pt x="0" y="13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22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40"/>
                </a:ln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5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1" y="41"/>
                </a:lnTo>
                <a:lnTo>
                  <a:pt x="1" y="38"/>
                </a:lnTo>
                <a:lnTo>
                  <a:pt x="1" y="37"/>
                </a:lnTo>
                <a:lnTo>
                  <a:pt x="1" y="36"/>
                </a:lnTo>
                <a:lnTo>
                  <a:pt x="1" y="35"/>
                </a:lnTo>
                <a:lnTo>
                  <a:pt x="1" y="31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1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5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3" y="9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7"/>
                </a:lnTo>
                <a:lnTo>
                  <a:pt x="3" y="23"/>
                </a:lnTo>
                <a:lnTo>
                  <a:pt x="3" y="24"/>
                </a:lnTo>
                <a:lnTo>
                  <a:pt x="3" y="25"/>
                </a:lnTo>
                <a:lnTo>
                  <a:pt x="3" y="27"/>
                </a:lnTo>
                <a:lnTo>
                  <a:pt x="3" y="30"/>
                </a:lnTo>
                <a:lnTo>
                  <a:pt x="3" y="31"/>
                </a:lnTo>
                <a:lnTo>
                  <a:pt x="3" y="33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2"/>
                </a:lnTo>
                <a:lnTo>
                  <a:pt x="4" y="41"/>
                </a:lnTo>
                <a:lnTo>
                  <a:pt x="4" y="40"/>
                </a:lnTo>
                <a:lnTo>
                  <a:pt x="4" y="37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4" y="27"/>
                </a:lnTo>
                <a:lnTo>
                  <a:pt x="4" y="24"/>
                </a:lnTo>
                <a:lnTo>
                  <a:pt x="4" y="17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6" y="11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4"/>
                </a:lnTo>
                <a:lnTo>
                  <a:pt x="6" y="31"/>
                </a:lnTo>
                <a:lnTo>
                  <a:pt x="6" y="32"/>
                </a:lnTo>
                <a:lnTo>
                  <a:pt x="6" y="34"/>
                </a:lnTo>
                <a:lnTo>
                  <a:pt x="6" y="37"/>
                </a:lnTo>
                <a:lnTo>
                  <a:pt x="6" y="38"/>
                </a:lnTo>
                <a:lnTo>
                  <a:pt x="6" y="40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6" y="51"/>
                </a:lnTo>
                <a:lnTo>
                  <a:pt x="6" y="50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3"/>
                </a:lnTo>
                <a:lnTo>
                  <a:pt x="7" y="42"/>
                </a:lnTo>
                <a:lnTo>
                  <a:pt x="7" y="41"/>
                </a:lnTo>
                <a:lnTo>
                  <a:pt x="7" y="38"/>
                </a:lnTo>
                <a:lnTo>
                  <a:pt x="7" y="32"/>
                </a:lnTo>
                <a:lnTo>
                  <a:pt x="7" y="31"/>
                </a:lnTo>
                <a:lnTo>
                  <a:pt x="7" y="29"/>
                </a:lnTo>
                <a:lnTo>
                  <a:pt x="7" y="26"/>
                </a:lnTo>
                <a:lnTo>
                  <a:pt x="7" y="19"/>
                </a:lnTo>
                <a:lnTo>
                  <a:pt x="7" y="18"/>
                </a:lnTo>
                <a:lnTo>
                  <a:pt x="7" y="16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8"/>
                </a:lnTo>
                <a:lnTo>
                  <a:pt x="7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8" y="15"/>
                </a:lnTo>
                <a:lnTo>
                  <a:pt x="8" y="16"/>
                </a:lnTo>
                <a:lnTo>
                  <a:pt x="8" y="18"/>
                </a:lnTo>
                <a:lnTo>
                  <a:pt x="9" y="21"/>
                </a:lnTo>
                <a:lnTo>
                  <a:pt x="9" y="28"/>
                </a:lnTo>
                <a:lnTo>
                  <a:pt x="9" y="29"/>
                </a:lnTo>
                <a:lnTo>
                  <a:pt x="9" y="30"/>
                </a:lnTo>
                <a:lnTo>
                  <a:pt x="9" y="31"/>
                </a:lnTo>
                <a:lnTo>
                  <a:pt x="9" y="35"/>
                </a:lnTo>
                <a:lnTo>
                  <a:pt x="9" y="36"/>
                </a:lnTo>
                <a:lnTo>
                  <a:pt x="9" y="38"/>
                </a:lnTo>
                <a:lnTo>
                  <a:pt x="9" y="40"/>
                </a:lnTo>
                <a:lnTo>
                  <a:pt x="9" y="41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9" y="51"/>
                </a:lnTo>
                <a:lnTo>
                  <a:pt x="9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2"/>
                </a:lnTo>
                <a:lnTo>
                  <a:pt x="10" y="41"/>
                </a:lnTo>
                <a:lnTo>
                  <a:pt x="10" y="39"/>
                </a:lnTo>
                <a:lnTo>
                  <a:pt x="10" y="36"/>
                </a:lnTo>
                <a:lnTo>
                  <a:pt x="10" y="35"/>
                </a:lnTo>
                <a:lnTo>
                  <a:pt x="10" y="33"/>
                </a:lnTo>
                <a:lnTo>
                  <a:pt x="10" y="31"/>
                </a:lnTo>
                <a:lnTo>
                  <a:pt x="10" y="24"/>
                </a:lnTo>
                <a:lnTo>
                  <a:pt x="10" y="23"/>
                </a:lnTo>
                <a:lnTo>
                  <a:pt x="10" y="21"/>
                </a:lnTo>
                <a:lnTo>
                  <a:pt x="10" y="18"/>
                </a:lnTo>
                <a:lnTo>
                  <a:pt x="10" y="12"/>
                </a:lnTo>
                <a:lnTo>
                  <a:pt x="10" y="11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5917208" y="779835"/>
            <a:ext cx="14287" cy="68262"/>
          </a:xfrm>
          <a:custGeom>
            <a:avLst/>
            <a:gdLst>
              <a:gd name="T0" fmla="*/ 0 w 11"/>
              <a:gd name="T1" fmla="*/ 7115310 h 51"/>
              <a:gd name="T2" fmla="*/ 0 w 11"/>
              <a:gd name="T3" fmla="*/ 19565763 h 51"/>
              <a:gd name="T4" fmla="*/ 1746910 w 11"/>
              <a:gd name="T5" fmla="*/ 62254944 h 51"/>
              <a:gd name="T6" fmla="*/ 1746910 w 11"/>
              <a:gd name="T7" fmla="*/ 80041880 h 51"/>
              <a:gd name="T8" fmla="*/ 1746910 w 11"/>
              <a:gd name="T9" fmla="*/ 87155851 h 51"/>
              <a:gd name="T10" fmla="*/ 1746910 w 11"/>
              <a:gd name="T11" fmla="*/ 90713506 h 51"/>
              <a:gd name="T12" fmla="*/ 1746910 w 11"/>
              <a:gd name="T13" fmla="*/ 90713506 h 51"/>
              <a:gd name="T14" fmla="*/ 1746910 w 11"/>
              <a:gd name="T15" fmla="*/ 87155851 h 51"/>
              <a:gd name="T16" fmla="*/ 1746910 w 11"/>
              <a:gd name="T17" fmla="*/ 78263052 h 51"/>
              <a:gd name="T18" fmla="*/ 3493821 w 11"/>
              <a:gd name="T19" fmla="*/ 32016216 h 51"/>
              <a:gd name="T20" fmla="*/ 3493821 w 11"/>
              <a:gd name="T21" fmla="*/ 12450453 h 51"/>
              <a:gd name="T22" fmla="*/ 3493821 w 11"/>
              <a:gd name="T23" fmla="*/ 3557655 h 51"/>
              <a:gd name="T24" fmla="*/ 5240731 w 11"/>
              <a:gd name="T25" fmla="*/ 0 h 51"/>
              <a:gd name="T26" fmla="*/ 5240731 w 11"/>
              <a:gd name="T27" fmla="*/ 0 h 51"/>
              <a:gd name="T28" fmla="*/ 5240731 w 11"/>
              <a:gd name="T29" fmla="*/ 3557655 h 51"/>
              <a:gd name="T30" fmla="*/ 5240731 w 11"/>
              <a:gd name="T31" fmla="*/ 14229281 h 51"/>
              <a:gd name="T32" fmla="*/ 5240731 w 11"/>
              <a:gd name="T33" fmla="*/ 39131526 h 51"/>
              <a:gd name="T34" fmla="*/ 6987642 w 11"/>
              <a:gd name="T35" fmla="*/ 69368915 h 51"/>
              <a:gd name="T36" fmla="*/ 6987642 w 11"/>
              <a:gd name="T37" fmla="*/ 81819369 h 51"/>
              <a:gd name="T38" fmla="*/ 6987642 w 11"/>
              <a:gd name="T39" fmla="*/ 87155851 h 51"/>
              <a:gd name="T40" fmla="*/ 6987642 w 11"/>
              <a:gd name="T41" fmla="*/ 90713506 h 51"/>
              <a:gd name="T42" fmla="*/ 6987642 w 11"/>
              <a:gd name="T43" fmla="*/ 90713506 h 51"/>
              <a:gd name="T44" fmla="*/ 6987642 w 11"/>
              <a:gd name="T45" fmla="*/ 85377023 h 51"/>
              <a:gd name="T46" fmla="*/ 6987642 w 11"/>
              <a:gd name="T47" fmla="*/ 78263052 h 51"/>
              <a:gd name="T48" fmla="*/ 8734552 w 11"/>
              <a:gd name="T49" fmla="*/ 58697289 h 51"/>
              <a:gd name="T50" fmla="*/ 8734552 w 11"/>
              <a:gd name="T51" fmla="*/ 28458562 h 51"/>
              <a:gd name="T52" fmla="*/ 8734552 w 11"/>
              <a:gd name="T53" fmla="*/ 10671626 h 51"/>
              <a:gd name="T54" fmla="*/ 8734552 w 11"/>
              <a:gd name="T55" fmla="*/ 3557655 h 51"/>
              <a:gd name="T56" fmla="*/ 8734552 w 11"/>
              <a:gd name="T57" fmla="*/ 0 h 51"/>
              <a:gd name="T58" fmla="*/ 8734552 w 11"/>
              <a:gd name="T59" fmla="*/ 0 h 51"/>
              <a:gd name="T60" fmla="*/ 10481463 w 11"/>
              <a:gd name="T61" fmla="*/ 3557655 h 51"/>
              <a:gd name="T62" fmla="*/ 10481463 w 11"/>
              <a:gd name="T63" fmla="*/ 10671626 h 51"/>
              <a:gd name="T64" fmla="*/ 10481463 w 11"/>
              <a:gd name="T65" fmla="*/ 28458562 h 51"/>
              <a:gd name="T66" fmla="*/ 10481463 w 11"/>
              <a:gd name="T67" fmla="*/ 58697289 h 51"/>
              <a:gd name="T68" fmla="*/ 10481463 w 11"/>
              <a:gd name="T69" fmla="*/ 76484225 h 51"/>
              <a:gd name="T70" fmla="*/ 12228373 w 11"/>
              <a:gd name="T71" fmla="*/ 83598196 h 51"/>
              <a:gd name="T72" fmla="*/ 12228373 w 11"/>
              <a:gd name="T73" fmla="*/ 88934678 h 51"/>
              <a:gd name="T74" fmla="*/ 12228373 w 11"/>
              <a:gd name="T75" fmla="*/ 90713506 h 51"/>
              <a:gd name="T76" fmla="*/ 12228373 w 11"/>
              <a:gd name="T77" fmla="*/ 88934678 h 51"/>
              <a:gd name="T78" fmla="*/ 12228373 w 11"/>
              <a:gd name="T79" fmla="*/ 81819369 h 51"/>
              <a:gd name="T80" fmla="*/ 12228373 w 11"/>
              <a:gd name="T81" fmla="*/ 67590088 h 51"/>
              <a:gd name="T82" fmla="*/ 13975284 w 11"/>
              <a:gd name="T83" fmla="*/ 33795044 h 51"/>
              <a:gd name="T84" fmla="*/ 13975284 w 11"/>
              <a:gd name="T85" fmla="*/ 16008108 h 51"/>
              <a:gd name="T86" fmla="*/ 13975284 w 11"/>
              <a:gd name="T87" fmla="*/ 5336482 h 51"/>
              <a:gd name="T88" fmla="*/ 13975284 w 11"/>
              <a:gd name="T89" fmla="*/ 1778827 h 51"/>
              <a:gd name="T90" fmla="*/ 13975284 w 11"/>
              <a:gd name="T91" fmla="*/ 0 h 51"/>
              <a:gd name="T92" fmla="*/ 13975284 w 11"/>
              <a:gd name="T93" fmla="*/ 1778827 h 51"/>
              <a:gd name="T94" fmla="*/ 15722194 w 11"/>
              <a:gd name="T95" fmla="*/ 5336482 h 51"/>
              <a:gd name="T96" fmla="*/ 15722194 w 11"/>
              <a:gd name="T97" fmla="*/ 16008108 h 51"/>
              <a:gd name="T98" fmla="*/ 15722194 w 11"/>
              <a:gd name="T99" fmla="*/ 44468008 h 51"/>
              <a:gd name="T100" fmla="*/ 15722194 w 11"/>
              <a:gd name="T101" fmla="*/ 65811260 h 51"/>
              <a:gd name="T102" fmla="*/ 17469105 w 11"/>
              <a:gd name="T103" fmla="*/ 81819369 h 51"/>
              <a:gd name="T104" fmla="*/ 17469105 w 11"/>
              <a:gd name="T105" fmla="*/ 88934678 h 51"/>
              <a:gd name="T106" fmla="*/ 17469105 w 11"/>
              <a:gd name="T107" fmla="*/ 90713506 h 51"/>
              <a:gd name="T108" fmla="*/ 17469105 w 11"/>
              <a:gd name="T109" fmla="*/ 88934678 h 51"/>
              <a:gd name="T110" fmla="*/ 17469105 w 11"/>
              <a:gd name="T111" fmla="*/ 83598196 h 51"/>
              <a:gd name="T112" fmla="*/ 17469105 w 11"/>
              <a:gd name="T113" fmla="*/ 71147743 h 51"/>
              <a:gd name="T114" fmla="*/ 17469105 w 11"/>
              <a:gd name="T115" fmla="*/ 39131526 h 51"/>
              <a:gd name="T116" fmla="*/ 19216015 w 11"/>
              <a:gd name="T117" fmla="*/ 17786936 h 51"/>
              <a:gd name="T118" fmla="*/ 19216015 w 11"/>
              <a:gd name="T119" fmla="*/ 5336482 h 51"/>
              <a:gd name="T120" fmla="*/ 19216015 w 11"/>
              <a:gd name="T121" fmla="*/ 1778827 h 51"/>
              <a:gd name="T122" fmla="*/ 19216015 w 11"/>
              <a:gd name="T123" fmla="*/ 0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"/>
                </a:move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5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8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2" y="31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5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3"/>
                </a:lnTo>
                <a:lnTo>
                  <a:pt x="3" y="19"/>
                </a:lnTo>
                <a:lnTo>
                  <a:pt x="3" y="20"/>
                </a:lnTo>
                <a:lnTo>
                  <a:pt x="3" y="22"/>
                </a:lnTo>
                <a:lnTo>
                  <a:pt x="3" y="25"/>
                </a:lnTo>
                <a:lnTo>
                  <a:pt x="3" y="32"/>
                </a:lnTo>
                <a:lnTo>
                  <a:pt x="3" y="33"/>
                </a:lnTo>
                <a:lnTo>
                  <a:pt x="4" y="34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0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4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5" y="36"/>
                </a:lnTo>
                <a:lnTo>
                  <a:pt x="5" y="35"/>
                </a:lnTo>
                <a:lnTo>
                  <a:pt x="5" y="33"/>
                </a:lnTo>
                <a:lnTo>
                  <a:pt x="5" y="30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9"/>
                </a:lnTo>
                <a:lnTo>
                  <a:pt x="6" y="25"/>
                </a:lnTo>
                <a:lnTo>
                  <a:pt x="6" y="26"/>
                </a:lnTo>
                <a:lnTo>
                  <a:pt x="6" y="27"/>
                </a:lnTo>
                <a:lnTo>
                  <a:pt x="6" y="29"/>
                </a:lnTo>
                <a:lnTo>
                  <a:pt x="6" y="32"/>
                </a:lnTo>
                <a:lnTo>
                  <a:pt x="6" y="33"/>
                </a:lnTo>
                <a:lnTo>
                  <a:pt x="6" y="35"/>
                </a:lnTo>
                <a:lnTo>
                  <a:pt x="6" y="37"/>
                </a:lnTo>
                <a:lnTo>
                  <a:pt x="6" y="38"/>
                </a:lnTo>
                <a:lnTo>
                  <a:pt x="6" y="39"/>
                </a:lnTo>
                <a:lnTo>
                  <a:pt x="6" y="40"/>
                </a:lnTo>
                <a:lnTo>
                  <a:pt x="6" y="41"/>
                </a:lnTo>
                <a:lnTo>
                  <a:pt x="6" y="43"/>
                </a:lnTo>
                <a:lnTo>
                  <a:pt x="6" y="44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3"/>
                </a:lnTo>
                <a:lnTo>
                  <a:pt x="7" y="42"/>
                </a:lnTo>
                <a:lnTo>
                  <a:pt x="7" y="41"/>
                </a:lnTo>
                <a:lnTo>
                  <a:pt x="7" y="38"/>
                </a:lnTo>
                <a:lnTo>
                  <a:pt x="7" y="37"/>
                </a:lnTo>
                <a:lnTo>
                  <a:pt x="7" y="35"/>
                </a:lnTo>
                <a:lnTo>
                  <a:pt x="7" y="32"/>
                </a:lnTo>
                <a:lnTo>
                  <a:pt x="8" y="26"/>
                </a:lnTo>
                <a:lnTo>
                  <a:pt x="8" y="25"/>
                </a:lnTo>
                <a:lnTo>
                  <a:pt x="8" y="24"/>
                </a:lnTo>
                <a:lnTo>
                  <a:pt x="8" y="22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3"/>
                </a:lnTo>
                <a:lnTo>
                  <a:pt x="8" y="12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23"/>
                </a:lnTo>
                <a:lnTo>
                  <a:pt x="9" y="24"/>
                </a:lnTo>
                <a:lnTo>
                  <a:pt x="9" y="25"/>
                </a:lnTo>
                <a:lnTo>
                  <a:pt x="9" y="27"/>
                </a:lnTo>
                <a:lnTo>
                  <a:pt x="9" y="30"/>
                </a:lnTo>
                <a:lnTo>
                  <a:pt x="9" y="31"/>
                </a:lnTo>
                <a:lnTo>
                  <a:pt x="9" y="33"/>
                </a:lnTo>
                <a:lnTo>
                  <a:pt x="9" y="36"/>
                </a:lnTo>
                <a:lnTo>
                  <a:pt x="9" y="37"/>
                </a:lnTo>
                <a:lnTo>
                  <a:pt x="9" y="38"/>
                </a:lnTo>
                <a:lnTo>
                  <a:pt x="9" y="41"/>
                </a:lnTo>
                <a:lnTo>
                  <a:pt x="9" y="42"/>
                </a:lnTo>
                <a:lnTo>
                  <a:pt x="9" y="43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3"/>
                </a:lnTo>
                <a:lnTo>
                  <a:pt x="10" y="41"/>
                </a:lnTo>
                <a:lnTo>
                  <a:pt x="10" y="40"/>
                </a:lnTo>
                <a:lnTo>
                  <a:pt x="10" y="39"/>
                </a:lnTo>
                <a:lnTo>
                  <a:pt x="10" y="38"/>
                </a:lnTo>
                <a:lnTo>
                  <a:pt x="10" y="35"/>
                </a:lnTo>
                <a:lnTo>
                  <a:pt x="10" y="28"/>
                </a:lnTo>
                <a:lnTo>
                  <a:pt x="10" y="27"/>
                </a:lnTo>
                <a:lnTo>
                  <a:pt x="10" y="25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8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5931495" y="779835"/>
            <a:ext cx="15875" cy="68262"/>
          </a:xfrm>
          <a:custGeom>
            <a:avLst/>
            <a:gdLst>
              <a:gd name="T0" fmla="*/ 0 w 12"/>
              <a:gd name="T1" fmla="*/ 1778827 h 51"/>
              <a:gd name="T2" fmla="*/ 0 w 12"/>
              <a:gd name="T3" fmla="*/ 7115310 h 51"/>
              <a:gd name="T4" fmla="*/ 1779323 w 12"/>
              <a:gd name="T5" fmla="*/ 32016216 h 51"/>
              <a:gd name="T6" fmla="*/ 1779323 w 12"/>
              <a:gd name="T7" fmla="*/ 64032433 h 51"/>
              <a:gd name="T8" fmla="*/ 1779323 w 12"/>
              <a:gd name="T9" fmla="*/ 78263052 h 51"/>
              <a:gd name="T10" fmla="*/ 1779323 w 12"/>
              <a:gd name="T11" fmla="*/ 85377023 h 51"/>
              <a:gd name="T12" fmla="*/ 3558646 w 12"/>
              <a:gd name="T13" fmla="*/ 90713506 h 51"/>
              <a:gd name="T14" fmla="*/ 3558646 w 12"/>
              <a:gd name="T15" fmla="*/ 90713506 h 51"/>
              <a:gd name="T16" fmla="*/ 3558646 w 12"/>
              <a:gd name="T17" fmla="*/ 87155851 h 51"/>
              <a:gd name="T18" fmla="*/ 3558646 w 12"/>
              <a:gd name="T19" fmla="*/ 78263052 h 51"/>
              <a:gd name="T20" fmla="*/ 3558646 w 12"/>
              <a:gd name="T21" fmla="*/ 58697289 h 51"/>
              <a:gd name="T22" fmla="*/ 5337969 w 12"/>
              <a:gd name="T23" fmla="*/ 28458562 h 51"/>
              <a:gd name="T24" fmla="*/ 5337969 w 12"/>
              <a:gd name="T25" fmla="*/ 12450453 h 51"/>
              <a:gd name="T26" fmla="*/ 5337969 w 12"/>
              <a:gd name="T27" fmla="*/ 3557655 h 51"/>
              <a:gd name="T28" fmla="*/ 5337969 w 12"/>
              <a:gd name="T29" fmla="*/ 0 h 51"/>
              <a:gd name="T30" fmla="*/ 5337969 w 12"/>
              <a:gd name="T31" fmla="*/ 0 h 51"/>
              <a:gd name="T32" fmla="*/ 5337969 w 12"/>
              <a:gd name="T33" fmla="*/ 1778827 h 51"/>
              <a:gd name="T34" fmla="*/ 5337969 w 12"/>
              <a:gd name="T35" fmla="*/ 7115310 h 51"/>
              <a:gd name="T36" fmla="*/ 5337969 w 12"/>
              <a:gd name="T37" fmla="*/ 26681073 h 51"/>
              <a:gd name="T38" fmla="*/ 7117292 w 12"/>
              <a:gd name="T39" fmla="*/ 60476117 h 51"/>
              <a:gd name="T40" fmla="*/ 7117292 w 12"/>
              <a:gd name="T41" fmla="*/ 76484225 h 51"/>
              <a:gd name="T42" fmla="*/ 7117292 w 12"/>
              <a:gd name="T43" fmla="*/ 85377023 h 51"/>
              <a:gd name="T44" fmla="*/ 7117292 w 12"/>
              <a:gd name="T45" fmla="*/ 88934678 h 51"/>
              <a:gd name="T46" fmla="*/ 7117292 w 12"/>
              <a:gd name="T47" fmla="*/ 90713506 h 51"/>
              <a:gd name="T48" fmla="*/ 8896615 w 12"/>
              <a:gd name="T49" fmla="*/ 87155851 h 51"/>
              <a:gd name="T50" fmla="*/ 8896615 w 12"/>
              <a:gd name="T51" fmla="*/ 81819369 h 51"/>
              <a:gd name="T52" fmla="*/ 8896615 w 12"/>
              <a:gd name="T53" fmla="*/ 64032433 h 51"/>
              <a:gd name="T54" fmla="*/ 8896615 w 12"/>
              <a:gd name="T55" fmla="*/ 32016216 h 51"/>
              <a:gd name="T56" fmla="*/ 10675938 w 12"/>
              <a:gd name="T57" fmla="*/ 12450453 h 51"/>
              <a:gd name="T58" fmla="*/ 10675938 w 12"/>
              <a:gd name="T59" fmla="*/ 3557655 h 51"/>
              <a:gd name="T60" fmla="*/ 10675938 w 12"/>
              <a:gd name="T61" fmla="*/ 0 h 51"/>
              <a:gd name="T62" fmla="*/ 10675938 w 12"/>
              <a:gd name="T63" fmla="*/ 0 h 51"/>
              <a:gd name="T64" fmla="*/ 10675938 w 12"/>
              <a:gd name="T65" fmla="*/ 1778827 h 51"/>
              <a:gd name="T66" fmla="*/ 10675938 w 12"/>
              <a:gd name="T67" fmla="*/ 8894137 h 51"/>
              <a:gd name="T68" fmla="*/ 10675938 w 12"/>
              <a:gd name="T69" fmla="*/ 23123418 h 51"/>
              <a:gd name="T70" fmla="*/ 12455260 w 12"/>
              <a:gd name="T71" fmla="*/ 65811260 h 51"/>
              <a:gd name="T72" fmla="*/ 12455260 w 12"/>
              <a:gd name="T73" fmla="*/ 76484225 h 51"/>
              <a:gd name="T74" fmla="*/ 12455260 w 12"/>
              <a:gd name="T75" fmla="*/ 85377023 h 51"/>
              <a:gd name="T76" fmla="*/ 12455260 w 12"/>
              <a:gd name="T77" fmla="*/ 88934678 h 51"/>
              <a:gd name="T78" fmla="*/ 12455260 w 12"/>
              <a:gd name="T79" fmla="*/ 90713506 h 51"/>
              <a:gd name="T80" fmla="*/ 12455260 w 12"/>
              <a:gd name="T81" fmla="*/ 88934678 h 51"/>
              <a:gd name="T82" fmla="*/ 14234583 w 12"/>
              <a:gd name="T83" fmla="*/ 81819369 h 51"/>
              <a:gd name="T84" fmla="*/ 14234583 w 12"/>
              <a:gd name="T85" fmla="*/ 69368915 h 51"/>
              <a:gd name="T86" fmla="*/ 14234583 w 12"/>
              <a:gd name="T87" fmla="*/ 30237389 h 51"/>
              <a:gd name="T88" fmla="*/ 14234583 w 12"/>
              <a:gd name="T89" fmla="*/ 12450453 h 51"/>
              <a:gd name="T90" fmla="*/ 14234583 w 12"/>
              <a:gd name="T91" fmla="*/ 5336482 h 51"/>
              <a:gd name="T92" fmla="*/ 16013906 w 12"/>
              <a:gd name="T93" fmla="*/ 0 h 51"/>
              <a:gd name="T94" fmla="*/ 16013906 w 12"/>
              <a:gd name="T95" fmla="*/ 0 h 51"/>
              <a:gd name="T96" fmla="*/ 16013906 w 12"/>
              <a:gd name="T97" fmla="*/ 1778827 h 51"/>
              <a:gd name="T98" fmla="*/ 16013906 w 12"/>
              <a:gd name="T99" fmla="*/ 8894137 h 51"/>
              <a:gd name="T100" fmla="*/ 16013906 w 12"/>
              <a:gd name="T101" fmla="*/ 55139634 h 51"/>
              <a:gd name="T102" fmla="*/ 17793229 w 12"/>
              <a:gd name="T103" fmla="*/ 74705397 h 51"/>
              <a:gd name="T104" fmla="*/ 17793229 w 12"/>
              <a:gd name="T105" fmla="*/ 83598196 h 51"/>
              <a:gd name="T106" fmla="*/ 17793229 w 12"/>
              <a:gd name="T107" fmla="*/ 88934678 h 51"/>
              <a:gd name="T108" fmla="*/ 17793229 w 12"/>
              <a:gd name="T109" fmla="*/ 90713506 h 51"/>
              <a:gd name="T110" fmla="*/ 17793229 w 12"/>
              <a:gd name="T111" fmla="*/ 88934678 h 51"/>
              <a:gd name="T112" fmla="*/ 17793229 w 12"/>
              <a:gd name="T113" fmla="*/ 85377023 h 51"/>
              <a:gd name="T114" fmla="*/ 19572552 w 12"/>
              <a:gd name="T115" fmla="*/ 72926570 h 51"/>
              <a:gd name="T116" fmla="*/ 19572552 w 12"/>
              <a:gd name="T117" fmla="*/ 40910354 h 51"/>
              <a:gd name="T118" fmla="*/ 19572552 w 12"/>
              <a:gd name="T119" fmla="*/ 17786936 h 51"/>
              <a:gd name="T120" fmla="*/ 19572552 w 12"/>
              <a:gd name="T121" fmla="*/ 7115310 h 51"/>
              <a:gd name="T122" fmla="*/ 19572552 w 12"/>
              <a:gd name="T123" fmla="*/ 1778827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51"/>
              <a:gd name="T188" fmla="*/ 12 w 12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5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1" y="8"/>
                </a:lnTo>
                <a:lnTo>
                  <a:pt x="1" y="10"/>
                </a:lnTo>
                <a:lnTo>
                  <a:pt x="1" y="12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4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2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2" y="50"/>
                </a:lnTo>
                <a:lnTo>
                  <a:pt x="2" y="51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0"/>
                </a:lnTo>
                <a:lnTo>
                  <a:pt x="2" y="39"/>
                </a:lnTo>
                <a:lnTo>
                  <a:pt x="2" y="37"/>
                </a:lnTo>
                <a:lnTo>
                  <a:pt x="2" y="34"/>
                </a:lnTo>
                <a:lnTo>
                  <a:pt x="2" y="33"/>
                </a:lnTo>
                <a:lnTo>
                  <a:pt x="2" y="31"/>
                </a:lnTo>
                <a:lnTo>
                  <a:pt x="2" y="28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4" y="20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4"/>
                </a:lnTo>
                <a:lnTo>
                  <a:pt x="4" y="35"/>
                </a:lnTo>
                <a:lnTo>
                  <a:pt x="4" y="37"/>
                </a:lnTo>
                <a:lnTo>
                  <a:pt x="4" y="40"/>
                </a:lnTo>
                <a:lnTo>
                  <a:pt x="4" y="41"/>
                </a:lnTo>
                <a:lnTo>
                  <a:pt x="4" y="42"/>
                </a:lnTo>
                <a:lnTo>
                  <a:pt x="4" y="43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5" y="50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5" y="46"/>
                </a:lnTo>
                <a:lnTo>
                  <a:pt x="5" y="45"/>
                </a:lnTo>
                <a:lnTo>
                  <a:pt x="5" y="44"/>
                </a:lnTo>
                <a:lnTo>
                  <a:pt x="5" y="42"/>
                </a:lnTo>
                <a:lnTo>
                  <a:pt x="5" y="41"/>
                </a:lnTo>
                <a:lnTo>
                  <a:pt x="5" y="39"/>
                </a:lnTo>
                <a:lnTo>
                  <a:pt x="5" y="36"/>
                </a:lnTo>
                <a:lnTo>
                  <a:pt x="5" y="35"/>
                </a:lnTo>
                <a:lnTo>
                  <a:pt x="5" y="33"/>
                </a:lnTo>
                <a:lnTo>
                  <a:pt x="5" y="30"/>
                </a:lnTo>
                <a:lnTo>
                  <a:pt x="5" y="24"/>
                </a:lnTo>
                <a:lnTo>
                  <a:pt x="5" y="23"/>
                </a:lnTo>
                <a:lnTo>
                  <a:pt x="5" y="21"/>
                </a:lnTo>
                <a:lnTo>
                  <a:pt x="5" y="18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8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31"/>
                </a:lnTo>
                <a:lnTo>
                  <a:pt x="7" y="37"/>
                </a:lnTo>
                <a:lnTo>
                  <a:pt x="7" y="38"/>
                </a:lnTo>
                <a:lnTo>
                  <a:pt x="7" y="40"/>
                </a:lnTo>
                <a:lnTo>
                  <a:pt x="7" y="41"/>
                </a:lnTo>
                <a:lnTo>
                  <a:pt x="7" y="42"/>
                </a:lnTo>
                <a:lnTo>
                  <a:pt x="7" y="43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8" y="49"/>
                </a:lnTo>
                <a:lnTo>
                  <a:pt x="8" y="48"/>
                </a:lnTo>
                <a:lnTo>
                  <a:pt x="8" y="47"/>
                </a:lnTo>
                <a:lnTo>
                  <a:pt x="8" y="46"/>
                </a:lnTo>
                <a:lnTo>
                  <a:pt x="8" y="45"/>
                </a:lnTo>
                <a:lnTo>
                  <a:pt x="8" y="44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8" y="36"/>
                </a:lnTo>
                <a:lnTo>
                  <a:pt x="8" y="30"/>
                </a:lnTo>
                <a:lnTo>
                  <a:pt x="8" y="29"/>
                </a:lnTo>
                <a:lnTo>
                  <a:pt x="8" y="27"/>
                </a:lnTo>
                <a:lnTo>
                  <a:pt x="8" y="24"/>
                </a:lnTo>
                <a:lnTo>
                  <a:pt x="8" y="18"/>
                </a:lnTo>
                <a:lnTo>
                  <a:pt x="8" y="17"/>
                </a:lnTo>
                <a:lnTo>
                  <a:pt x="8" y="15"/>
                </a:lnTo>
                <a:lnTo>
                  <a:pt x="8" y="12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8"/>
                </a:lnTo>
                <a:lnTo>
                  <a:pt x="9" y="31"/>
                </a:lnTo>
                <a:lnTo>
                  <a:pt x="9" y="32"/>
                </a:lnTo>
                <a:lnTo>
                  <a:pt x="10" y="32"/>
                </a:lnTo>
                <a:lnTo>
                  <a:pt x="10" y="34"/>
                </a:lnTo>
                <a:lnTo>
                  <a:pt x="10" y="37"/>
                </a:lnTo>
                <a:lnTo>
                  <a:pt x="10" y="38"/>
                </a:lnTo>
                <a:lnTo>
                  <a:pt x="10" y="39"/>
                </a:lnTo>
                <a:lnTo>
                  <a:pt x="10" y="42"/>
                </a:lnTo>
                <a:lnTo>
                  <a:pt x="10" y="43"/>
                </a:lnTo>
                <a:lnTo>
                  <a:pt x="10" y="44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1" y="41"/>
                </a:lnTo>
                <a:lnTo>
                  <a:pt x="11" y="40"/>
                </a:lnTo>
                <a:lnTo>
                  <a:pt x="11" y="39"/>
                </a:lnTo>
                <a:lnTo>
                  <a:pt x="11" y="36"/>
                </a:lnTo>
                <a:lnTo>
                  <a:pt x="11" y="35"/>
                </a:lnTo>
                <a:lnTo>
                  <a:pt x="11" y="34"/>
                </a:lnTo>
                <a:lnTo>
                  <a:pt x="11" y="33"/>
                </a:lnTo>
                <a:lnTo>
                  <a:pt x="11" y="29"/>
                </a:lnTo>
                <a:lnTo>
                  <a:pt x="11" y="23"/>
                </a:lnTo>
                <a:lnTo>
                  <a:pt x="11" y="22"/>
                </a:lnTo>
                <a:lnTo>
                  <a:pt x="11" y="21"/>
                </a:lnTo>
                <a:lnTo>
                  <a:pt x="11" y="19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8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2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2" name="Freeform 148"/>
          <p:cNvSpPr>
            <a:spLocks/>
          </p:cNvSpPr>
          <p:nvPr/>
        </p:nvSpPr>
        <p:spPr bwMode="auto">
          <a:xfrm>
            <a:off x="5947370" y="779835"/>
            <a:ext cx="15875" cy="68262"/>
          </a:xfrm>
          <a:custGeom>
            <a:avLst/>
            <a:gdLst>
              <a:gd name="T0" fmla="*/ 0 w 11"/>
              <a:gd name="T1" fmla="*/ 0 h 51"/>
              <a:gd name="T2" fmla="*/ 0 w 11"/>
              <a:gd name="T3" fmla="*/ 1778827 h 51"/>
              <a:gd name="T4" fmla="*/ 0 w 11"/>
              <a:gd name="T5" fmla="*/ 7115310 h 51"/>
              <a:gd name="T6" fmla="*/ 0 w 11"/>
              <a:gd name="T7" fmla="*/ 23123418 h 51"/>
              <a:gd name="T8" fmla="*/ 0 w 11"/>
              <a:gd name="T9" fmla="*/ 51581980 h 51"/>
              <a:gd name="T10" fmla="*/ 1941080 w 11"/>
              <a:gd name="T11" fmla="*/ 71147743 h 51"/>
              <a:gd name="T12" fmla="*/ 1941080 w 11"/>
              <a:gd name="T13" fmla="*/ 81819369 h 51"/>
              <a:gd name="T14" fmla="*/ 1941080 w 11"/>
              <a:gd name="T15" fmla="*/ 87155851 h 51"/>
              <a:gd name="T16" fmla="*/ 1941080 w 11"/>
              <a:gd name="T17" fmla="*/ 90713506 h 51"/>
              <a:gd name="T18" fmla="*/ 1941080 w 11"/>
              <a:gd name="T19" fmla="*/ 90713506 h 51"/>
              <a:gd name="T20" fmla="*/ 1941080 w 11"/>
              <a:gd name="T21" fmla="*/ 87155851 h 51"/>
              <a:gd name="T22" fmla="*/ 1941080 w 11"/>
              <a:gd name="T23" fmla="*/ 78263052 h 51"/>
              <a:gd name="T24" fmla="*/ 3882159 w 11"/>
              <a:gd name="T25" fmla="*/ 49803152 h 51"/>
              <a:gd name="T26" fmla="*/ 3882159 w 11"/>
              <a:gd name="T27" fmla="*/ 24902245 h 51"/>
              <a:gd name="T28" fmla="*/ 3882159 w 11"/>
              <a:gd name="T29" fmla="*/ 7115310 h 51"/>
              <a:gd name="T30" fmla="*/ 3882159 w 11"/>
              <a:gd name="T31" fmla="*/ 1778827 h 51"/>
              <a:gd name="T32" fmla="*/ 3882159 w 11"/>
              <a:gd name="T33" fmla="*/ 0 h 51"/>
              <a:gd name="T34" fmla="*/ 3882159 w 11"/>
              <a:gd name="T35" fmla="*/ 0 h 51"/>
              <a:gd name="T36" fmla="*/ 5823239 w 11"/>
              <a:gd name="T37" fmla="*/ 5336482 h 51"/>
              <a:gd name="T38" fmla="*/ 5823239 w 11"/>
              <a:gd name="T39" fmla="*/ 16008108 h 51"/>
              <a:gd name="T40" fmla="*/ 5823239 w 11"/>
              <a:gd name="T41" fmla="*/ 46245497 h 51"/>
              <a:gd name="T42" fmla="*/ 5823239 w 11"/>
              <a:gd name="T43" fmla="*/ 72926570 h 51"/>
              <a:gd name="T44" fmla="*/ 7764318 w 11"/>
              <a:gd name="T45" fmla="*/ 85377023 h 51"/>
              <a:gd name="T46" fmla="*/ 7764318 w 11"/>
              <a:gd name="T47" fmla="*/ 88934678 h 51"/>
              <a:gd name="T48" fmla="*/ 7764318 w 11"/>
              <a:gd name="T49" fmla="*/ 90713506 h 51"/>
              <a:gd name="T50" fmla="*/ 7764318 w 11"/>
              <a:gd name="T51" fmla="*/ 87155851 h 51"/>
              <a:gd name="T52" fmla="*/ 7764318 w 11"/>
              <a:gd name="T53" fmla="*/ 81819369 h 51"/>
              <a:gd name="T54" fmla="*/ 9705398 w 11"/>
              <a:gd name="T55" fmla="*/ 51581980 h 51"/>
              <a:gd name="T56" fmla="*/ 9705398 w 11"/>
              <a:gd name="T57" fmla="*/ 19565763 h 51"/>
              <a:gd name="T58" fmla="*/ 9705398 w 11"/>
              <a:gd name="T59" fmla="*/ 7115310 h 51"/>
              <a:gd name="T60" fmla="*/ 9705398 w 11"/>
              <a:gd name="T61" fmla="*/ 1778827 h 51"/>
              <a:gd name="T62" fmla="*/ 9705398 w 11"/>
              <a:gd name="T63" fmla="*/ 0 h 51"/>
              <a:gd name="T64" fmla="*/ 9705398 w 11"/>
              <a:gd name="T65" fmla="*/ 0 h 51"/>
              <a:gd name="T66" fmla="*/ 11646477 w 11"/>
              <a:gd name="T67" fmla="*/ 3557655 h 51"/>
              <a:gd name="T68" fmla="*/ 11646477 w 11"/>
              <a:gd name="T69" fmla="*/ 16008108 h 51"/>
              <a:gd name="T70" fmla="*/ 11646477 w 11"/>
              <a:gd name="T71" fmla="*/ 55139634 h 51"/>
              <a:gd name="T72" fmla="*/ 11646477 w 11"/>
              <a:gd name="T73" fmla="*/ 76484225 h 51"/>
              <a:gd name="T74" fmla="*/ 11646477 w 11"/>
              <a:gd name="T75" fmla="*/ 85377023 h 51"/>
              <a:gd name="T76" fmla="*/ 13587557 w 11"/>
              <a:gd name="T77" fmla="*/ 88934678 h 51"/>
              <a:gd name="T78" fmla="*/ 13587557 w 11"/>
              <a:gd name="T79" fmla="*/ 90713506 h 51"/>
              <a:gd name="T80" fmla="*/ 13587557 w 11"/>
              <a:gd name="T81" fmla="*/ 88934678 h 51"/>
              <a:gd name="T82" fmla="*/ 13587557 w 11"/>
              <a:gd name="T83" fmla="*/ 81819369 h 51"/>
              <a:gd name="T84" fmla="*/ 13587557 w 11"/>
              <a:gd name="T85" fmla="*/ 58697289 h 51"/>
              <a:gd name="T86" fmla="*/ 15528636 w 11"/>
              <a:gd name="T87" fmla="*/ 28458562 h 51"/>
              <a:gd name="T88" fmla="*/ 15528636 w 11"/>
              <a:gd name="T89" fmla="*/ 12450453 h 51"/>
              <a:gd name="T90" fmla="*/ 15528636 w 11"/>
              <a:gd name="T91" fmla="*/ 3557655 h 51"/>
              <a:gd name="T92" fmla="*/ 15528636 w 11"/>
              <a:gd name="T93" fmla="*/ 0 h 51"/>
              <a:gd name="T94" fmla="*/ 15528636 w 11"/>
              <a:gd name="T95" fmla="*/ 0 h 51"/>
              <a:gd name="T96" fmla="*/ 15528636 w 11"/>
              <a:gd name="T97" fmla="*/ 1778827 h 51"/>
              <a:gd name="T98" fmla="*/ 15528636 w 11"/>
              <a:gd name="T99" fmla="*/ 5336482 h 51"/>
              <a:gd name="T100" fmla="*/ 17469716 w 11"/>
              <a:gd name="T101" fmla="*/ 16008108 h 51"/>
              <a:gd name="T102" fmla="*/ 17469716 w 11"/>
              <a:gd name="T103" fmla="*/ 46245497 h 51"/>
              <a:gd name="T104" fmla="*/ 17469716 w 11"/>
              <a:gd name="T105" fmla="*/ 72926570 h 51"/>
              <a:gd name="T106" fmla="*/ 17469716 w 11"/>
              <a:gd name="T107" fmla="*/ 83598196 h 51"/>
              <a:gd name="T108" fmla="*/ 17469716 w 11"/>
              <a:gd name="T109" fmla="*/ 88934678 h 51"/>
              <a:gd name="T110" fmla="*/ 19410795 w 11"/>
              <a:gd name="T111" fmla="*/ 90713506 h 51"/>
              <a:gd name="T112" fmla="*/ 19410795 w 11"/>
              <a:gd name="T113" fmla="*/ 88934678 h 51"/>
              <a:gd name="T114" fmla="*/ 19410795 w 11"/>
              <a:gd name="T115" fmla="*/ 83598196 h 51"/>
              <a:gd name="T116" fmla="*/ 19410795 w 11"/>
              <a:gd name="T117" fmla="*/ 71147743 h 51"/>
              <a:gd name="T118" fmla="*/ 19410795 w 11"/>
              <a:gd name="T119" fmla="*/ 44468008 h 51"/>
              <a:gd name="T120" fmla="*/ 19410795 w 11"/>
              <a:gd name="T121" fmla="*/ 16008108 h 51"/>
              <a:gd name="T122" fmla="*/ 21351875 w 11"/>
              <a:gd name="T123" fmla="*/ 3557655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9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2"/>
                </a:lnTo>
                <a:lnTo>
                  <a:pt x="1" y="33"/>
                </a:lnTo>
                <a:lnTo>
                  <a:pt x="1" y="35"/>
                </a:lnTo>
                <a:lnTo>
                  <a:pt x="1" y="37"/>
                </a:lnTo>
                <a:lnTo>
                  <a:pt x="1" y="38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3"/>
                </a:lnTo>
                <a:lnTo>
                  <a:pt x="1" y="41"/>
                </a:lnTo>
                <a:lnTo>
                  <a:pt x="1" y="40"/>
                </a:lnTo>
                <a:lnTo>
                  <a:pt x="1" y="39"/>
                </a:lnTo>
                <a:lnTo>
                  <a:pt x="1" y="38"/>
                </a:lnTo>
                <a:lnTo>
                  <a:pt x="1" y="35"/>
                </a:lnTo>
                <a:lnTo>
                  <a:pt x="2" y="28"/>
                </a:lnTo>
                <a:lnTo>
                  <a:pt x="2" y="27"/>
                </a:lnTo>
                <a:lnTo>
                  <a:pt x="2" y="25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8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3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3" y="26"/>
                </a:lnTo>
                <a:lnTo>
                  <a:pt x="3" y="33"/>
                </a:lnTo>
                <a:lnTo>
                  <a:pt x="3" y="34"/>
                </a:lnTo>
                <a:lnTo>
                  <a:pt x="3" y="36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4"/>
                </a:lnTo>
                <a:lnTo>
                  <a:pt x="4" y="42"/>
                </a:lnTo>
                <a:lnTo>
                  <a:pt x="4" y="41"/>
                </a:lnTo>
                <a:lnTo>
                  <a:pt x="4" y="39"/>
                </a:lnTo>
                <a:lnTo>
                  <a:pt x="4" y="36"/>
                </a:lnTo>
                <a:lnTo>
                  <a:pt x="5" y="30"/>
                </a:lnTo>
                <a:lnTo>
                  <a:pt x="5" y="29"/>
                </a:lnTo>
                <a:lnTo>
                  <a:pt x="5" y="27"/>
                </a:lnTo>
                <a:lnTo>
                  <a:pt x="5" y="24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4"/>
                </a:lnTo>
                <a:lnTo>
                  <a:pt x="6" y="30"/>
                </a:lnTo>
                <a:lnTo>
                  <a:pt x="6" y="31"/>
                </a:lnTo>
                <a:lnTo>
                  <a:pt x="6" y="32"/>
                </a:lnTo>
                <a:lnTo>
                  <a:pt x="6" y="34"/>
                </a:lnTo>
                <a:lnTo>
                  <a:pt x="6" y="37"/>
                </a:lnTo>
                <a:lnTo>
                  <a:pt x="6" y="38"/>
                </a:lnTo>
                <a:lnTo>
                  <a:pt x="6" y="40"/>
                </a:lnTo>
                <a:lnTo>
                  <a:pt x="6" y="42"/>
                </a:lnTo>
                <a:lnTo>
                  <a:pt x="6" y="43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3"/>
                </a:lnTo>
                <a:lnTo>
                  <a:pt x="7" y="42"/>
                </a:lnTo>
                <a:lnTo>
                  <a:pt x="7" y="40"/>
                </a:lnTo>
                <a:lnTo>
                  <a:pt x="7" y="34"/>
                </a:lnTo>
                <a:lnTo>
                  <a:pt x="7" y="33"/>
                </a:lnTo>
                <a:lnTo>
                  <a:pt x="7" y="31"/>
                </a:lnTo>
                <a:lnTo>
                  <a:pt x="7" y="28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8" y="19"/>
                </a:lnTo>
                <a:lnTo>
                  <a:pt x="8" y="16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10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8"/>
                </a:lnTo>
                <a:lnTo>
                  <a:pt x="9" y="24"/>
                </a:lnTo>
                <a:lnTo>
                  <a:pt x="9" y="25"/>
                </a:lnTo>
                <a:lnTo>
                  <a:pt x="9" y="26"/>
                </a:lnTo>
                <a:lnTo>
                  <a:pt x="9" y="27"/>
                </a:lnTo>
                <a:lnTo>
                  <a:pt x="9" y="31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0"/>
                </a:lnTo>
                <a:lnTo>
                  <a:pt x="9" y="41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2"/>
                </a:lnTo>
                <a:lnTo>
                  <a:pt x="10" y="40"/>
                </a:lnTo>
                <a:lnTo>
                  <a:pt x="10" y="39"/>
                </a:lnTo>
                <a:lnTo>
                  <a:pt x="10" y="37"/>
                </a:lnTo>
                <a:lnTo>
                  <a:pt x="10" y="35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10" y="25"/>
                </a:lnTo>
                <a:lnTo>
                  <a:pt x="10" y="22"/>
                </a:lnTo>
                <a:lnTo>
                  <a:pt x="10" y="16"/>
                </a:lnTo>
                <a:lnTo>
                  <a:pt x="10" y="15"/>
                </a:lnTo>
                <a:lnTo>
                  <a:pt x="10" y="13"/>
                </a:lnTo>
                <a:lnTo>
                  <a:pt x="10" y="10"/>
                </a:lnTo>
                <a:lnTo>
                  <a:pt x="10" y="9"/>
                </a:lnTo>
                <a:lnTo>
                  <a:pt x="11" y="8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5963245" y="779835"/>
            <a:ext cx="14288" cy="68262"/>
          </a:xfrm>
          <a:custGeom>
            <a:avLst/>
            <a:gdLst>
              <a:gd name="T0" fmla="*/ 0 w 11"/>
              <a:gd name="T1" fmla="*/ 0 h 51"/>
              <a:gd name="T2" fmla="*/ 0 w 11"/>
              <a:gd name="T3" fmla="*/ 0 h 51"/>
              <a:gd name="T4" fmla="*/ 0 w 11"/>
              <a:gd name="T5" fmla="*/ 5336482 h 51"/>
              <a:gd name="T6" fmla="*/ 0 w 11"/>
              <a:gd name="T7" fmla="*/ 17786936 h 51"/>
              <a:gd name="T8" fmla="*/ 1747033 w 11"/>
              <a:gd name="T9" fmla="*/ 51581980 h 51"/>
              <a:gd name="T10" fmla="*/ 1747033 w 11"/>
              <a:gd name="T11" fmla="*/ 76484225 h 51"/>
              <a:gd name="T12" fmla="*/ 1747033 w 11"/>
              <a:gd name="T13" fmla="*/ 87155851 h 51"/>
              <a:gd name="T14" fmla="*/ 1747033 w 11"/>
              <a:gd name="T15" fmla="*/ 90713506 h 51"/>
              <a:gd name="T16" fmla="*/ 1747033 w 11"/>
              <a:gd name="T17" fmla="*/ 90713506 h 51"/>
              <a:gd name="T18" fmla="*/ 3494065 w 11"/>
              <a:gd name="T19" fmla="*/ 87155851 h 51"/>
              <a:gd name="T20" fmla="*/ 3494065 w 11"/>
              <a:gd name="T21" fmla="*/ 80041880 h 51"/>
              <a:gd name="T22" fmla="*/ 3494065 w 11"/>
              <a:gd name="T23" fmla="*/ 33795044 h 51"/>
              <a:gd name="T24" fmla="*/ 3494065 w 11"/>
              <a:gd name="T25" fmla="*/ 12450453 h 51"/>
              <a:gd name="T26" fmla="*/ 5241098 w 11"/>
              <a:gd name="T27" fmla="*/ 3557655 h 51"/>
              <a:gd name="T28" fmla="*/ 5241098 w 11"/>
              <a:gd name="T29" fmla="*/ 0 h 51"/>
              <a:gd name="T30" fmla="*/ 5241098 w 11"/>
              <a:gd name="T31" fmla="*/ 0 h 51"/>
              <a:gd name="T32" fmla="*/ 5241098 w 11"/>
              <a:gd name="T33" fmla="*/ 1778827 h 51"/>
              <a:gd name="T34" fmla="*/ 5241098 w 11"/>
              <a:gd name="T35" fmla="*/ 8894137 h 51"/>
              <a:gd name="T36" fmla="*/ 6988131 w 11"/>
              <a:gd name="T37" fmla="*/ 35573871 h 51"/>
              <a:gd name="T38" fmla="*/ 6988131 w 11"/>
              <a:gd name="T39" fmla="*/ 65811260 h 51"/>
              <a:gd name="T40" fmla="*/ 6988131 w 11"/>
              <a:gd name="T41" fmla="*/ 80041880 h 51"/>
              <a:gd name="T42" fmla="*/ 6988131 w 11"/>
              <a:gd name="T43" fmla="*/ 87155851 h 51"/>
              <a:gd name="T44" fmla="*/ 6988131 w 11"/>
              <a:gd name="T45" fmla="*/ 90713506 h 51"/>
              <a:gd name="T46" fmla="*/ 6988131 w 11"/>
              <a:gd name="T47" fmla="*/ 88934678 h 51"/>
              <a:gd name="T48" fmla="*/ 6988131 w 11"/>
              <a:gd name="T49" fmla="*/ 85377023 h 51"/>
              <a:gd name="T50" fmla="*/ 8735164 w 11"/>
              <a:gd name="T51" fmla="*/ 78263052 h 51"/>
              <a:gd name="T52" fmla="*/ 8735164 w 11"/>
              <a:gd name="T53" fmla="*/ 56918462 h 51"/>
              <a:gd name="T54" fmla="*/ 8735164 w 11"/>
              <a:gd name="T55" fmla="*/ 23123418 h 51"/>
              <a:gd name="T56" fmla="*/ 8735164 w 11"/>
              <a:gd name="T57" fmla="*/ 8894137 h 51"/>
              <a:gd name="T58" fmla="*/ 8735164 w 11"/>
              <a:gd name="T59" fmla="*/ 1778827 h 51"/>
              <a:gd name="T60" fmla="*/ 10482196 w 11"/>
              <a:gd name="T61" fmla="*/ 0 h 51"/>
              <a:gd name="T62" fmla="*/ 10482196 w 11"/>
              <a:gd name="T63" fmla="*/ 0 h 51"/>
              <a:gd name="T64" fmla="*/ 10482196 w 11"/>
              <a:gd name="T65" fmla="*/ 5336482 h 51"/>
              <a:gd name="T66" fmla="*/ 10482196 w 11"/>
              <a:gd name="T67" fmla="*/ 12450453 h 51"/>
              <a:gd name="T68" fmla="*/ 10482196 w 11"/>
              <a:gd name="T69" fmla="*/ 51581980 h 51"/>
              <a:gd name="T70" fmla="*/ 12229229 w 11"/>
              <a:gd name="T71" fmla="*/ 71147743 h 51"/>
              <a:gd name="T72" fmla="*/ 12229229 w 11"/>
              <a:gd name="T73" fmla="*/ 81819369 h 51"/>
              <a:gd name="T74" fmla="*/ 12229229 w 11"/>
              <a:gd name="T75" fmla="*/ 87155851 h 51"/>
              <a:gd name="T76" fmla="*/ 12229229 w 11"/>
              <a:gd name="T77" fmla="*/ 90713506 h 51"/>
              <a:gd name="T78" fmla="*/ 12229229 w 11"/>
              <a:gd name="T79" fmla="*/ 88934678 h 51"/>
              <a:gd name="T80" fmla="*/ 12229229 w 11"/>
              <a:gd name="T81" fmla="*/ 85377023 h 51"/>
              <a:gd name="T82" fmla="*/ 13976262 w 11"/>
              <a:gd name="T83" fmla="*/ 72926570 h 51"/>
              <a:gd name="T84" fmla="*/ 13976262 w 11"/>
              <a:gd name="T85" fmla="*/ 40910354 h 51"/>
              <a:gd name="T86" fmla="*/ 13976262 w 11"/>
              <a:gd name="T87" fmla="*/ 19565763 h 51"/>
              <a:gd name="T88" fmla="*/ 13976262 w 11"/>
              <a:gd name="T89" fmla="*/ 8894137 h 51"/>
              <a:gd name="T90" fmla="*/ 13976262 w 11"/>
              <a:gd name="T91" fmla="*/ 1778827 h 51"/>
              <a:gd name="T92" fmla="*/ 15723295 w 11"/>
              <a:gd name="T93" fmla="*/ 0 h 51"/>
              <a:gd name="T94" fmla="*/ 15723295 w 11"/>
              <a:gd name="T95" fmla="*/ 0 h 51"/>
              <a:gd name="T96" fmla="*/ 15723295 w 11"/>
              <a:gd name="T97" fmla="*/ 3557655 h 51"/>
              <a:gd name="T98" fmla="*/ 15723295 w 11"/>
              <a:gd name="T99" fmla="*/ 10671626 h 51"/>
              <a:gd name="T100" fmla="*/ 15723295 w 11"/>
              <a:gd name="T101" fmla="*/ 24902245 h 51"/>
              <a:gd name="T102" fmla="*/ 15723295 w 11"/>
              <a:gd name="T103" fmla="*/ 55139634 h 51"/>
              <a:gd name="T104" fmla="*/ 15723295 w 11"/>
              <a:gd name="T105" fmla="*/ 74705397 h 51"/>
              <a:gd name="T106" fmla="*/ 17470327 w 11"/>
              <a:gd name="T107" fmla="*/ 87155851 h 51"/>
              <a:gd name="T108" fmla="*/ 17470327 w 11"/>
              <a:gd name="T109" fmla="*/ 90713506 h 51"/>
              <a:gd name="T110" fmla="*/ 17470327 w 11"/>
              <a:gd name="T111" fmla="*/ 90713506 h 51"/>
              <a:gd name="T112" fmla="*/ 17470327 w 11"/>
              <a:gd name="T113" fmla="*/ 87155851 h 51"/>
              <a:gd name="T114" fmla="*/ 17470327 w 11"/>
              <a:gd name="T115" fmla="*/ 80041880 h 51"/>
              <a:gd name="T116" fmla="*/ 19217360 w 11"/>
              <a:gd name="T117" fmla="*/ 49803152 h 51"/>
              <a:gd name="T118" fmla="*/ 19217360 w 11"/>
              <a:gd name="T119" fmla="*/ 19565763 h 51"/>
              <a:gd name="T120" fmla="*/ 19217360 w 11"/>
              <a:gd name="T121" fmla="*/ 7115310 h 51"/>
              <a:gd name="T122" fmla="*/ 19217360 w 11"/>
              <a:gd name="T123" fmla="*/ 1778827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"/>
                </a:move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6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9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2" y="31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7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7"/>
                </a:lnTo>
                <a:lnTo>
                  <a:pt x="3" y="8"/>
                </a:lnTo>
                <a:lnTo>
                  <a:pt x="3" y="10"/>
                </a:lnTo>
                <a:lnTo>
                  <a:pt x="3" y="12"/>
                </a:lnTo>
                <a:lnTo>
                  <a:pt x="3" y="18"/>
                </a:lnTo>
                <a:lnTo>
                  <a:pt x="3" y="19"/>
                </a:lnTo>
                <a:lnTo>
                  <a:pt x="4" y="20"/>
                </a:lnTo>
                <a:lnTo>
                  <a:pt x="4" y="21"/>
                </a:lnTo>
                <a:lnTo>
                  <a:pt x="4" y="24"/>
                </a:lnTo>
                <a:lnTo>
                  <a:pt x="4" y="31"/>
                </a:lnTo>
                <a:lnTo>
                  <a:pt x="4" y="32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5" y="44"/>
                </a:lnTo>
                <a:lnTo>
                  <a:pt x="5" y="42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4"/>
                </a:lnTo>
                <a:lnTo>
                  <a:pt x="5" y="33"/>
                </a:lnTo>
                <a:lnTo>
                  <a:pt x="5" y="32"/>
                </a:lnTo>
                <a:lnTo>
                  <a:pt x="5" y="30"/>
                </a:lnTo>
                <a:lnTo>
                  <a:pt x="5" y="27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1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11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2"/>
                </a:lnTo>
                <a:lnTo>
                  <a:pt x="6" y="29"/>
                </a:lnTo>
                <a:lnTo>
                  <a:pt x="6" y="30"/>
                </a:lnTo>
                <a:lnTo>
                  <a:pt x="7" y="32"/>
                </a:lnTo>
                <a:lnTo>
                  <a:pt x="7" y="35"/>
                </a:lnTo>
                <a:lnTo>
                  <a:pt x="7" y="36"/>
                </a:lnTo>
                <a:lnTo>
                  <a:pt x="7" y="38"/>
                </a:lnTo>
                <a:lnTo>
                  <a:pt x="7" y="40"/>
                </a:lnTo>
                <a:lnTo>
                  <a:pt x="7" y="41"/>
                </a:lnTo>
                <a:lnTo>
                  <a:pt x="7" y="43"/>
                </a:lnTo>
                <a:lnTo>
                  <a:pt x="7" y="44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8" y="36"/>
                </a:lnTo>
                <a:lnTo>
                  <a:pt x="8" y="35"/>
                </a:lnTo>
                <a:lnTo>
                  <a:pt x="8" y="34"/>
                </a:lnTo>
                <a:lnTo>
                  <a:pt x="8" y="33"/>
                </a:lnTo>
                <a:lnTo>
                  <a:pt x="8" y="29"/>
                </a:lnTo>
                <a:lnTo>
                  <a:pt x="8" y="23"/>
                </a:lnTo>
                <a:lnTo>
                  <a:pt x="8" y="22"/>
                </a:lnTo>
                <a:lnTo>
                  <a:pt x="8" y="21"/>
                </a:lnTo>
                <a:lnTo>
                  <a:pt x="8" y="20"/>
                </a:lnTo>
                <a:lnTo>
                  <a:pt x="8" y="17"/>
                </a:lnTo>
                <a:lnTo>
                  <a:pt x="8" y="16"/>
                </a:lnTo>
                <a:lnTo>
                  <a:pt x="8" y="15"/>
                </a:lnTo>
                <a:lnTo>
                  <a:pt x="8" y="14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23"/>
                </a:lnTo>
                <a:lnTo>
                  <a:pt x="9" y="24"/>
                </a:lnTo>
                <a:lnTo>
                  <a:pt x="9" y="25"/>
                </a:lnTo>
                <a:lnTo>
                  <a:pt x="9" y="26"/>
                </a:lnTo>
                <a:lnTo>
                  <a:pt x="9" y="29"/>
                </a:lnTo>
                <a:lnTo>
                  <a:pt x="9" y="30"/>
                </a:lnTo>
                <a:lnTo>
                  <a:pt x="9" y="31"/>
                </a:lnTo>
                <a:lnTo>
                  <a:pt x="9" y="32"/>
                </a:lnTo>
                <a:lnTo>
                  <a:pt x="9" y="35"/>
                </a:lnTo>
                <a:lnTo>
                  <a:pt x="9" y="36"/>
                </a:lnTo>
                <a:lnTo>
                  <a:pt x="9" y="37"/>
                </a:lnTo>
                <a:lnTo>
                  <a:pt x="9" y="38"/>
                </a:lnTo>
                <a:lnTo>
                  <a:pt x="9" y="41"/>
                </a:lnTo>
                <a:lnTo>
                  <a:pt x="9" y="42"/>
                </a:lnTo>
                <a:lnTo>
                  <a:pt x="10" y="43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1"/>
                </a:lnTo>
                <a:lnTo>
                  <a:pt x="10" y="40"/>
                </a:lnTo>
                <a:lnTo>
                  <a:pt x="10" y="38"/>
                </a:lnTo>
                <a:lnTo>
                  <a:pt x="10" y="35"/>
                </a:lnTo>
                <a:lnTo>
                  <a:pt x="11" y="29"/>
                </a:lnTo>
                <a:lnTo>
                  <a:pt x="11" y="28"/>
                </a:lnTo>
                <a:lnTo>
                  <a:pt x="11" y="27"/>
                </a:lnTo>
                <a:lnTo>
                  <a:pt x="11" y="26"/>
                </a:lnTo>
                <a:lnTo>
                  <a:pt x="11" y="23"/>
                </a:lnTo>
                <a:lnTo>
                  <a:pt x="11" y="17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1"/>
                </a:lnTo>
                <a:lnTo>
                  <a:pt x="11" y="10"/>
                </a:lnTo>
                <a:lnTo>
                  <a:pt x="11" y="8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4" name="Freeform 150"/>
          <p:cNvSpPr>
            <a:spLocks/>
          </p:cNvSpPr>
          <p:nvPr/>
        </p:nvSpPr>
        <p:spPr bwMode="auto">
          <a:xfrm>
            <a:off x="5977533" y="779835"/>
            <a:ext cx="7937" cy="68262"/>
          </a:xfrm>
          <a:custGeom>
            <a:avLst/>
            <a:gdLst>
              <a:gd name="T0" fmla="*/ 0 w 6"/>
              <a:gd name="T1" fmla="*/ 0 h 51"/>
              <a:gd name="T2" fmla="*/ 0 w 6"/>
              <a:gd name="T3" fmla="*/ 0 h 51"/>
              <a:gd name="T4" fmla="*/ 1779211 w 6"/>
              <a:gd name="T5" fmla="*/ 1778827 h 51"/>
              <a:gd name="T6" fmla="*/ 1779211 w 6"/>
              <a:gd name="T7" fmla="*/ 3557655 h 51"/>
              <a:gd name="T8" fmla="*/ 1779211 w 6"/>
              <a:gd name="T9" fmla="*/ 8894137 h 51"/>
              <a:gd name="T10" fmla="*/ 1779211 w 6"/>
              <a:gd name="T11" fmla="*/ 23123418 h 51"/>
              <a:gd name="T12" fmla="*/ 1779211 w 6"/>
              <a:gd name="T13" fmla="*/ 46245497 h 51"/>
              <a:gd name="T14" fmla="*/ 1779211 w 6"/>
              <a:gd name="T15" fmla="*/ 69368915 h 51"/>
              <a:gd name="T16" fmla="*/ 3558422 w 6"/>
              <a:gd name="T17" fmla="*/ 78263052 h 51"/>
              <a:gd name="T18" fmla="*/ 3558422 w 6"/>
              <a:gd name="T19" fmla="*/ 85377023 h 51"/>
              <a:gd name="T20" fmla="*/ 3558422 w 6"/>
              <a:gd name="T21" fmla="*/ 87155851 h 51"/>
              <a:gd name="T22" fmla="*/ 3558422 w 6"/>
              <a:gd name="T23" fmla="*/ 88934678 h 51"/>
              <a:gd name="T24" fmla="*/ 3558422 w 6"/>
              <a:gd name="T25" fmla="*/ 90713506 h 51"/>
              <a:gd name="T26" fmla="*/ 3558422 w 6"/>
              <a:gd name="T27" fmla="*/ 88934678 h 51"/>
              <a:gd name="T28" fmla="*/ 3558422 w 6"/>
              <a:gd name="T29" fmla="*/ 87155851 h 51"/>
              <a:gd name="T30" fmla="*/ 3558422 w 6"/>
              <a:gd name="T31" fmla="*/ 85377023 h 51"/>
              <a:gd name="T32" fmla="*/ 3558422 w 6"/>
              <a:gd name="T33" fmla="*/ 76484225 h 51"/>
              <a:gd name="T34" fmla="*/ 5337633 w 6"/>
              <a:gd name="T35" fmla="*/ 55139634 h 51"/>
              <a:gd name="T36" fmla="*/ 5337633 w 6"/>
              <a:gd name="T37" fmla="*/ 33795044 h 51"/>
              <a:gd name="T38" fmla="*/ 5337633 w 6"/>
              <a:gd name="T39" fmla="*/ 21344590 h 51"/>
              <a:gd name="T40" fmla="*/ 5337633 w 6"/>
              <a:gd name="T41" fmla="*/ 12450453 h 51"/>
              <a:gd name="T42" fmla="*/ 5337633 w 6"/>
              <a:gd name="T43" fmla="*/ 5336482 h 51"/>
              <a:gd name="T44" fmla="*/ 5337633 w 6"/>
              <a:gd name="T45" fmla="*/ 3557655 h 51"/>
              <a:gd name="T46" fmla="*/ 5337633 w 6"/>
              <a:gd name="T47" fmla="*/ 0 h 51"/>
              <a:gd name="T48" fmla="*/ 5337633 w 6"/>
              <a:gd name="T49" fmla="*/ 0 h 51"/>
              <a:gd name="T50" fmla="*/ 5337633 w 6"/>
              <a:gd name="T51" fmla="*/ 0 h 51"/>
              <a:gd name="T52" fmla="*/ 5337633 w 6"/>
              <a:gd name="T53" fmla="*/ 0 h 51"/>
              <a:gd name="T54" fmla="*/ 5337633 w 6"/>
              <a:gd name="T55" fmla="*/ 3557655 h 51"/>
              <a:gd name="T56" fmla="*/ 5337633 w 6"/>
              <a:gd name="T57" fmla="*/ 7115310 h 51"/>
              <a:gd name="T58" fmla="*/ 7116843 w 6"/>
              <a:gd name="T59" fmla="*/ 14229281 h 51"/>
              <a:gd name="T60" fmla="*/ 7116843 w 6"/>
              <a:gd name="T61" fmla="*/ 28458562 h 51"/>
              <a:gd name="T62" fmla="*/ 7116843 w 6"/>
              <a:gd name="T63" fmla="*/ 53360807 h 51"/>
              <a:gd name="T64" fmla="*/ 7116843 w 6"/>
              <a:gd name="T65" fmla="*/ 65811260 h 51"/>
              <a:gd name="T66" fmla="*/ 7116843 w 6"/>
              <a:gd name="T67" fmla="*/ 76484225 h 51"/>
              <a:gd name="T68" fmla="*/ 7116843 w 6"/>
              <a:gd name="T69" fmla="*/ 81819369 h 51"/>
              <a:gd name="T70" fmla="*/ 7116843 w 6"/>
              <a:gd name="T71" fmla="*/ 85377023 h 51"/>
              <a:gd name="T72" fmla="*/ 8896054 w 6"/>
              <a:gd name="T73" fmla="*/ 88934678 h 51"/>
              <a:gd name="T74" fmla="*/ 8896054 w 6"/>
              <a:gd name="T75" fmla="*/ 90713506 h 51"/>
              <a:gd name="T76" fmla="*/ 8896054 w 6"/>
              <a:gd name="T77" fmla="*/ 90713506 h 51"/>
              <a:gd name="T78" fmla="*/ 8896054 w 6"/>
              <a:gd name="T79" fmla="*/ 88934678 h 51"/>
              <a:gd name="T80" fmla="*/ 8896054 w 6"/>
              <a:gd name="T81" fmla="*/ 87155851 h 51"/>
              <a:gd name="T82" fmla="*/ 8896054 w 6"/>
              <a:gd name="T83" fmla="*/ 83598196 h 51"/>
              <a:gd name="T84" fmla="*/ 8896054 w 6"/>
              <a:gd name="T85" fmla="*/ 74705397 h 51"/>
              <a:gd name="T86" fmla="*/ 8896054 w 6"/>
              <a:gd name="T87" fmla="*/ 64032433 h 51"/>
              <a:gd name="T88" fmla="*/ 8896054 w 6"/>
              <a:gd name="T89" fmla="*/ 40910354 h 51"/>
              <a:gd name="T90" fmla="*/ 10675265 w 6"/>
              <a:gd name="T91" fmla="*/ 19565763 h 51"/>
              <a:gd name="T92" fmla="*/ 10675265 w 6"/>
              <a:gd name="T93" fmla="*/ 12450453 h 51"/>
              <a:gd name="T94" fmla="*/ 10675265 w 6"/>
              <a:gd name="T95" fmla="*/ 7115310 h 51"/>
              <a:gd name="T96" fmla="*/ 10675265 w 6"/>
              <a:gd name="T97" fmla="*/ 3557655 h 51"/>
              <a:gd name="T98" fmla="*/ 10675265 w 6"/>
              <a:gd name="T99" fmla="*/ 0 h 51"/>
              <a:gd name="T100" fmla="*/ 10675265 w 6"/>
              <a:gd name="T101" fmla="*/ 0 h 5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"/>
              <a:gd name="T154" fmla="*/ 0 h 51"/>
              <a:gd name="T155" fmla="*/ 6 w 6"/>
              <a:gd name="T156" fmla="*/ 51 h 5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" h="51">
                <a:moveTo>
                  <a:pt x="0" y="0"/>
                </a:moveTo>
                <a:lnTo>
                  <a:pt x="0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3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6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2" y="44"/>
                </a:lnTo>
                <a:lnTo>
                  <a:pt x="2" y="45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2" y="51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3" y="31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5"/>
                </a:lnTo>
                <a:lnTo>
                  <a:pt x="3" y="19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3"/>
                </a:lnTo>
                <a:lnTo>
                  <a:pt x="3" y="12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6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20"/>
                </a:lnTo>
                <a:lnTo>
                  <a:pt x="4" y="23"/>
                </a:lnTo>
                <a:lnTo>
                  <a:pt x="4" y="30"/>
                </a:lnTo>
                <a:lnTo>
                  <a:pt x="4" y="31"/>
                </a:lnTo>
                <a:lnTo>
                  <a:pt x="4" y="33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5" y="50"/>
                </a:lnTo>
                <a:lnTo>
                  <a:pt x="5" y="51"/>
                </a:lnTo>
                <a:lnTo>
                  <a:pt x="5" y="50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5" y="46"/>
                </a:lnTo>
                <a:lnTo>
                  <a:pt x="5" y="45"/>
                </a:lnTo>
                <a:lnTo>
                  <a:pt x="5" y="44"/>
                </a:lnTo>
                <a:lnTo>
                  <a:pt x="5" y="42"/>
                </a:lnTo>
                <a:lnTo>
                  <a:pt x="5" y="41"/>
                </a:lnTo>
                <a:lnTo>
                  <a:pt x="5" y="39"/>
                </a:lnTo>
                <a:lnTo>
                  <a:pt x="5" y="36"/>
                </a:lnTo>
                <a:lnTo>
                  <a:pt x="5" y="35"/>
                </a:lnTo>
                <a:lnTo>
                  <a:pt x="5" y="33"/>
                </a:lnTo>
                <a:lnTo>
                  <a:pt x="5" y="30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6" y="18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5" name="Freeform 151"/>
          <p:cNvSpPr>
            <a:spLocks/>
          </p:cNvSpPr>
          <p:nvPr/>
        </p:nvSpPr>
        <p:spPr bwMode="auto">
          <a:xfrm>
            <a:off x="5364758" y="700460"/>
            <a:ext cx="36512" cy="1587"/>
          </a:xfrm>
          <a:custGeom>
            <a:avLst/>
            <a:gdLst>
              <a:gd name="T0" fmla="*/ 9094193 w 27"/>
              <a:gd name="T1" fmla="*/ 0 h 1"/>
              <a:gd name="T2" fmla="*/ 23644901 w 27"/>
              <a:gd name="T3" fmla="*/ 0 h 1"/>
              <a:gd name="T4" fmla="*/ 30918903 w 27"/>
              <a:gd name="T5" fmla="*/ 0 h 1"/>
              <a:gd name="T6" fmla="*/ 30918903 w 27"/>
              <a:gd name="T7" fmla="*/ 0 h 1"/>
              <a:gd name="T8" fmla="*/ 30918903 w 27"/>
              <a:gd name="T9" fmla="*/ 0 h 1"/>
              <a:gd name="T10" fmla="*/ 30918903 w 27"/>
              <a:gd name="T11" fmla="*/ 0 h 1"/>
              <a:gd name="T12" fmla="*/ 32737741 w 27"/>
              <a:gd name="T13" fmla="*/ 0 h 1"/>
              <a:gd name="T14" fmla="*/ 32737741 w 27"/>
              <a:gd name="T15" fmla="*/ 0 h 1"/>
              <a:gd name="T16" fmla="*/ 32737741 w 27"/>
              <a:gd name="T17" fmla="*/ 0 h 1"/>
              <a:gd name="T18" fmla="*/ 32737741 w 27"/>
              <a:gd name="T19" fmla="*/ 0 h 1"/>
              <a:gd name="T20" fmla="*/ 32737741 w 27"/>
              <a:gd name="T21" fmla="*/ 0 h 1"/>
              <a:gd name="T22" fmla="*/ 32737741 w 27"/>
              <a:gd name="T23" fmla="*/ 0 h 1"/>
              <a:gd name="T24" fmla="*/ 34556580 w 27"/>
              <a:gd name="T25" fmla="*/ 0 h 1"/>
              <a:gd name="T26" fmla="*/ 34556580 w 27"/>
              <a:gd name="T27" fmla="*/ 0 h 1"/>
              <a:gd name="T28" fmla="*/ 34556580 w 27"/>
              <a:gd name="T29" fmla="*/ 0 h 1"/>
              <a:gd name="T30" fmla="*/ 34556580 w 27"/>
              <a:gd name="T31" fmla="*/ 0 h 1"/>
              <a:gd name="T32" fmla="*/ 34556580 w 27"/>
              <a:gd name="T33" fmla="*/ 0 h 1"/>
              <a:gd name="T34" fmla="*/ 36375418 w 27"/>
              <a:gd name="T35" fmla="*/ 0 h 1"/>
              <a:gd name="T36" fmla="*/ 36375418 w 27"/>
              <a:gd name="T37" fmla="*/ 0 h 1"/>
              <a:gd name="T38" fmla="*/ 36375418 w 27"/>
              <a:gd name="T39" fmla="*/ 0 h 1"/>
              <a:gd name="T40" fmla="*/ 36375418 w 27"/>
              <a:gd name="T41" fmla="*/ 0 h 1"/>
              <a:gd name="T42" fmla="*/ 36375418 w 27"/>
              <a:gd name="T43" fmla="*/ 0 h 1"/>
              <a:gd name="T44" fmla="*/ 36375418 w 27"/>
              <a:gd name="T45" fmla="*/ 0 h 1"/>
              <a:gd name="T46" fmla="*/ 36375418 w 27"/>
              <a:gd name="T47" fmla="*/ 0 h 1"/>
              <a:gd name="T48" fmla="*/ 38194257 w 27"/>
              <a:gd name="T49" fmla="*/ 0 h 1"/>
              <a:gd name="T50" fmla="*/ 38194257 w 27"/>
              <a:gd name="T51" fmla="*/ 2109123 h 1"/>
              <a:gd name="T52" fmla="*/ 38194257 w 27"/>
              <a:gd name="T53" fmla="*/ 2109123 h 1"/>
              <a:gd name="T54" fmla="*/ 38194257 w 27"/>
              <a:gd name="T55" fmla="*/ 2109123 h 1"/>
              <a:gd name="T56" fmla="*/ 38194257 w 27"/>
              <a:gd name="T57" fmla="*/ 2109123 h 1"/>
              <a:gd name="T58" fmla="*/ 38194257 w 27"/>
              <a:gd name="T59" fmla="*/ 2109123 h 1"/>
              <a:gd name="T60" fmla="*/ 40013095 w 27"/>
              <a:gd name="T61" fmla="*/ 2109123 h 1"/>
              <a:gd name="T62" fmla="*/ 40013095 w 27"/>
              <a:gd name="T63" fmla="*/ 0 h 1"/>
              <a:gd name="T64" fmla="*/ 40013095 w 27"/>
              <a:gd name="T65" fmla="*/ 0 h 1"/>
              <a:gd name="T66" fmla="*/ 40013095 w 27"/>
              <a:gd name="T67" fmla="*/ 0 h 1"/>
              <a:gd name="T68" fmla="*/ 40013095 w 27"/>
              <a:gd name="T69" fmla="*/ 0 h 1"/>
              <a:gd name="T70" fmla="*/ 41831934 w 27"/>
              <a:gd name="T71" fmla="*/ 0 h 1"/>
              <a:gd name="T72" fmla="*/ 41831934 w 27"/>
              <a:gd name="T73" fmla="*/ 0 h 1"/>
              <a:gd name="T74" fmla="*/ 41831934 w 27"/>
              <a:gd name="T75" fmla="*/ 0 h 1"/>
              <a:gd name="T76" fmla="*/ 41831934 w 27"/>
              <a:gd name="T77" fmla="*/ 0 h 1"/>
              <a:gd name="T78" fmla="*/ 41831934 w 27"/>
              <a:gd name="T79" fmla="*/ 0 h 1"/>
              <a:gd name="T80" fmla="*/ 43650772 w 27"/>
              <a:gd name="T81" fmla="*/ 0 h 1"/>
              <a:gd name="T82" fmla="*/ 43650772 w 27"/>
              <a:gd name="T83" fmla="*/ 2109123 h 1"/>
              <a:gd name="T84" fmla="*/ 43650772 w 27"/>
              <a:gd name="T85" fmla="*/ 2109123 h 1"/>
              <a:gd name="T86" fmla="*/ 43650772 w 27"/>
              <a:gd name="T87" fmla="*/ 2109123 h 1"/>
              <a:gd name="T88" fmla="*/ 43650772 w 27"/>
              <a:gd name="T89" fmla="*/ 2109123 h 1"/>
              <a:gd name="T90" fmla="*/ 43650772 w 27"/>
              <a:gd name="T91" fmla="*/ 2109123 h 1"/>
              <a:gd name="T92" fmla="*/ 43650772 w 27"/>
              <a:gd name="T93" fmla="*/ 2109123 h 1"/>
              <a:gd name="T94" fmla="*/ 45469611 w 27"/>
              <a:gd name="T95" fmla="*/ 2109123 h 1"/>
              <a:gd name="T96" fmla="*/ 45469611 w 27"/>
              <a:gd name="T97" fmla="*/ 2109123 h 1"/>
              <a:gd name="T98" fmla="*/ 45469611 w 27"/>
              <a:gd name="T99" fmla="*/ 0 h 1"/>
              <a:gd name="T100" fmla="*/ 45469611 w 27"/>
              <a:gd name="T101" fmla="*/ 0 h 1"/>
              <a:gd name="T102" fmla="*/ 45469611 w 27"/>
              <a:gd name="T103" fmla="*/ 0 h 1"/>
              <a:gd name="T104" fmla="*/ 45469611 w 27"/>
              <a:gd name="T105" fmla="*/ 0 h 1"/>
              <a:gd name="T106" fmla="*/ 47288449 w 27"/>
              <a:gd name="T107" fmla="*/ 0 h 1"/>
              <a:gd name="T108" fmla="*/ 47288449 w 27"/>
              <a:gd name="T109" fmla="*/ 0 h 1"/>
              <a:gd name="T110" fmla="*/ 47288449 w 27"/>
              <a:gd name="T111" fmla="*/ 0 h 1"/>
              <a:gd name="T112" fmla="*/ 47288449 w 27"/>
              <a:gd name="T113" fmla="*/ 0 h 1"/>
              <a:gd name="T114" fmla="*/ 47288449 w 27"/>
              <a:gd name="T115" fmla="*/ 2109123 h 1"/>
              <a:gd name="T116" fmla="*/ 49107288 w 27"/>
              <a:gd name="T117" fmla="*/ 2109123 h 1"/>
              <a:gd name="T118" fmla="*/ 49107288 w 27"/>
              <a:gd name="T119" fmla="*/ 2109123 h 1"/>
              <a:gd name="T120" fmla="*/ 49107288 w 27"/>
              <a:gd name="T121" fmla="*/ 2109123 h 1"/>
              <a:gd name="T122" fmla="*/ 49107288 w 27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7"/>
              <a:gd name="T187" fmla="*/ 0 h 1"/>
              <a:gd name="T188" fmla="*/ 27 w 27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7" h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5" y="0"/>
                </a:lnTo>
                <a:lnTo>
                  <a:pt x="6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10" y="0"/>
                </a:lnTo>
                <a:lnTo>
                  <a:pt x="11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20" y="0"/>
                </a:lnTo>
                <a:lnTo>
                  <a:pt x="21" y="0"/>
                </a:lnTo>
                <a:lnTo>
                  <a:pt x="21" y="1"/>
                </a:lnTo>
                <a:lnTo>
                  <a:pt x="22" y="1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4" y="1"/>
                </a:lnTo>
                <a:lnTo>
                  <a:pt x="25" y="1"/>
                </a:lnTo>
                <a:lnTo>
                  <a:pt x="25" y="0"/>
                </a:lnTo>
                <a:lnTo>
                  <a:pt x="26" y="0"/>
                </a:lnTo>
                <a:lnTo>
                  <a:pt x="26" y="1"/>
                </a:lnTo>
                <a:lnTo>
                  <a:pt x="27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6" name="Freeform 152"/>
          <p:cNvSpPr>
            <a:spLocks/>
          </p:cNvSpPr>
          <p:nvPr/>
        </p:nvSpPr>
        <p:spPr bwMode="auto">
          <a:xfrm>
            <a:off x="5401270" y="698872"/>
            <a:ext cx="15875" cy="4763"/>
          </a:xfrm>
          <a:custGeom>
            <a:avLst/>
            <a:gdLst>
              <a:gd name="T0" fmla="*/ 0 w 12"/>
              <a:gd name="T1" fmla="*/ 4220018 h 3"/>
              <a:gd name="T2" fmla="*/ 0 w 12"/>
              <a:gd name="T3" fmla="*/ 4220018 h 3"/>
              <a:gd name="T4" fmla="*/ 0 w 12"/>
              <a:gd name="T5" fmla="*/ 4220018 h 3"/>
              <a:gd name="T6" fmla="*/ 1779323 w 12"/>
              <a:gd name="T7" fmla="*/ 2110009 h 3"/>
              <a:gd name="T8" fmla="*/ 1779323 w 12"/>
              <a:gd name="T9" fmla="*/ 2110009 h 3"/>
              <a:gd name="T10" fmla="*/ 1779323 w 12"/>
              <a:gd name="T11" fmla="*/ 2110009 h 3"/>
              <a:gd name="T12" fmla="*/ 1779323 w 12"/>
              <a:gd name="T13" fmla="*/ 0 h 3"/>
              <a:gd name="T14" fmla="*/ 1779323 w 12"/>
              <a:gd name="T15" fmla="*/ 0 h 3"/>
              <a:gd name="T16" fmla="*/ 3558646 w 12"/>
              <a:gd name="T17" fmla="*/ 0 h 3"/>
              <a:gd name="T18" fmla="*/ 3558646 w 12"/>
              <a:gd name="T19" fmla="*/ 2110009 h 3"/>
              <a:gd name="T20" fmla="*/ 3558646 w 12"/>
              <a:gd name="T21" fmla="*/ 2110009 h 3"/>
              <a:gd name="T22" fmla="*/ 3558646 w 12"/>
              <a:gd name="T23" fmla="*/ 4220018 h 3"/>
              <a:gd name="T24" fmla="*/ 5337969 w 12"/>
              <a:gd name="T25" fmla="*/ 4220018 h 3"/>
              <a:gd name="T26" fmla="*/ 5337969 w 12"/>
              <a:gd name="T27" fmla="*/ 4220018 h 3"/>
              <a:gd name="T28" fmla="*/ 5337969 w 12"/>
              <a:gd name="T29" fmla="*/ 4220018 h 3"/>
              <a:gd name="T30" fmla="*/ 5337969 w 12"/>
              <a:gd name="T31" fmla="*/ 4220018 h 3"/>
              <a:gd name="T32" fmla="*/ 5337969 w 12"/>
              <a:gd name="T33" fmla="*/ 4220018 h 3"/>
              <a:gd name="T34" fmla="*/ 5337969 w 12"/>
              <a:gd name="T35" fmla="*/ 4220018 h 3"/>
              <a:gd name="T36" fmla="*/ 5337969 w 12"/>
              <a:gd name="T37" fmla="*/ 4220018 h 3"/>
              <a:gd name="T38" fmla="*/ 7117292 w 12"/>
              <a:gd name="T39" fmla="*/ 2110009 h 3"/>
              <a:gd name="T40" fmla="*/ 7117292 w 12"/>
              <a:gd name="T41" fmla="*/ 0 h 3"/>
              <a:gd name="T42" fmla="*/ 7117292 w 12"/>
              <a:gd name="T43" fmla="*/ 0 h 3"/>
              <a:gd name="T44" fmla="*/ 7117292 w 12"/>
              <a:gd name="T45" fmla="*/ 0 h 3"/>
              <a:gd name="T46" fmla="*/ 7117292 w 12"/>
              <a:gd name="T47" fmla="*/ 0 h 3"/>
              <a:gd name="T48" fmla="*/ 7117292 w 12"/>
              <a:gd name="T49" fmla="*/ 0 h 3"/>
              <a:gd name="T50" fmla="*/ 8896615 w 12"/>
              <a:gd name="T51" fmla="*/ 0 h 3"/>
              <a:gd name="T52" fmla="*/ 8896615 w 12"/>
              <a:gd name="T53" fmla="*/ 2110009 h 3"/>
              <a:gd name="T54" fmla="*/ 8896615 w 12"/>
              <a:gd name="T55" fmla="*/ 4220018 h 3"/>
              <a:gd name="T56" fmla="*/ 8896615 w 12"/>
              <a:gd name="T57" fmla="*/ 4220018 h 3"/>
              <a:gd name="T58" fmla="*/ 10675938 w 12"/>
              <a:gd name="T59" fmla="*/ 4220018 h 3"/>
              <a:gd name="T60" fmla="*/ 10675938 w 12"/>
              <a:gd name="T61" fmla="*/ 6330027 h 3"/>
              <a:gd name="T62" fmla="*/ 10675938 w 12"/>
              <a:gd name="T63" fmla="*/ 6330027 h 3"/>
              <a:gd name="T64" fmla="*/ 10675938 w 12"/>
              <a:gd name="T65" fmla="*/ 4220018 h 3"/>
              <a:gd name="T66" fmla="*/ 10675938 w 12"/>
              <a:gd name="T67" fmla="*/ 4220018 h 3"/>
              <a:gd name="T68" fmla="*/ 10675938 w 12"/>
              <a:gd name="T69" fmla="*/ 4220018 h 3"/>
              <a:gd name="T70" fmla="*/ 12455260 w 12"/>
              <a:gd name="T71" fmla="*/ 2110009 h 3"/>
              <a:gd name="T72" fmla="*/ 12455260 w 12"/>
              <a:gd name="T73" fmla="*/ 0 h 3"/>
              <a:gd name="T74" fmla="*/ 12455260 w 12"/>
              <a:gd name="T75" fmla="*/ 0 h 3"/>
              <a:gd name="T76" fmla="*/ 12455260 w 12"/>
              <a:gd name="T77" fmla="*/ 0 h 3"/>
              <a:gd name="T78" fmla="*/ 12455260 w 12"/>
              <a:gd name="T79" fmla="*/ 0 h 3"/>
              <a:gd name="T80" fmla="*/ 12455260 w 12"/>
              <a:gd name="T81" fmla="*/ 0 h 3"/>
              <a:gd name="T82" fmla="*/ 14234583 w 12"/>
              <a:gd name="T83" fmla="*/ 0 h 3"/>
              <a:gd name="T84" fmla="*/ 14234583 w 12"/>
              <a:gd name="T85" fmla="*/ 2110009 h 3"/>
              <a:gd name="T86" fmla="*/ 14234583 w 12"/>
              <a:gd name="T87" fmla="*/ 4220018 h 3"/>
              <a:gd name="T88" fmla="*/ 14234583 w 12"/>
              <a:gd name="T89" fmla="*/ 6330027 h 3"/>
              <a:gd name="T90" fmla="*/ 14234583 w 12"/>
              <a:gd name="T91" fmla="*/ 6330027 h 3"/>
              <a:gd name="T92" fmla="*/ 14234583 w 12"/>
              <a:gd name="T93" fmla="*/ 6330027 h 3"/>
              <a:gd name="T94" fmla="*/ 16013906 w 12"/>
              <a:gd name="T95" fmla="*/ 6330027 h 3"/>
              <a:gd name="T96" fmla="*/ 16013906 w 12"/>
              <a:gd name="T97" fmla="*/ 6330027 h 3"/>
              <a:gd name="T98" fmla="*/ 16013906 w 12"/>
              <a:gd name="T99" fmla="*/ 4220018 h 3"/>
              <a:gd name="T100" fmla="*/ 16013906 w 12"/>
              <a:gd name="T101" fmla="*/ 2110009 h 3"/>
              <a:gd name="T102" fmla="*/ 17793229 w 12"/>
              <a:gd name="T103" fmla="*/ 0 h 3"/>
              <a:gd name="T104" fmla="*/ 17793229 w 12"/>
              <a:gd name="T105" fmla="*/ 0 h 3"/>
              <a:gd name="T106" fmla="*/ 17793229 w 12"/>
              <a:gd name="T107" fmla="*/ 0 h 3"/>
              <a:gd name="T108" fmla="*/ 17793229 w 12"/>
              <a:gd name="T109" fmla="*/ 0 h 3"/>
              <a:gd name="T110" fmla="*/ 17793229 w 12"/>
              <a:gd name="T111" fmla="*/ 0 h 3"/>
              <a:gd name="T112" fmla="*/ 17793229 w 12"/>
              <a:gd name="T113" fmla="*/ 0 h 3"/>
              <a:gd name="T114" fmla="*/ 19572552 w 12"/>
              <a:gd name="T115" fmla="*/ 4220018 h 3"/>
              <a:gd name="T116" fmla="*/ 19572552 w 12"/>
              <a:gd name="T117" fmla="*/ 6330027 h 3"/>
              <a:gd name="T118" fmla="*/ 19572552 w 12"/>
              <a:gd name="T119" fmla="*/ 6330027 h 3"/>
              <a:gd name="T120" fmla="*/ 19572552 w 12"/>
              <a:gd name="T121" fmla="*/ 6330027 h 3"/>
              <a:gd name="T122" fmla="*/ 21351875 w 12"/>
              <a:gd name="T123" fmla="*/ 6330027 h 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"/>
              <a:gd name="T188" fmla="*/ 12 w 12"/>
              <a:gd name="T189" fmla="*/ 3 h 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">
                <a:moveTo>
                  <a:pt x="0" y="2"/>
                </a:moveTo>
                <a:lnTo>
                  <a:pt x="0" y="2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6" y="2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2" y="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7" name="Freeform 153"/>
          <p:cNvSpPr>
            <a:spLocks/>
          </p:cNvSpPr>
          <p:nvPr/>
        </p:nvSpPr>
        <p:spPr bwMode="auto">
          <a:xfrm>
            <a:off x="5417145" y="697285"/>
            <a:ext cx="14288" cy="6350"/>
          </a:xfrm>
          <a:custGeom>
            <a:avLst/>
            <a:gdLst>
              <a:gd name="T0" fmla="*/ 0 w 11"/>
              <a:gd name="T1" fmla="*/ 6751320 h 5"/>
              <a:gd name="T2" fmla="*/ 0 w 11"/>
              <a:gd name="T3" fmla="*/ 5063490 h 5"/>
              <a:gd name="T4" fmla="*/ 0 w 11"/>
              <a:gd name="T5" fmla="*/ 3375660 h 5"/>
              <a:gd name="T6" fmla="*/ 1747033 w 11"/>
              <a:gd name="T7" fmla="*/ 1687830 h 5"/>
              <a:gd name="T8" fmla="*/ 1747033 w 11"/>
              <a:gd name="T9" fmla="*/ 1687830 h 5"/>
              <a:gd name="T10" fmla="*/ 1747033 w 11"/>
              <a:gd name="T11" fmla="*/ 1687830 h 5"/>
              <a:gd name="T12" fmla="*/ 1747033 w 11"/>
              <a:gd name="T13" fmla="*/ 1687830 h 5"/>
              <a:gd name="T14" fmla="*/ 1747033 w 11"/>
              <a:gd name="T15" fmla="*/ 1687830 h 5"/>
              <a:gd name="T16" fmla="*/ 1747033 w 11"/>
              <a:gd name="T17" fmla="*/ 1687830 h 5"/>
              <a:gd name="T18" fmla="*/ 1747033 w 11"/>
              <a:gd name="T19" fmla="*/ 3375660 h 5"/>
              <a:gd name="T20" fmla="*/ 3494065 w 11"/>
              <a:gd name="T21" fmla="*/ 5063490 h 5"/>
              <a:gd name="T22" fmla="*/ 3494065 w 11"/>
              <a:gd name="T23" fmla="*/ 6751320 h 5"/>
              <a:gd name="T24" fmla="*/ 3494065 w 11"/>
              <a:gd name="T25" fmla="*/ 6751320 h 5"/>
              <a:gd name="T26" fmla="*/ 3494065 w 11"/>
              <a:gd name="T27" fmla="*/ 6751320 h 5"/>
              <a:gd name="T28" fmla="*/ 3494065 w 11"/>
              <a:gd name="T29" fmla="*/ 6751320 h 5"/>
              <a:gd name="T30" fmla="*/ 3494065 w 11"/>
              <a:gd name="T31" fmla="*/ 6751320 h 5"/>
              <a:gd name="T32" fmla="*/ 5241098 w 11"/>
              <a:gd name="T33" fmla="*/ 6751320 h 5"/>
              <a:gd name="T34" fmla="*/ 5241098 w 11"/>
              <a:gd name="T35" fmla="*/ 5063490 h 5"/>
              <a:gd name="T36" fmla="*/ 5241098 w 11"/>
              <a:gd name="T37" fmla="*/ 3375660 h 5"/>
              <a:gd name="T38" fmla="*/ 5241098 w 11"/>
              <a:gd name="T39" fmla="*/ 1687830 h 5"/>
              <a:gd name="T40" fmla="*/ 5241098 w 11"/>
              <a:gd name="T41" fmla="*/ 1687830 h 5"/>
              <a:gd name="T42" fmla="*/ 6988131 w 11"/>
              <a:gd name="T43" fmla="*/ 0 h 5"/>
              <a:gd name="T44" fmla="*/ 6988131 w 11"/>
              <a:gd name="T45" fmla="*/ 0 h 5"/>
              <a:gd name="T46" fmla="*/ 6988131 w 11"/>
              <a:gd name="T47" fmla="*/ 0 h 5"/>
              <a:gd name="T48" fmla="*/ 6988131 w 11"/>
              <a:gd name="T49" fmla="*/ 1687830 h 5"/>
              <a:gd name="T50" fmla="*/ 6988131 w 11"/>
              <a:gd name="T51" fmla="*/ 1687830 h 5"/>
              <a:gd name="T52" fmla="*/ 6988131 w 11"/>
              <a:gd name="T53" fmla="*/ 3375660 h 5"/>
              <a:gd name="T54" fmla="*/ 8735164 w 11"/>
              <a:gd name="T55" fmla="*/ 5063490 h 5"/>
              <a:gd name="T56" fmla="*/ 8735164 w 11"/>
              <a:gd name="T57" fmla="*/ 6751320 h 5"/>
              <a:gd name="T58" fmla="*/ 8735164 w 11"/>
              <a:gd name="T59" fmla="*/ 6751320 h 5"/>
              <a:gd name="T60" fmla="*/ 8735164 w 11"/>
              <a:gd name="T61" fmla="*/ 6751320 h 5"/>
              <a:gd name="T62" fmla="*/ 8735164 w 11"/>
              <a:gd name="T63" fmla="*/ 6751320 h 5"/>
              <a:gd name="T64" fmla="*/ 8735164 w 11"/>
              <a:gd name="T65" fmla="*/ 6751320 h 5"/>
              <a:gd name="T66" fmla="*/ 10482196 w 11"/>
              <a:gd name="T67" fmla="*/ 6751320 h 5"/>
              <a:gd name="T68" fmla="*/ 10482196 w 11"/>
              <a:gd name="T69" fmla="*/ 3375660 h 5"/>
              <a:gd name="T70" fmla="*/ 10482196 w 11"/>
              <a:gd name="T71" fmla="*/ 1687830 h 5"/>
              <a:gd name="T72" fmla="*/ 10482196 w 11"/>
              <a:gd name="T73" fmla="*/ 0 h 5"/>
              <a:gd name="T74" fmla="*/ 10482196 w 11"/>
              <a:gd name="T75" fmla="*/ 0 h 5"/>
              <a:gd name="T76" fmla="*/ 12229229 w 11"/>
              <a:gd name="T77" fmla="*/ 0 h 5"/>
              <a:gd name="T78" fmla="*/ 12229229 w 11"/>
              <a:gd name="T79" fmla="*/ 0 h 5"/>
              <a:gd name="T80" fmla="*/ 12229229 w 11"/>
              <a:gd name="T81" fmla="*/ 1687830 h 5"/>
              <a:gd name="T82" fmla="*/ 12229229 w 11"/>
              <a:gd name="T83" fmla="*/ 1687830 h 5"/>
              <a:gd name="T84" fmla="*/ 12229229 w 11"/>
              <a:gd name="T85" fmla="*/ 5063490 h 5"/>
              <a:gd name="T86" fmla="*/ 13976262 w 11"/>
              <a:gd name="T87" fmla="*/ 6751320 h 5"/>
              <a:gd name="T88" fmla="*/ 13976262 w 11"/>
              <a:gd name="T89" fmla="*/ 6751320 h 5"/>
              <a:gd name="T90" fmla="*/ 13976262 w 11"/>
              <a:gd name="T91" fmla="*/ 6751320 h 5"/>
              <a:gd name="T92" fmla="*/ 13976262 w 11"/>
              <a:gd name="T93" fmla="*/ 6751320 h 5"/>
              <a:gd name="T94" fmla="*/ 13976262 w 11"/>
              <a:gd name="T95" fmla="*/ 6751320 h 5"/>
              <a:gd name="T96" fmla="*/ 13976262 w 11"/>
              <a:gd name="T97" fmla="*/ 6751320 h 5"/>
              <a:gd name="T98" fmla="*/ 15723295 w 11"/>
              <a:gd name="T99" fmla="*/ 5063490 h 5"/>
              <a:gd name="T100" fmla="*/ 15723295 w 11"/>
              <a:gd name="T101" fmla="*/ 1687830 h 5"/>
              <a:gd name="T102" fmla="*/ 15723295 w 11"/>
              <a:gd name="T103" fmla="*/ 0 h 5"/>
              <a:gd name="T104" fmla="*/ 15723295 w 11"/>
              <a:gd name="T105" fmla="*/ 0 h 5"/>
              <a:gd name="T106" fmla="*/ 15723295 w 11"/>
              <a:gd name="T107" fmla="*/ 0 h 5"/>
              <a:gd name="T108" fmla="*/ 17470327 w 11"/>
              <a:gd name="T109" fmla="*/ 0 h 5"/>
              <a:gd name="T110" fmla="*/ 17470327 w 11"/>
              <a:gd name="T111" fmla="*/ 0 h 5"/>
              <a:gd name="T112" fmla="*/ 17470327 w 11"/>
              <a:gd name="T113" fmla="*/ 1687830 h 5"/>
              <a:gd name="T114" fmla="*/ 17470327 w 11"/>
              <a:gd name="T115" fmla="*/ 3375660 h 5"/>
              <a:gd name="T116" fmla="*/ 17470327 w 11"/>
              <a:gd name="T117" fmla="*/ 5063490 h 5"/>
              <a:gd name="T118" fmla="*/ 17470327 w 11"/>
              <a:gd name="T119" fmla="*/ 6751320 h 5"/>
              <a:gd name="T120" fmla="*/ 19217360 w 11"/>
              <a:gd name="T121" fmla="*/ 8439150 h 5"/>
              <a:gd name="T122" fmla="*/ 19217360 w 11"/>
              <a:gd name="T123" fmla="*/ 8439150 h 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"/>
              <a:gd name="T188" fmla="*/ 11 w 11"/>
              <a:gd name="T189" fmla="*/ 5 h 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3"/>
                </a:lnTo>
                <a:lnTo>
                  <a:pt x="5" y="4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8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1" y="4"/>
                </a:lnTo>
                <a:lnTo>
                  <a:pt x="11" y="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8" name="Freeform 154"/>
          <p:cNvSpPr>
            <a:spLocks/>
          </p:cNvSpPr>
          <p:nvPr/>
        </p:nvSpPr>
        <p:spPr bwMode="auto">
          <a:xfrm>
            <a:off x="5431433" y="695697"/>
            <a:ext cx="14287" cy="9525"/>
          </a:xfrm>
          <a:custGeom>
            <a:avLst/>
            <a:gdLst>
              <a:gd name="T0" fmla="*/ 0 w 11"/>
              <a:gd name="T1" fmla="*/ 10848975 h 7"/>
              <a:gd name="T2" fmla="*/ 0 w 11"/>
              <a:gd name="T3" fmla="*/ 9040586 h 7"/>
              <a:gd name="T4" fmla="*/ 0 w 11"/>
              <a:gd name="T5" fmla="*/ 9040586 h 7"/>
              <a:gd name="T6" fmla="*/ 1746910 w 11"/>
              <a:gd name="T7" fmla="*/ 5425168 h 7"/>
              <a:gd name="T8" fmla="*/ 1746910 w 11"/>
              <a:gd name="T9" fmla="*/ 3616779 h 7"/>
              <a:gd name="T10" fmla="*/ 1746910 w 11"/>
              <a:gd name="T11" fmla="*/ 1808389 h 7"/>
              <a:gd name="T12" fmla="*/ 1746910 w 11"/>
              <a:gd name="T13" fmla="*/ 1808389 h 7"/>
              <a:gd name="T14" fmla="*/ 1746910 w 11"/>
              <a:gd name="T15" fmla="*/ 1808389 h 7"/>
              <a:gd name="T16" fmla="*/ 1746910 w 11"/>
              <a:gd name="T17" fmla="*/ 1808389 h 7"/>
              <a:gd name="T18" fmla="*/ 1746910 w 11"/>
              <a:gd name="T19" fmla="*/ 1808389 h 7"/>
              <a:gd name="T20" fmla="*/ 3493821 w 11"/>
              <a:gd name="T21" fmla="*/ 3616779 h 7"/>
              <a:gd name="T22" fmla="*/ 3493821 w 11"/>
              <a:gd name="T23" fmla="*/ 7232196 h 7"/>
              <a:gd name="T24" fmla="*/ 3493821 w 11"/>
              <a:gd name="T25" fmla="*/ 9040586 h 7"/>
              <a:gd name="T26" fmla="*/ 3493821 w 11"/>
              <a:gd name="T27" fmla="*/ 9040586 h 7"/>
              <a:gd name="T28" fmla="*/ 5240731 w 11"/>
              <a:gd name="T29" fmla="*/ 10848975 h 7"/>
              <a:gd name="T30" fmla="*/ 5240731 w 11"/>
              <a:gd name="T31" fmla="*/ 10848975 h 7"/>
              <a:gd name="T32" fmla="*/ 5240731 w 11"/>
              <a:gd name="T33" fmla="*/ 10848975 h 7"/>
              <a:gd name="T34" fmla="*/ 5240731 w 11"/>
              <a:gd name="T35" fmla="*/ 10848975 h 7"/>
              <a:gd name="T36" fmla="*/ 5240731 w 11"/>
              <a:gd name="T37" fmla="*/ 9040586 h 7"/>
              <a:gd name="T38" fmla="*/ 5240731 w 11"/>
              <a:gd name="T39" fmla="*/ 5425168 h 7"/>
              <a:gd name="T40" fmla="*/ 6987642 w 11"/>
              <a:gd name="T41" fmla="*/ 3616779 h 7"/>
              <a:gd name="T42" fmla="*/ 6987642 w 11"/>
              <a:gd name="T43" fmla="*/ 1808389 h 7"/>
              <a:gd name="T44" fmla="*/ 6987642 w 11"/>
              <a:gd name="T45" fmla="*/ 1808389 h 7"/>
              <a:gd name="T46" fmla="*/ 6987642 w 11"/>
              <a:gd name="T47" fmla="*/ 0 h 7"/>
              <a:gd name="T48" fmla="*/ 6987642 w 11"/>
              <a:gd name="T49" fmla="*/ 0 h 7"/>
              <a:gd name="T50" fmla="*/ 6987642 w 11"/>
              <a:gd name="T51" fmla="*/ 1808389 h 7"/>
              <a:gd name="T52" fmla="*/ 6987642 w 11"/>
              <a:gd name="T53" fmla="*/ 1808389 h 7"/>
              <a:gd name="T54" fmla="*/ 8734552 w 11"/>
              <a:gd name="T55" fmla="*/ 5425168 h 7"/>
              <a:gd name="T56" fmla="*/ 8734552 w 11"/>
              <a:gd name="T57" fmla="*/ 9040586 h 7"/>
              <a:gd name="T58" fmla="*/ 8734552 w 11"/>
              <a:gd name="T59" fmla="*/ 10848975 h 7"/>
              <a:gd name="T60" fmla="*/ 8734552 w 11"/>
              <a:gd name="T61" fmla="*/ 10848975 h 7"/>
              <a:gd name="T62" fmla="*/ 10481463 w 11"/>
              <a:gd name="T63" fmla="*/ 10848975 h 7"/>
              <a:gd name="T64" fmla="*/ 10481463 w 11"/>
              <a:gd name="T65" fmla="*/ 10848975 h 7"/>
              <a:gd name="T66" fmla="*/ 10481463 w 11"/>
              <a:gd name="T67" fmla="*/ 10848975 h 7"/>
              <a:gd name="T68" fmla="*/ 10481463 w 11"/>
              <a:gd name="T69" fmla="*/ 7232196 h 7"/>
              <a:gd name="T70" fmla="*/ 12228373 w 11"/>
              <a:gd name="T71" fmla="*/ 1808389 h 7"/>
              <a:gd name="T72" fmla="*/ 12228373 w 11"/>
              <a:gd name="T73" fmla="*/ 1808389 h 7"/>
              <a:gd name="T74" fmla="*/ 12228373 w 11"/>
              <a:gd name="T75" fmla="*/ 0 h 7"/>
              <a:gd name="T76" fmla="*/ 12228373 w 11"/>
              <a:gd name="T77" fmla="*/ 0 h 7"/>
              <a:gd name="T78" fmla="*/ 12228373 w 11"/>
              <a:gd name="T79" fmla="*/ 0 h 7"/>
              <a:gd name="T80" fmla="*/ 12228373 w 11"/>
              <a:gd name="T81" fmla="*/ 1808389 h 7"/>
              <a:gd name="T82" fmla="*/ 13975284 w 11"/>
              <a:gd name="T83" fmla="*/ 5425168 h 7"/>
              <a:gd name="T84" fmla="*/ 13975284 w 11"/>
              <a:gd name="T85" fmla="*/ 9040586 h 7"/>
              <a:gd name="T86" fmla="*/ 13975284 w 11"/>
              <a:gd name="T87" fmla="*/ 10848975 h 7"/>
              <a:gd name="T88" fmla="*/ 13975284 w 11"/>
              <a:gd name="T89" fmla="*/ 10848975 h 7"/>
              <a:gd name="T90" fmla="*/ 13975284 w 11"/>
              <a:gd name="T91" fmla="*/ 10848975 h 7"/>
              <a:gd name="T92" fmla="*/ 15722194 w 11"/>
              <a:gd name="T93" fmla="*/ 10848975 h 7"/>
              <a:gd name="T94" fmla="*/ 15722194 w 11"/>
              <a:gd name="T95" fmla="*/ 10848975 h 7"/>
              <a:gd name="T96" fmla="*/ 15722194 w 11"/>
              <a:gd name="T97" fmla="*/ 9040586 h 7"/>
              <a:gd name="T98" fmla="*/ 15722194 w 11"/>
              <a:gd name="T99" fmla="*/ 3616779 h 7"/>
              <a:gd name="T100" fmla="*/ 15722194 w 11"/>
              <a:gd name="T101" fmla="*/ 1808389 h 7"/>
              <a:gd name="T102" fmla="*/ 17469105 w 11"/>
              <a:gd name="T103" fmla="*/ 0 h 7"/>
              <a:gd name="T104" fmla="*/ 17469105 w 11"/>
              <a:gd name="T105" fmla="*/ 0 h 7"/>
              <a:gd name="T106" fmla="*/ 17469105 w 11"/>
              <a:gd name="T107" fmla="*/ 0 h 7"/>
              <a:gd name="T108" fmla="*/ 17469105 w 11"/>
              <a:gd name="T109" fmla="*/ 0 h 7"/>
              <a:gd name="T110" fmla="*/ 17469105 w 11"/>
              <a:gd name="T111" fmla="*/ 1808389 h 7"/>
              <a:gd name="T112" fmla="*/ 17469105 w 11"/>
              <a:gd name="T113" fmla="*/ 3616779 h 7"/>
              <a:gd name="T114" fmla="*/ 19216015 w 11"/>
              <a:gd name="T115" fmla="*/ 9040586 h 7"/>
              <a:gd name="T116" fmla="*/ 19216015 w 11"/>
              <a:gd name="T117" fmla="*/ 10848975 h 7"/>
              <a:gd name="T118" fmla="*/ 19216015 w 11"/>
              <a:gd name="T119" fmla="*/ 10848975 h 7"/>
              <a:gd name="T120" fmla="*/ 19216015 w 11"/>
              <a:gd name="T121" fmla="*/ 12657364 h 7"/>
              <a:gd name="T122" fmla="*/ 19216015 w 11"/>
              <a:gd name="T123" fmla="*/ 12657364 h 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7"/>
              <a:gd name="T188" fmla="*/ 11 w 11"/>
              <a:gd name="T189" fmla="*/ 7 h 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7">
                <a:moveTo>
                  <a:pt x="0" y="6"/>
                </a:move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9" name="Freeform 155"/>
          <p:cNvSpPr>
            <a:spLocks/>
          </p:cNvSpPr>
          <p:nvPr/>
        </p:nvSpPr>
        <p:spPr bwMode="auto">
          <a:xfrm>
            <a:off x="5445720" y="695697"/>
            <a:ext cx="17463" cy="9525"/>
          </a:xfrm>
          <a:custGeom>
            <a:avLst/>
            <a:gdLst>
              <a:gd name="T0" fmla="*/ 0 w 12"/>
              <a:gd name="T1" fmla="*/ 11075194 h 8"/>
              <a:gd name="T2" fmla="*/ 1957311 w 12"/>
              <a:gd name="T3" fmla="*/ 11075194 h 8"/>
              <a:gd name="T4" fmla="*/ 1957311 w 12"/>
              <a:gd name="T5" fmla="*/ 9492853 h 8"/>
              <a:gd name="T6" fmla="*/ 1957311 w 12"/>
              <a:gd name="T7" fmla="*/ 4747022 h 8"/>
              <a:gd name="T8" fmla="*/ 1957311 w 12"/>
              <a:gd name="T9" fmla="*/ 3164681 h 8"/>
              <a:gd name="T10" fmla="*/ 1957311 w 12"/>
              <a:gd name="T11" fmla="*/ 1582341 h 8"/>
              <a:gd name="T12" fmla="*/ 3914623 w 12"/>
              <a:gd name="T13" fmla="*/ 1582341 h 8"/>
              <a:gd name="T14" fmla="*/ 3914623 w 12"/>
              <a:gd name="T15" fmla="*/ 1582341 h 8"/>
              <a:gd name="T16" fmla="*/ 3914623 w 12"/>
              <a:gd name="T17" fmla="*/ 1582341 h 8"/>
              <a:gd name="T18" fmla="*/ 3914623 w 12"/>
              <a:gd name="T19" fmla="*/ 1582341 h 8"/>
              <a:gd name="T20" fmla="*/ 3914623 w 12"/>
              <a:gd name="T21" fmla="*/ 3164681 h 8"/>
              <a:gd name="T22" fmla="*/ 5871934 w 12"/>
              <a:gd name="T23" fmla="*/ 7910513 h 8"/>
              <a:gd name="T24" fmla="*/ 5871934 w 12"/>
              <a:gd name="T25" fmla="*/ 11075194 h 8"/>
              <a:gd name="T26" fmla="*/ 5871934 w 12"/>
              <a:gd name="T27" fmla="*/ 11075194 h 8"/>
              <a:gd name="T28" fmla="*/ 5871934 w 12"/>
              <a:gd name="T29" fmla="*/ 12657534 h 8"/>
              <a:gd name="T30" fmla="*/ 5871934 w 12"/>
              <a:gd name="T31" fmla="*/ 12657534 h 8"/>
              <a:gd name="T32" fmla="*/ 5871934 w 12"/>
              <a:gd name="T33" fmla="*/ 12657534 h 8"/>
              <a:gd name="T34" fmla="*/ 5871934 w 12"/>
              <a:gd name="T35" fmla="*/ 11075194 h 8"/>
              <a:gd name="T36" fmla="*/ 7829245 w 12"/>
              <a:gd name="T37" fmla="*/ 7910513 h 8"/>
              <a:gd name="T38" fmla="*/ 7829245 w 12"/>
              <a:gd name="T39" fmla="*/ 3164681 h 8"/>
              <a:gd name="T40" fmla="*/ 7829245 w 12"/>
              <a:gd name="T41" fmla="*/ 1582341 h 8"/>
              <a:gd name="T42" fmla="*/ 7829245 w 12"/>
              <a:gd name="T43" fmla="*/ 1582341 h 8"/>
              <a:gd name="T44" fmla="*/ 7829245 w 12"/>
              <a:gd name="T45" fmla="*/ 1582341 h 8"/>
              <a:gd name="T46" fmla="*/ 9786556 w 12"/>
              <a:gd name="T47" fmla="*/ 1582341 h 8"/>
              <a:gd name="T48" fmla="*/ 9786556 w 12"/>
              <a:gd name="T49" fmla="*/ 1582341 h 8"/>
              <a:gd name="T50" fmla="*/ 9786556 w 12"/>
              <a:gd name="T51" fmla="*/ 3164681 h 8"/>
              <a:gd name="T52" fmla="*/ 9786556 w 12"/>
              <a:gd name="T53" fmla="*/ 7910513 h 8"/>
              <a:gd name="T54" fmla="*/ 11743868 w 12"/>
              <a:gd name="T55" fmla="*/ 11075194 h 8"/>
              <a:gd name="T56" fmla="*/ 11743868 w 12"/>
              <a:gd name="T57" fmla="*/ 11075194 h 8"/>
              <a:gd name="T58" fmla="*/ 11743868 w 12"/>
              <a:gd name="T59" fmla="*/ 12657534 h 8"/>
              <a:gd name="T60" fmla="*/ 11743868 w 12"/>
              <a:gd name="T61" fmla="*/ 12657534 h 8"/>
              <a:gd name="T62" fmla="*/ 11743868 w 12"/>
              <a:gd name="T63" fmla="*/ 12657534 h 8"/>
              <a:gd name="T64" fmla="*/ 11743868 w 12"/>
              <a:gd name="T65" fmla="*/ 11075194 h 8"/>
              <a:gd name="T66" fmla="*/ 11743868 w 12"/>
              <a:gd name="T67" fmla="*/ 9492853 h 8"/>
              <a:gd name="T68" fmla="*/ 13701179 w 12"/>
              <a:gd name="T69" fmla="*/ 6329363 h 8"/>
              <a:gd name="T70" fmla="*/ 13701179 w 12"/>
              <a:gd name="T71" fmla="*/ 3164681 h 8"/>
              <a:gd name="T72" fmla="*/ 13701179 w 12"/>
              <a:gd name="T73" fmla="*/ 1582341 h 8"/>
              <a:gd name="T74" fmla="*/ 13701179 w 12"/>
              <a:gd name="T75" fmla="*/ 1582341 h 8"/>
              <a:gd name="T76" fmla="*/ 13701179 w 12"/>
              <a:gd name="T77" fmla="*/ 1582341 h 8"/>
              <a:gd name="T78" fmla="*/ 13701179 w 12"/>
              <a:gd name="T79" fmla="*/ 1582341 h 8"/>
              <a:gd name="T80" fmla="*/ 15658490 w 12"/>
              <a:gd name="T81" fmla="*/ 1582341 h 8"/>
              <a:gd name="T82" fmla="*/ 15658490 w 12"/>
              <a:gd name="T83" fmla="*/ 4747022 h 8"/>
              <a:gd name="T84" fmla="*/ 15658490 w 12"/>
              <a:gd name="T85" fmla="*/ 9492853 h 8"/>
              <a:gd name="T86" fmla="*/ 15658490 w 12"/>
              <a:gd name="T87" fmla="*/ 11075194 h 8"/>
              <a:gd name="T88" fmla="*/ 17615801 w 12"/>
              <a:gd name="T89" fmla="*/ 12657534 h 8"/>
              <a:gd name="T90" fmla="*/ 17615801 w 12"/>
              <a:gd name="T91" fmla="*/ 12657534 h 8"/>
              <a:gd name="T92" fmla="*/ 17615801 w 12"/>
              <a:gd name="T93" fmla="*/ 12657534 h 8"/>
              <a:gd name="T94" fmla="*/ 17615801 w 12"/>
              <a:gd name="T95" fmla="*/ 12657534 h 8"/>
              <a:gd name="T96" fmla="*/ 17615801 w 12"/>
              <a:gd name="T97" fmla="*/ 11075194 h 8"/>
              <a:gd name="T98" fmla="*/ 19573113 w 12"/>
              <a:gd name="T99" fmla="*/ 6329363 h 8"/>
              <a:gd name="T100" fmla="*/ 19573113 w 12"/>
              <a:gd name="T101" fmla="*/ 3164681 h 8"/>
              <a:gd name="T102" fmla="*/ 19573113 w 12"/>
              <a:gd name="T103" fmla="*/ 1582341 h 8"/>
              <a:gd name="T104" fmla="*/ 19573113 w 12"/>
              <a:gd name="T105" fmla="*/ 1582341 h 8"/>
              <a:gd name="T106" fmla="*/ 19573113 w 12"/>
              <a:gd name="T107" fmla="*/ 0 h 8"/>
              <a:gd name="T108" fmla="*/ 19573113 w 12"/>
              <a:gd name="T109" fmla="*/ 0 h 8"/>
              <a:gd name="T110" fmla="*/ 19573113 w 12"/>
              <a:gd name="T111" fmla="*/ 1582341 h 8"/>
              <a:gd name="T112" fmla="*/ 21530424 w 12"/>
              <a:gd name="T113" fmla="*/ 1582341 h 8"/>
              <a:gd name="T114" fmla="*/ 21530424 w 12"/>
              <a:gd name="T115" fmla="*/ 6329363 h 8"/>
              <a:gd name="T116" fmla="*/ 21530424 w 12"/>
              <a:gd name="T117" fmla="*/ 11075194 h 8"/>
              <a:gd name="T118" fmla="*/ 21530424 w 12"/>
              <a:gd name="T119" fmla="*/ 12657534 h 8"/>
              <a:gd name="T120" fmla="*/ 23487735 w 12"/>
              <a:gd name="T121" fmla="*/ 12657534 h 8"/>
              <a:gd name="T122" fmla="*/ 23487735 w 12"/>
              <a:gd name="T123" fmla="*/ 12657534 h 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8"/>
              <a:gd name="T188" fmla="*/ 12 w 12"/>
              <a:gd name="T189" fmla="*/ 8 h 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8">
                <a:moveTo>
                  <a:pt x="0" y="8"/>
                </a:moveTo>
                <a:lnTo>
                  <a:pt x="0" y="7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8"/>
                </a:lnTo>
                <a:lnTo>
                  <a:pt x="12" y="8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0" name="Freeform 156"/>
          <p:cNvSpPr>
            <a:spLocks/>
          </p:cNvSpPr>
          <p:nvPr/>
        </p:nvSpPr>
        <p:spPr bwMode="auto">
          <a:xfrm>
            <a:off x="5463183" y="694110"/>
            <a:ext cx="14287" cy="12700"/>
          </a:xfrm>
          <a:custGeom>
            <a:avLst/>
            <a:gdLst>
              <a:gd name="T0" fmla="*/ 0 w 11"/>
              <a:gd name="T1" fmla="*/ 15189200 h 10"/>
              <a:gd name="T2" fmla="*/ 0 w 11"/>
              <a:gd name="T3" fmla="*/ 15189200 h 10"/>
              <a:gd name="T4" fmla="*/ 0 w 11"/>
              <a:gd name="T5" fmla="*/ 13501370 h 10"/>
              <a:gd name="T6" fmla="*/ 0 w 11"/>
              <a:gd name="T7" fmla="*/ 6751320 h 10"/>
              <a:gd name="T8" fmla="*/ 1746910 w 11"/>
              <a:gd name="T9" fmla="*/ 3375660 h 10"/>
              <a:gd name="T10" fmla="*/ 1746910 w 11"/>
              <a:gd name="T11" fmla="*/ 3375660 h 10"/>
              <a:gd name="T12" fmla="*/ 1746910 w 11"/>
              <a:gd name="T13" fmla="*/ 1687830 h 10"/>
              <a:gd name="T14" fmla="*/ 1746910 w 11"/>
              <a:gd name="T15" fmla="*/ 1687830 h 10"/>
              <a:gd name="T16" fmla="*/ 1746910 w 11"/>
              <a:gd name="T17" fmla="*/ 1687830 h 10"/>
              <a:gd name="T18" fmla="*/ 1746910 w 11"/>
              <a:gd name="T19" fmla="*/ 3375660 h 10"/>
              <a:gd name="T20" fmla="*/ 3493821 w 11"/>
              <a:gd name="T21" fmla="*/ 6751320 h 10"/>
              <a:gd name="T22" fmla="*/ 3493821 w 11"/>
              <a:gd name="T23" fmla="*/ 13501370 h 10"/>
              <a:gd name="T24" fmla="*/ 3493821 w 11"/>
              <a:gd name="T25" fmla="*/ 15189200 h 10"/>
              <a:gd name="T26" fmla="*/ 3493821 w 11"/>
              <a:gd name="T27" fmla="*/ 15189200 h 10"/>
              <a:gd name="T28" fmla="*/ 3493821 w 11"/>
              <a:gd name="T29" fmla="*/ 16877030 h 10"/>
              <a:gd name="T30" fmla="*/ 5240731 w 11"/>
              <a:gd name="T31" fmla="*/ 16877030 h 10"/>
              <a:gd name="T32" fmla="*/ 5240731 w 11"/>
              <a:gd name="T33" fmla="*/ 15189200 h 10"/>
              <a:gd name="T34" fmla="*/ 5240731 w 11"/>
              <a:gd name="T35" fmla="*/ 13501370 h 10"/>
              <a:gd name="T36" fmla="*/ 5240731 w 11"/>
              <a:gd name="T37" fmla="*/ 10125710 h 10"/>
              <a:gd name="T38" fmla="*/ 6987642 w 11"/>
              <a:gd name="T39" fmla="*/ 5063490 h 10"/>
              <a:gd name="T40" fmla="*/ 6987642 w 11"/>
              <a:gd name="T41" fmla="*/ 3375660 h 10"/>
              <a:gd name="T42" fmla="*/ 6987642 w 11"/>
              <a:gd name="T43" fmla="*/ 1687830 h 10"/>
              <a:gd name="T44" fmla="*/ 6987642 w 11"/>
              <a:gd name="T45" fmla="*/ 1687830 h 10"/>
              <a:gd name="T46" fmla="*/ 6987642 w 11"/>
              <a:gd name="T47" fmla="*/ 1687830 h 10"/>
              <a:gd name="T48" fmla="*/ 6987642 w 11"/>
              <a:gd name="T49" fmla="*/ 1687830 h 10"/>
              <a:gd name="T50" fmla="*/ 6987642 w 11"/>
              <a:gd name="T51" fmla="*/ 5063490 h 10"/>
              <a:gd name="T52" fmla="*/ 8734552 w 11"/>
              <a:gd name="T53" fmla="*/ 8439150 h 10"/>
              <a:gd name="T54" fmla="*/ 8734552 w 11"/>
              <a:gd name="T55" fmla="*/ 13501370 h 10"/>
              <a:gd name="T56" fmla="*/ 8734552 w 11"/>
              <a:gd name="T57" fmla="*/ 15189200 h 10"/>
              <a:gd name="T58" fmla="*/ 8734552 w 11"/>
              <a:gd name="T59" fmla="*/ 16877030 h 10"/>
              <a:gd name="T60" fmla="*/ 8734552 w 11"/>
              <a:gd name="T61" fmla="*/ 16877030 h 10"/>
              <a:gd name="T62" fmla="*/ 8734552 w 11"/>
              <a:gd name="T63" fmla="*/ 16877030 h 10"/>
              <a:gd name="T64" fmla="*/ 8734552 w 11"/>
              <a:gd name="T65" fmla="*/ 16877030 h 10"/>
              <a:gd name="T66" fmla="*/ 10481463 w 11"/>
              <a:gd name="T67" fmla="*/ 15189200 h 10"/>
              <a:gd name="T68" fmla="*/ 10481463 w 11"/>
              <a:gd name="T69" fmla="*/ 11813540 h 10"/>
              <a:gd name="T70" fmla="*/ 10481463 w 11"/>
              <a:gd name="T71" fmla="*/ 6751320 h 10"/>
              <a:gd name="T72" fmla="*/ 10481463 w 11"/>
              <a:gd name="T73" fmla="*/ 3375660 h 10"/>
              <a:gd name="T74" fmla="*/ 12228373 w 11"/>
              <a:gd name="T75" fmla="*/ 1687830 h 10"/>
              <a:gd name="T76" fmla="*/ 12228373 w 11"/>
              <a:gd name="T77" fmla="*/ 1687830 h 10"/>
              <a:gd name="T78" fmla="*/ 12228373 w 11"/>
              <a:gd name="T79" fmla="*/ 1687830 h 10"/>
              <a:gd name="T80" fmla="*/ 12228373 w 11"/>
              <a:gd name="T81" fmla="*/ 1687830 h 10"/>
              <a:gd name="T82" fmla="*/ 12228373 w 11"/>
              <a:gd name="T83" fmla="*/ 1687830 h 10"/>
              <a:gd name="T84" fmla="*/ 12228373 w 11"/>
              <a:gd name="T85" fmla="*/ 5063490 h 10"/>
              <a:gd name="T86" fmla="*/ 13975284 w 11"/>
              <a:gd name="T87" fmla="*/ 10125710 h 10"/>
              <a:gd name="T88" fmla="*/ 13975284 w 11"/>
              <a:gd name="T89" fmla="*/ 13501370 h 10"/>
              <a:gd name="T90" fmla="*/ 13975284 w 11"/>
              <a:gd name="T91" fmla="*/ 15189200 h 10"/>
              <a:gd name="T92" fmla="*/ 13975284 w 11"/>
              <a:gd name="T93" fmla="*/ 16877030 h 10"/>
              <a:gd name="T94" fmla="*/ 13975284 w 11"/>
              <a:gd name="T95" fmla="*/ 16877030 h 10"/>
              <a:gd name="T96" fmla="*/ 13975284 w 11"/>
              <a:gd name="T97" fmla="*/ 16877030 h 10"/>
              <a:gd name="T98" fmla="*/ 13975284 w 11"/>
              <a:gd name="T99" fmla="*/ 16877030 h 10"/>
              <a:gd name="T100" fmla="*/ 15722194 w 11"/>
              <a:gd name="T101" fmla="*/ 13501370 h 10"/>
              <a:gd name="T102" fmla="*/ 15722194 w 11"/>
              <a:gd name="T103" fmla="*/ 6751320 h 10"/>
              <a:gd name="T104" fmla="*/ 15722194 w 11"/>
              <a:gd name="T105" fmla="*/ 3375660 h 10"/>
              <a:gd name="T106" fmla="*/ 17469105 w 11"/>
              <a:gd name="T107" fmla="*/ 1687830 h 10"/>
              <a:gd name="T108" fmla="*/ 17469105 w 11"/>
              <a:gd name="T109" fmla="*/ 1687830 h 10"/>
              <a:gd name="T110" fmla="*/ 17469105 w 11"/>
              <a:gd name="T111" fmla="*/ 0 h 10"/>
              <a:gd name="T112" fmla="*/ 17469105 w 11"/>
              <a:gd name="T113" fmla="*/ 1687830 h 10"/>
              <a:gd name="T114" fmla="*/ 17469105 w 11"/>
              <a:gd name="T115" fmla="*/ 1687830 h 10"/>
              <a:gd name="T116" fmla="*/ 17469105 w 11"/>
              <a:gd name="T117" fmla="*/ 6751320 h 10"/>
              <a:gd name="T118" fmla="*/ 17469105 w 11"/>
              <a:gd name="T119" fmla="*/ 11813540 h 10"/>
              <a:gd name="T120" fmla="*/ 19216015 w 11"/>
              <a:gd name="T121" fmla="*/ 15189200 h 10"/>
              <a:gd name="T122" fmla="*/ 19216015 w 11"/>
              <a:gd name="T123" fmla="*/ 16877030 h 1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0"/>
              <a:gd name="T188" fmla="*/ 11 w 11"/>
              <a:gd name="T189" fmla="*/ 10 h 1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0">
                <a:moveTo>
                  <a:pt x="0" y="9"/>
                </a:move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9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1" name="Freeform 157"/>
          <p:cNvSpPr>
            <a:spLocks/>
          </p:cNvSpPr>
          <p:nvPr/>
        </p:nvSpPr>
        <p:spPr bwMode="auto">
          <a:xfrm>
            <a:off x="5477470" y="694110"/>
            <a:ext cx="14288" cy="14287"/>
          </a:xfrm>
          <a:custGeom>
            <a:avLst/>
            <a:gdLst>
              <a:gd name="T0" fmla="*/ 0 w 11"/>
              <a:gd name="T1" fmla="*/ 17259995 h 11"/>
              <a:gd name="T2" fmla="*/ 0 w 11"/>
              <a:gd name="T3" fmla="*/ 17259995 h 11"/>
              <a:gd name="T4" fmla="*/ 0 w 11"/>
              <a:gd name="T5" fmla="*/ 17259995 h 11"/>
              <a:gd name="T6" fmla="*/ 0 w 11"/>
              <a:gd name="T7" fmla="*/ 15533865 h 11"/>
              <a:gd name="T8" fmla="*/ 1747033 w 11"/>
              <a:gd name="T9" fmla="*/ 12081607 h 11"/>
              <a:gd name="T10" fmla="*/ 1747033 w 11"/>
              <a:gd name="T11" fmla="*/ 3452259 h 11"/>
              <a:gd name="T12" fmla="*/ 1747033 w 11"/>
              <a:gd name="T13" fmla="*/ 1726129 h 11"/>
              <a:gd name="T14" fmla="*/ 1747033 w 11"/>
              <a:gd name="T15" fmla="*/ 0 h 11"/>
              <a:gd name="T16" fmla="*/ 1747033 w 11"/>
              <a:gd name="T17" fmla="*/ 0 h 11"/>
              <a:gd name="T18" fmla="*/ 3494065 w 11"/>
              <a:gd name="T19" fmla="*/ 0 h 11"/>
              <a:gd name="T20" fmla="*/ 3494065 w 11"/>
              <a:gd name="T21" fmla="*/ 1726129 h 11"/>
              <a:gd name="T22" fmla="*/ 3494065 w 11"/>
              <a:gd name="T23" fmla="*/ 3452259 h 11"/>
              <a:gd name="T24" fmla="*/ 3494065 w 11"/>
              <a:gd name="T25" fmla="*/ 6904517 h 11"/>
              <a:gd name="T26" fmla="*/ 5241098 w 11"/>
              <a:gd name="T27" fmla="*/ 13807736 h 11"/>
              <a:gd name="T28" fmla="*/ 5241098 w 11"/>
              <a:gd name="T29" fmla="*/ 15533865 h 11"/>
              <a:gd name="T30" fmla="*/ 5241098 w 11"/>
              <a:gd name="T31" fmla="*/ 17259995 h 11"/>
              <a:gd name="T32" fmla="*/ 5241098 w 11"/>
              <a:gd name="T33" fmla="*/ 18986124 h 11"/>
              <a:gd name="T34" fmla="*/ 5241098 w 11"/>
              <a:gd name="T35" fmla="*/ 18986124 h 11"/>
              <a:gd name="T36" fmla="*/ 5241098 w 11"/>
              <a:gd name="T37" fmla="*/ 17259995 h 11"/>
              <a:gd name="T38" fmla="*/ 5241098 w 11"/>
              <a:gd name="T39" fmla="*/ 15533865 h 11"/>
              <a:gd name="T40" fmla="*/ 5241098 w 11"/>
              <a:gd name="T41" fmla="*/ 10355477 h 11"/>
              <a:gd name="T42" fmla="*/ 6988131 w 11"/>
              <a:gd name="T43" fmla="*/ 5178388 h 11"/>
              <a:gd name="T44" fmla="*/ 6988131 w 11"/>
              <a:gd name="T45" fmla="*/ 1726129 h 11"/>
              <a:gd name="T46" fmla="*/ 6988131 w 11"/>
              <a:gd name="T47" fmla="*/ 0 h 11"/>
              <a:gd name="T48" fmla="*/ 6988131 w 11"/>
              <a:gd name="T49" fmla="*/ 0 h 11"/>
              <a:gd name="T50" fmla="*/ 6988131 w 11"/>
              <a:gd name="T51" fmla="*/ 0 h 11"/>
              <a:gd name="T52" fmla="*/ 8735164 w 11"/>
              <a:gd name="T53" fmla="*/ 1726129 h 11"/>
              <a:gd name="T54" fmla="*/ 8735164 w 11"/>
              <a:gd name="T55" fmla="*/ 5178388 h 11"/>
              <a:gd name="T56" fmla="*/ 8735164 w 11"/>
              <a:gd name="T57" fmla="*/ 13807736 h 11"/>
              <a:gd name="T58" fmla="*/ 8735164 w 11"/>
              <a:gd name="T59" fmla="*/ 17259995 h 11"/>
              <a:gd name="T60" fmla="*/ 10482196 w 11"/>
              <a:gd name="T61" fmla="*/ 18986124 h 11"/>
              <a:gd name="T62" fmla="*/ 10482196 w 11"/>
              <a:gd name="T63" fmla="*/ 18986124 h 11"/>
              <a:gd name="T64" fmla="*/ 10482196 w 11"/>
              <a:gd name="T65" fmla="*/ 18986124 h 11"/>
              <a:gd name="T66" fmla="*/ 10482196 w 11"/>
              <a:gd name="T67" fmla="*/ 17259995 h 11"/>
              <a:gd name="T68" fmla="*/ 10482196 w 11"/>
              <a:gd name="T69" fmla="*/ 15533865 h 11"/>
              <a:gd name="T70" fmla="*/ 12229229 w 11"/>
              <a:gd name="T71" fmla="*/ 5178388 h 11"/>
              <a:gd name="T72" fmla="*/ 12229229 w 11"/>
              <a:gd name="T73" fmla="*/ 1726129 h 11"/>
              <a:gd name="T74" fmla="*/ 12229229 w 11"/>
              <a:gd name="T75" fmla="*/ 0 h 11"/>
              <a:gd name="T76" fmla="*/ 12229229 w 11"/>
              <a:gd name="T77" fmla="*/ 0 h 11"/>
              <a:gd name="T78" fmla="*/ 12229229 w 11"/>
              <a:gd name="T79" fmla="*/ 0 h 11"/>
              <a:gd name="T80" fmla="*/ 12229229 w 11"/>
              <a:gd name="T81" fmla="*/ 0 h 11"/>
              <a:gd name="T82" fmla="*/ 13976262 w 11"/>
              <a:gd name="T83" fmla="*/ 3452259 h 11"/>
              <a:gd name="T84" fmla="*/ 13976262 w 11"/>
              <a:gd name="T85" fmla="*/ 8630647 h 11"/>
              <a:gd name="T86" fmla="*/ 13976262 w 11"/>
              <a:gd name="T87" fmla="*/ 15533865 h 11"/>
              <a:gd name="T88" fmla="*/ 13976262 w 11"/>
              <a:gd name="T89" fmla="*/ 17259995 h 11"/>
              <a:gd name="T90" fmla="*/ 13976262 w 11"/>
              <a:gd name="T91" fmla="*/ 18986124 h 11"/>
              <a:gd name="T92" fmla="*/ 15723295 w 11"/>
              <a:gd name="T93" fmla="*/ 18986124 h 11"/>
              <a:gd name="T94" fmla="*/ 15723295 w 11"/>
              <a:gd name="T95" fmla="*/ 18986124 h 11"/>
              <a:gd name="T96" fmla="*/ 15723295 w 11"/>
              <a:gd name="T97" fmla="*/ 17259995 h 11"/>
              <a:gd name="T98" fmla="*/ 15723295 w 11"/>
              <a:gd name="T99" fmla="*/ 15533865 h 11"/>
              <a:gd name="T100" fmla="*/ 15723295 w 11"/>
              <a:gd name="T101" fmla="*/ 12081607 h 11"/>
              <a:gd name="T102" fmla="*/ 15723295 w 11"/>
              <a:gd name="T103" fmla="*/ 5178388 h 11"/>
              <a:gd name="T104" fmla="*/ 17470327 w 11"/>
              <a:gd name="T105" fmla="*/ 1726129 h 11"/>
              <a:gd name="T106" fmla="*/ 17470327 w 11"/>
              <a:gd name="T107" fmla="*/ 0 h 11"/>
              <a:gd name="T108" fmla="*/ 17470327 w 11"/>
              <a:gd name="T109" fmla="*/ 0 h 11"/>
              <a:gd name="T110" fmla="*/ 17470327 w 11"/>
              <a:gd name="T111" fmla="*/ 0 h 11"/>
              <a:gd name="T112" fmla="*/ 17470327 w 11"/>
              <a:gd name="T113" fmla="*/ 0 h 11"/>
              <a:gd name="T114" fmla="*/ 17470327 w 11"/>
              <a:gd name="T115" fmla="*/ 1726129 h 11"/>
              <a:gd name="T116" fmla="*/ 19217360 w 11"/>
              <a:gd name="T117" fmla="*/ 6904517 h 11"/>
              <a:gd name="T118" fmla="*/ 19217360 w 11"/>
              <a:gd name="T119" fmla="*/ 12081607 h 11"/>
              <a:gd name="T120" fmla="*/ 19217360 w 11"/>
              <a:gd name="T121" fmla="*/ 17259995 h 11"/>
              <a:gd name="T122" fmla="*/ 19217360 w 11"/>
              <a:gd name="T123" fmla="*/ 18986124 h 1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1"/>
              <a:gd name="T188" fmla="*/ 11 w 11"/>
              <a:gd name="T189" fmla="*/ 11 h 1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1">
                <a:moveTo>
                  <a:pt x="0" y="10"/>
                </a:move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6"/>
                </a:lnTo>
                <a:lnTo>
                  <a:pt x="4" y="5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6" y="10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5491758" y="692522"/>
            <a:ext cx="15875" cy="17463"/>
          </a:xfrm>
          <a:custGeom>
            <a:avLst/>
            <a:gdLst>
              <a:gd name="T0" fmla="*/ 0 w 12"/>
              <a:gd name="T1" fmla="*/ 21421728 h 13"/>
              <a:gd name="T2" fmla="*/ 1779323 w 12"/>
              <a:gd name="T3" fmla="*/ 21421728 h 13"/>
              <a:gd name="T4" fmla="*/ 1779323 w 12"/>
              <a:gd name="T5" fmla="*/ 21421728 h 13"/>
              <a:gd name="T6" fmla="*/ 1779323 w 12"/>
              <a:gd name="T7" fmla="*/ 17851216 h 13"/>
              <a:gd name="T8" fmla="*/ 1779323 w 12"/>
              <a:gd name="T9" fmla="*/ 10711536 h 13"/>
              <a:gd name="T10" fmla="*/ 3558646 w 12"/>
              <a:gd name="T11" fmla="*/ 5355768 h 13"/>
              <a:gd name="T12" fmla="*/ 3558646 w 12"/>
              <a:gd name="T13" fmla="*/ 3570512 h 13"/>
              <a:gd name="T14" fmla="*/ 3558646 w 12"/>
              <a:gd name="T15" fmla="*/ 1785256 h 13"/>
              <a:gd name="T16" fmla="*/ 3558646 w 12"/>
              <a:gd name="T17" fmla="*/ 0 h 13"/>
              <a:gd name="T18" fmla="*/ 3558646 w 12"/>
              <a:gd name="T19" fmla="*/ 0 h 13"/>
              <a:gd name="T20" fmla="*/ 3558646 w 12"/>
              <a:gd name="T21" fmla="*/ 1785256 h 13"/>
              <a:gd name="T22" fmla="*/ 3558646 w 12"/>
              <a:gd name="T23" fmla="*/ 3570512 h 13"/>
              <a:gd name="T24" fmla="*/ 3558646 w 12"/>
              <a:gd name="T25" fmla="*/ 10711536 h 13"/>
              <a:gd name="T26" fmla="*/ 5337969 w 12"/>
              <a:gd name="T27" fmla="*/ 16065960 h 13"/>
              <a:gd name="T28" fmla="*/ 5337969 w 12"/>
              <a:gd name="T29" fmla="*/ 19636472 h 13"/>
              <a:gd name="T30" fmla="*/ 5337969 w 12"/>
              <a:gd name="T31" fmla="*/ 21421728 h 13"/>
              <a:gd name="T32" fmla="*/ 5337969 w 12"/>
              <a:gd name="T33" fmla="*/ 21421728 h 13"/>
              <a:gd name="T34" fmla="*/ 5337969 w 12"/>
              <a:gd name="T35" fmla="*/ 21421728 h 13"/>
              <a:gd name="T36" fmla="*/ 7117292 w 12"/>
              <a:gd name="T37" fmla="*/ 21421728 h 13"/>
              <a:gd name="T38" fmla="*/ 7117292 w 12"/>
              <a:gd name="T39" fmla="*/ 17851216 h 13"/>
              <a:gd name="T40" fmla="*/ 7117292 w 12"/>
              <a:gd name="T41" fmla="*/ 7141024 h 13"/>
              <a:gd name="T42" fmla="*/ 7117292 w 12"/>
              <a:gd name="T43" fmla="*/ 3570512 h 13"/>
              <a:gd name="T44" fmla="*/ 8896615 w 12"/>
              <a:gd name="T45" fmla="*/ 1785256 h 13"/>
              <a:gd name="T46" fmla="*/ 8896615 w 12"/>
              <a:gd name="T47" fmla="*/ 0 h 13"/>
              <a:gd name="T48" fmla="*/ 8896615 w 12"/>
              <a:gd name="T49" fmla="*/ 0 h 13"/>
              <a:gd name="T50" fmla="*/ 8896615 w 12"/>
              <a:gd name="T51" fmla="*/ 0 h 13"/>
              <a:gd name="T52" fmla="*/ 8896615 w 12"/>
              <a:gd name="T53" fmla="*/ 1785256 h 13"/>
              <a:gd name="T54" fmla="*/ 8896615 w 12"/>
              <a:gd name="T55" fmla="*/ 8926280 h 13"/>
              <a:gd name="T56" fmla="*/ 10675938 w 12"/>
              <a:gd name="T57" fmla="*/ 16065960 h 13"/>
              <a:gd name="T58" fmla="*/ 10675938 w 12"/>
              <a:gd name="T59" fmla="*/ 19636472 h 13"/>
              <a:gd name="T60" fmla="*/ 10675938 w 12"/>
              <a:gd name="T61" fmla="*/ 21421728 h 13"/>
              <a:gd name="T62" fmla="*/ 10675938 w 12"/>
              <a:gd name="T63" fmla="*/ 23206984 h 13"/>
              <a:gd name="T64" fmla="*/ 10675938 w 12"/>
              <a:gd name="T65" fmla="*/ 23206984 h 13"/>
              <a:gd name="T66" fmla="*/ 10675938 w 12"/>
              <a:gd name="T67" fmla="*/ 21421728 h 13"/>
              <a:gd name="T68" fmla="*/ 12455260 w 12"/>
              <a:gd name="T69" fmla="*/ 17851216 h 13"/>
              <a:gd name="T70" fmla="*/ 12455260 w 12"/>
              <a:gd name="T71" fmla="*/ 8926280 h 13"/>
              <a:gd name="T72" fmla="*/ 12455260 w 12"/>
              <a:gd name="T73" fmla="*/ 3570512 h 13"/>
              <a:gd name="T74" fmla="*/ 12455260 w 12"/>
              <a:gd name="T75" fmla="*/ 1785256 h 13"/>
              <a:gd name="T76" fmla="*/ 12455260 w 12"/>
              <a:gd name="T77" fmla="*/ 0 h 13"/>
              <a:gd name="T78" fmla="*/ 14234583 w 12"/>
              <a:gd name="T79" fmla="*/ 0 h 13"/>
              <a:gd name="T80" fmla="*/ 14234583 w 12"/>
              <a:gd name="T81" fmla="*/ 0 h 13"/>
              <a:gd name="T82" fmla="*/ 14234583 w 12"/>
              <a:gd name="T83" fmla="*/ 1785256 h 13"/>
              <a:gd name="T84" fmla="*/ 14234583 w 12"/>
              <a:gd name="T85" fmla="*/ 5355768 h 13"/>
              <a:gd name="T86" fmla="*/ 14234583 w 12"/>
              <a:gd name="T87" fmla="*/ 14280704 h 13"/>
              <a:gd name="T88" fmla="*/ 16013906 w 12"/>
              <a:gd name="T89" fmla="*/ 19636472 h 13"/>
              <a:gd name="T90" fmla="*/ 16013906 w 12"/>
              <a:gd name="T91" fmla="*/ 21421728 h 13"/>
              <a:gd name="T92" fmla="*/ 16013906 w 12"/>
              <a:gd name="T93" fmla="*/ 23206984 h 13"/>
              <a:gd name="T94" fmla="*/ 16013906 w 12"/>
              <a:gd name="T95" fmla="*/ 23206984 h 13"/>
              <a:gd name="T96" fmla="*/ 16013906 w 12"/>
              <a:gd name="T97" fmla="*/ 23206984 h 13"/>
              <a:gd name="T98" fmla="*/ 16013906 w 12"/>
              <a:gd name="T99" fmla="*/ 21421728 h 13"/>
              <a:gd name="T100" fmla="*/ 16013906 w 12"/>
              <a:gd name="T101" fmla="*/ 17851216 h 13"/>
              <a:gd name="T102" fmla="*/ 17793229 w 12"/>
              <a:gd name="T103" fmla="*/ 10711536 h 13"/>
              <a:gd name="T104" fmla="*/ 17793229 w 12"/>
              <a:gd name="T105" fmla="*/ 3570512 h 13"/>
              <a:gd name="T106" fmla="*/ 17793229 w 12"/>
              <a:gd name="T107" fmla="*/ 1785256 h 13"/>
              <a:gd name="T108" fmla="*/ 17793229 w 12"/>
              <a:gd name="T109" fmla="*/ 0 h 13"/>
              <a:gd name="T110" fmla="*/ 17793229 w 12"/>
              <a:gd name="T111" fmla="*/ 0 h 13"/>
              <a:gd name="T112" fmla="*/ 19572552 w 12"/>
              <a:gd name="T113" fmla="*/ 0 h 13"/>
              <a:gd name="T114" fmla="*/ 19572552 w 12"/>
              <a:gd name="T115" fmla="*/ 0 h 13"/>
              <a:gd name="T116" fmla="*/ 19572552 w 12"/>
              <a:gd name="T117" fmla="*/ 3570512 h 13"/>
              <a:gd name="T118" fmla="*/ 19572552 w 12"/>
              <a:gd name="T119" fmla="*/ 10711536 h 13"/>
              <a:gd name="T120" fmla="*/ 19572552 w 12"/>
              <a:gd name="T121" fmla="*/ 19636472 h 13"/>
              <a:gd name="T122" fmla="*/ 21351875 w 12"/>
              <a:gd name="T123" fmla="*/ 21421728 h 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13"/>
              <a:gd name="T188" fmla="*/ 12 w 12"/>
              <a:gd name="T189" fmla="*/ 13 h 1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13">
                <a:moveTo>
                  <a:pt x="0" y="12"/>
                </a:moveTo>
                <a:lnTo>
                  <a:pt x="0" y="12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6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2"/>
                </a:lnTo>
                <a:lnTo>
                  <a:pt x="7" y="12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8"/>
                </a:lnTo>
                <a:lnTo>
                  <a:pt x="8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2" y="12"/>
                </a:lnTo>
                <a:lnTo>
                  <a:pt x="12" y="1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5507633" y="690935"/>
            <a:ext cx="15875" cy="20637"/>
          </a:xfrm>
          <a:custGeom>
            <a:avLst/>
            <a:gdLst>
              <a:gd name="T0" fmla="*/ 0 w 11"/>
              <a:gd name="T1" fmla="*/ 25596759 h 15"/>
              <a:gd name="T2" fmla="*/ 0 w 11"/>
              <a:gd name="T3" fmla="*/ 25596759 h 15"/>
              <a:gd name="T4" fmla="*/ 0 w 11"/>
              <a:gd name="T5" fmla="*/ 25596759 h 15"/>
              <a:gd name="T6" fmla="*/ 0 w 11"/>
              <a:gd name="T7" fmla="*/ 23768321 h 15"/>
              <a:gd name="T8" fmla="*/ 0 w 11"/>
              <a:gd name="T9" fmla="*/ 14626130 h 15"/>
              <a:gd name="T10" fmla="*/ 1941080 w 11"/>
              <a:gd name="T11" fmla="*/ 5485315 h 15"/>
              <a:gd name="T12" fmla="*/ 1941080 w 11"/>
              <a:gd name="T13" fmla="*/ 1828438 h 15"/>
              <a:gd name="T14" fmla="*/ 1941080 w 11"/>
              <a:gd name="T15" fmla="*/ 1828438 h 15"/>
              <a:gd name="T16" fmla="*/ 1941080 w 11"/>
              <a:gd name="T17" fmla="*/ 0 h 15"/>
              <a:gd name="T18" fmla="*/ 1941080 w 11"/>
              <a:gd name="T19" fmla="*/ 1828438 h 15"/>
              <a:gd name="T20" fmla="*/ 3882159 w 11"/>
              <a:gd name="T21" fmla="*/ 3656876 h 15"/>
              <a:gd name="T22" fmla="*/ 3882159 w 11"/>
              <a:gd name="T23" fmla="*/ 9142191 h 15"/>
              <a:gd name="T24" fmla="*/ 3882159 w 11"/>
              <a:gd name="T25" fmla="*/ 18283006 h 15"/>
              <a:gd name="T26" fmla="*/ 3882159 w 11"/>
              <a:gd name="T27" fmla="*/ 23768321 h 15"/>
              <a:gd name="T28" fmla="*/ 5823239 w 11"/>
              <a:gd name="T29" fmla="*/ 25596759 h 15"/>
              <a:gd name="T30" fmla="*/ 5823239 w 11"/>
              <a:gd name="T31" fmla="*/ 25596759 h 15"/>
              <a:gd name="T32" fmla="*/ 5823239 w 11"/>
              <a:gd name="T33" fmla="*/ 25596759 h 15"/>
              <a:gd name="T34" fmla="*/ 5823239 w 11"/>
              <a:gd name="T35" fmla="*/ 25596759 h 15"/>
              <a:gd name="T36" fmla="*/ 5823239 w 11"/>
              <a:gd name="T37" fmla="*/ 21939883 h 15"/>
              <a:gd name="T38" fmla="*/ 7764318 w 11"/>
              <a:gd name="T39" fmla="*/ 12799067 h 15"/>
              <a:gd name="T40" fmla="*/ 7764318 w 11"/>
              <a:gd name="T41" fmla="*/ 5485315 h 15"/>
              <a:gd name="T42" fmla="*/ 7764318 w 11"/>
              <a:gd name="T43" fmla="*/ 1828438 h 15"/>
              <a:gd name="T44" fmla="*/ 7764318 w 11"/>
              <a:gd name="T45" fmla="*/ 0 h 15"/>
              <a:gd name="T46" fmla="*/ 7764318 w 11"/>
              <a:gd name="T47" fmla="*/ 0 h 15"/>
              <a:gd name="T48" fmla="*/ 7764318 w 11"/>
              <a:gd name="T49" fmla="*/ 0 h 15"/>
              <a:gd name="T50" fmla="*/ 7764318 w 11"/>
              <a:gd name="T51" fmla="*/ 1828438 h 15"/>
              <a:gd name="T52" fmla="*/ 9705398 w 11"/>
              <a:gd name="T53" fmla="*/ 5485315 h 15"/>
              <a:gd name="T54" fmla="*/ 9705398 w 11"/>
              <a:gd name="T55" fmla="*/ 16454568 h 15"/>
              <a:gd name="T56" fmla="*/ 9705398 w 11"/>
              <a:gd name="T57" fmla="*/ 21939883 h 15"/>
              <a:gd name="T58" fmla="*/ 9705398 w 11"/>
              <a:gd name="T59" fmla="*/ 23768321 h 15"/>
              <a:gd name="T60" fmla="*/ 9705398 w 11"/>
              <a:gd name="T61" fmla="*/ 25596759 h 15"/>
              <a:gd name="T62" fmla="*/ 11646477 w 11"/>
              <a:gd name="T63" fmla="*/ 25596759 h 15"/>
              <a:gd name="T64" fmla="*/ 11646477 w 11"/>
              <a:gd name="T65" fmla="*/ 25596759 h 15"/>
              <a:gd name="T66" fmla="*/ 11646477 w 11"/>
              <a:gd name="T67" fmla="*/ 25596759 h 15"/>
              <a:gd name="T68" fmla="*/ 11646477 w 11"/>
              <a:gd name="T69" fmla="*/ 21939883 h 15"/>
              <a:gd name="T70" fmla="*/ 11646477 w 11"/>
              <a:gd name="T71" fmla="*/ 12799067 h 15"/>
              <a:gd name="T72" fmla="*/ 13587557 w 11"/>
              <a:gd name="T73" fmla="*/ 7313753 h 15"/>
              <a:gd name="T74" fmla="*/ 13587557 w 11"/>
              <a:gd name="T75" fmla="*/ 3656876 h 15"/>
              <a:gd name="T76" fmla="*/ 13587557 w 11"/>
              <a:gd name="T77" fmla="*/ 1828438 h 15"/>
              <a:gd name="T78" fmla="*/ 13587557 w 11"/>
              <a:gd name="T79" fmla="*/ 0 h 15"/>
              <a:gd name="T80" fmla="*/ 13587557 w 11"/>
              <a:gd name="T81" fmla="*/ 0 h 15"/>
              <a:gd name="T82" fmla="*/ 13587557 w 11"/>
              <a:gd name="T83" fmla="*/ 0 h 15"/>
              <a:gd name="T84" fmla="*/ 13587557 w 11"/>
              <a:gd name="T85" fmla="*/ 3656876 h 15"/>
              <a:gd name="T86" fmla="*/ 15528636 w 11"/>
              <a:gd name="T87" fmla="*/ 7313753 h 15"/>
              <a:gd name="T88" fmla="*/ 15528636 w 11"/>
              <a:gd name="T89" fmla="*/ 16454568 h 15"/>
              <a:gd name="T90" fmla="*/ 15528636 w 11"/>
              <a:gd name="T91" fmla="*/ 21939883 h 15"/>
              <a:gd name="T92" fmla="*/ 15528636 w 11"/>
              <a:gd name="T93" fmla="*/ 25596759 h 15"/>
              <a:gd name="T94" fmla="*/ 15528636 w 11"/>
              <a:gd name="T95" fmla="*/ 25596759 h 15"/>
              <a:gd name="T96" fmla="*/ 17469716 w 11"/>
              <a:gd name="T97" fmla="*/ 27425197 h 15"/>
              <a:gd name="T98" fmla="*/ 17469716 w 11"/>
              <a:gd name="T99" fmla="*/ 25596759 h 15"/>
              <a:gd name="T100" fmla="*/ 17469716 w 11"/>
              <a:gd name="T101" fmla="*/ 23768321 h 15"/>
              <a:gd name="T102" fmla="*/ 17469716 w 11"/>
              <a:gd name="T103" fmla="*/ 20111444 h 15"/>
              <a:gd name="T104" fmla="*/ 17469716 w 11"/>
              <a:gd name="T105" fmla="*/ 7313753 h 15"/>
              <a:gd name="T106" fmla="*/ 17469716 w 11"/>
              <a:gd name="T107" fmla="*/ 3656876 h 15"/>
              <a:gd name="T108" fmla="*/ 19410795 w 11"/>
              <a:gd name="T109" fmla="*/ 0 h 15"/>
              <a:gd name="T110" fmla="*/ 19410795 w 11"/>
              <a:gd name="T111" fmla="*/ 0 h 15"/>
              <a:gd name="T112" fmla="*/ 19410795 w 11"/>
              <a:gd name="T113" fmla="*/ 0 h 15"/>
              <a:gd name="T114" fmla="*/ 19410795 w 11"/>
              <a:gd name="T115" fmla="*/ 0 h 15"/>
              <a:gd name="T116" fmla="*/ 19410795 w 11"/>
              <a:gd name="T117" fmla="*/ 3656876 h 15"/>
              <a:gd name="T118" fmla="*/ 19410795 w 11"/>
              <a:gd name="T119" fmla="*/ 10970629 h 15"/>
              <a:gd name="T120" fmla="*/ 21351875 w 11"/>
              <a:gd name="T121" fmla="*/ 20111444 h 15"/>
              <a:gd name="T122" fmla="*/ 21351875 w 11"/>
              <a:gd name="T123" fmla="*/ 25596759 h 1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15"/>
              <a:gd name="T188" fmla="*/ 11 w 11"/>
              <a:gd name="T189" fmla="*/ 15 h 1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15">
                <a:moveTo>
                  <a:pt x="0" y="14"/>
                </a:move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1" y="8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3" y="13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4" y="7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3"/>
                </a:lnTo>
                <a:lnTo>
                  <a:pt x="5" y="5"/>
                </a:lnTo>
                <a:lnTo>
                  <a:pt x="5" y="6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6" y="14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9" y="8"/>
                </a:lnTo>
                <a:lnTo>
                  <a:pt x="9" y="7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5"/>
                </a:lnTo>
                <a:lnTo>
                  <a:pt x="10" y="6"/>
                </a:lnTo>
                <a:lnTo>
                  <a:pt x="11" y="7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1" y="1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4" name="Freeform 160"/>
          <p:cNvSpPr>
            <a:spLocks/>
          </p:cNvSpPr>
          <p:nvPr/>
        </p:nvSpPr>
        <p:spPr bwMode="auto">
          <a:xfrm>
            <a:off x="5523508" y="689347"/>
            <a:ext cx="15875" cy="22225"/>
          </a:xfrm>
          <a:custGeom>
            <a:avLst/>
            <a:gdLst>
              <a:gd name="T0" fmla="*/ 0 w 12"/>
              <a:gd name="T1" fmla="*/ 29535636 h 16"/>
              <a:gd name="T2" fmla="*/ 0 w 12"/>
              <a:gd name="T3" fmla="*/ 29535636 h 16"/>
              <a:gd name="T4" fmla="*/ 0 w 12"/>
              <a:gd name="T5" fmla="*/ 27689572 h 16"/>
              <a:gd name="T6" fmla="*/ 1779323 w 12"/>
              <a:gd name="T7" fmla="*/ 27689572 h 16"/>
              <a:gd name="T8" fmla="*/ 1779323 w 12"/>
              <a:gd name="T9" fmla="*/ 22151380 h 16"/>
              <a:gd name="T10" fmla="*/ 1779323 w 12"/>
              <a:gd name="T11" fmla="*/ 12922448 h 16"/>
              <a:gd name="T12" fmla="*/ 1779323 w 12"/>
              <a:gd name="T13" fmla="*/ 7384256 h 16"/>
              <a:gd name="T14" fmla="*/ 3558646 w 12"/>
              <a:gd name="T15" fmla="*/ 3692128 h 16"/>
              <a:gd name="T16" fmla="*/ 3558646 w 12"/>
              <a:gd name="T17" fmla="*/ 1846064 h 16"/>
              <a:gd name="T18" fmla="*/ 3558646 w 12"/>
              <a:gd name="T19" fmla="*/ 1846064 h 16"/>
              <a:gd name="T20" fmla="*/ 3558646 w 12"/>
              <a:gd name="T21" fmla="*/ 1846064 h 16"/>
              <a:gd name="T22" fmla="*/ 3558646 w 12"/>
              <a:gd name="T23" fmla="*/ 3692128 h 16"/>
              <a:gd name="T24" fmla="*/ 3558646 w 12"/>
              <a:gd name="T25" fmla="*/ 7384256 h 16"/>
              <a:gd name="T26" fmla="*/ 5337969 w 12"/>
              <a:gd name="T27" fmla="*/ 18459252 h 16"/>
              <a:gd name="T28" fmla="*/ 5337969 w 12"/>
              <a:gd name="T29" fmla="*/ 23997444 h 16"/>
              <a:gd name="T30" fmla="*/ 5337969 w 12"/>
              <a:gd name="T31" fmla="*/ 27689572 h 16"/>
              <a:gd name="T32" fmla="*/ 5337969 w 12"/>
              <a:gd name="T33" fmla="*/ 29535636 h 16"/>
              <a:gd name="T34" fmla="*/ 5337969 w 12"/>
              <a:gd name="T35" fmla="*/ 29535636 h 16"/>
              <a:gd name="T36" fmla="*/ 5337969 w 12"/>
              <a:gd name="T37" fmla="*/ 29535636 h 16"/>
              <a:gd name="T38" fmla="*/ 5337969 w 12"/>
              <a:gd name="T39" fmla="*/ 27689572 h 16"/>
              <a:gd name="T40" fmla="*/ 7117292 w 12"/>
              <a:gd name="T41" fmla="*/ 22151380 h 16"/>
              <a:gd name="T42" fmla="*/ 7117292 w 12"/>
              <a:gd name="T43" fmla="*/ 12922448 h 16"/>
              <a:gd name="T44" fmla="*/ 7117292 w 12"/>
              <a:gd name="T45" fmla="*/ 5538192 h 16"/>
              <a:gd name="T46" fmla="*/ 7117292 w 12"/>
              <a:gd name="T47" fmla="*/ 1846064 h 16"/>
              <a:gd name="T48" fmla="*/ 7117292 w 12"/>
              <a:gd name="T49" fmla="*/ 1846064 h 16"/>
              <a:gd name="T50" fmla="*/ 8896615 w 12"/>
              <a:gd name="T51" fmla="*/ 0 h 16"/>
              <a:gd name="T52" fmla="*/ 8896615 w 12"/>
              <a:gd name="T53" fmla="*/ 1846064 h 16"/>
              <a:gd name="T54" fmla="*/ 8896615 w 12"/>
              <a:gd name="T55" fmla="*/ 3692128 h 16"/>
              <a:gd name="T56" fmla="*/ 8896615 w 12"/>
              <a:gd name="T57" fmla="*/ 9230320 h 16"/>
              <a:gd name="T58" fmla="*/ 8896615 w 12"/>
              <a:gd name="T59" fmla="*/ 18459252 h 16"/>
              <a:gd name="T60" fmla="*/ 10675938 w 12"/>
              <a:gd name="T61" fmla="*/ 25843508 h 16"/>
              <a:gd name="T62" fmla="*/ 10675938 w 12"/>
              <a:gd name="T63" fmla="*/ 27689572 h 16"/>
              <a:gd name="T64" fmla="*/ 10675938 w 12"/>
              <a:gd name="T65" fmla="*/ 29535636 h 16"/>
              <a:gd name="T66" fmla="*/ 10675938 w 12"/>
              <a:gd name="T67" fmla="*/ 29535636 h 16"/>
              <a:gd name="T68" fmla="*/ 10675938 w 12"/>
              <a:gd name="T69" fmla="*/ 29535636 h 16"/>
              <a:gd name="T70" fmla="*/ 10675938 w 12"/>
              <a:gd name="T71" fmla="*/ 27689572 h 16"/>
              <a:gd name="T72" fmla="*/ 10675938 w 12"/>
              <a:gd name="T73" fmla="*/ 23997444 h 16"/>
              <a:gd name="T74" fmla="*/ 12455260 w 12"/>
              <a:gd name="T75" fmla="*/ 7384256 h 16"/>
              <a:gd name="T76" fmla="*/ 12455260 w 12"/>
              <a:gd name="T77" fmla="*/ 3692128 h 16"/>
              <a:gd name="T78" fmla="*/ 12455260 w 12"/>
              <a:gd name="T79" fmla="*/ 1846064 h 16"/>
              <a:gd name="T80" fmla="*/ 12455260 w 12"/>
              <a:gd name="T81" fmla="*/ 0 h 16"/>
              <a:gd name="T82" fmla="*/ 12455260 w 12"/>
              <a:gd name="T83" fmla="*/ 0 h 16"/>
              <a:gd name="T84" fmla="*/ 14234583 w 12"/>
              <a:gd name="T85" fmla="*/ 1846064 h 16"/>
              <a:gd name="T86" fmla="*/ 14234583 w 12"/>
              <a:gd name="T87" fmla="*/ 7384256 h 16"/>
              <a:gd name="T88" fmla="*/ 14234583 w 12"/>
              <a:gd name="T89" fmla="*/ 18459252 h 16"/>
              <a:gd name="T90" fmla="*/ 14234583 w 12"/>
              <a:gd name="T91" fmla="*/ 25843508 h 16"/>
              <a:gd name="T92" fmla="*/ 16013906 w 12"/>
              <a:gd name="T93" fmla="*/ 27689572 h 16"/>
              <a:gd name="T94" fmla="*/ 16013906 w 12"/>
              <a:gd name="T95" fmla="*/ 29535636 h 16"/>
              <a:gd name="T96" fmla="*/ 16013906 w 12"/>
              <a:gd name="T97" fmla="*/ 29535636 h 16"/>
              <a:gd name="T98" fmla="*/ 16013906 w 12"/>
              <a:gd name="T99" fmla="*/ 29535636 h 16"/>
              <a:gd name="T100" fmla="*/ 16013906 w 12"/>
              <a:gd name="T101" fmla="*/ 27689572 h 16"/>
              <a:gd name="T102" fmla="*/ 16013906 w 12"/>
              <a:gd name="T103" fmla="*/ 22151380 h 16"/>
              <a:gd name="T104" fmla="*/ 17793229 w 12"/>
              <a:gd name="T105" fmla="*/ 11076384 h 16"/>
              <a:gd name="T106" fmla="*/ 17793229 w 12"/>
              <a:gd name="T107" fmla="*/ 3692128 h 16"/>
              <a:gd name="T108" fmla="*/ 17793229 w 12"/>
              <a:gd name="T109" fmla="*/ 1846064 h 16"/>
              <a:gd name="T110" fmla="*/ 17793229 w 12"/>
              <a:gd name="T111" fmla="*/ 0 h 16"/>
              <a:gd name="T112" fmla="*/ 17793229 w 12"/>
              <a:gd name="T113" fmla="*/ 0 h 16"/>
              <a:gd name="T114" fmla="*/ 17793229 w 12"/>
              <a:gd name="T115" fmla="*/ 0 h 16"/>
              <a:gd name="T116" fmla="*/ 19572552 w 12"/>
              <a:gd name="T117" fmla="*/ 3692128 h 16"/>
              <a:gd name="T118" fmla="*/ 19572552 w 12"/>
              <a:gd name="T119" fmla="*/ 11076384 h 16"/>
              <a:gd name="T120" fmla="*/ 19572552 w 12"/>
              <a:gd name="T121" fmla="*/ 22151380 h 16"/>
              <a:gd name="T122" fmla="*/ 19572552 w 12"/>
              <a:gd name="T123" fmla="*/ 25843508 h 1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16"/>
              <a:gd name="T188" fmla="*/ 12 w 12"/>
              <a:gd name="T189" fmla="*/ 16 h 1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16">
                <a:moveTo>
                  <a:pt x="0" y="15"/>
                </a:moveTo>
                <a:lnTo>
                  <a:pt x="0" y="15"/>
                </a:lnTo>
                <a:lnTo>
                  <a:pt x="0" y="16"/>
                </a:lnTo>
                <a:lnTo>
                  <a:pt x="0" y="15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9" y="15"/>
                </a:lnTo>
                <a:lnTo>
                  <a:pt x="9" y="16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10" y="9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5539383" y="687760"/>
            <a:ext cx="12700" cy="23812"/>
          </a:xfrm>
          <a:custGeom>
            <a:avLst/>
            <a:gdLst>
              <a:gd name="T0" fmla="*/ 0 w 10"/>
              <a:gd name="T1" fmla="*/ 29885383 h 18"/>
              <a:gd name="T2" fmla="*/ 0 w 10"/>
              <a:gd name="T3" fmla="*/ 31643502 h 18"/>
              <a:gd name="T4" fmla="*/ 0 w 10"/>
              <a:gd name="T5" fmla="*/ 31643502 h 18"/>
              <a:gd name="T6" fmla="*/ 0 w 10"/>
              <a:gd name="T7" fmla="*/ 29885383 h 18"/>
              <a:gd name="T8" fmla="*/ 0 w 10"/>
              <a:gd name="T9" fmla="*/ 26369144 h 18"/>
              <a:gd name="T10" fmla="*/ 0 w 10"/>
              <a:gd name="T11" fmla="*/ 15821751 h 18"/>
              <a:gd name="T12" fmla="*/ 1708150 w 10"/>
              <a:gd name="T13" fmla="*/ 8789274 h 18"/>
              <a:gd name="T14" fmla="*/ 1708150 w 10"/>
              <a:gd name="T15" fmla="*/ 5274358 h 18"/>
              <a:gd name="T16" fmla="*/ 1708150 w 10"/>
              <a:gd name="T17" fmla="*/ 1758119 h 18"/>
              <a:gd name="T18" fmla="*/ 1708150 w 10"/>
              <a:gd name="T19" fmla="*/ 1758119 h 18"/>
              <a:gd name="T20" fmla="*/ 1708150 w 10"/>
              <a:gd name="T21" fmla="*/ 1758119 h 18"/>
              <a:gd name="T22" fmla="*/ 1708150 w 10"/>
              <a:gd name="T23" fmla="*/ 1758119 h 18"/>
              <a:gd name="T24" fmla="*/ 1708150 w 10"/>
              <a:gd name="T25" fmla="*/ 5274358 h 18"/>
              <a:gd name="T26" fmla="*/ 3416300 w 10"/>
              <a:gd name="T27" fmla="*/ 10547393 h 18"/>
              <a:gd name="T28" fmla="*/ 3416300 w 10"/>
              <a:gd name="T29" fmla="*/ 21096109 h 18"/>
              <a:gd name="T30" fmla="*/ 3416300 w 10"/>
              <a:gd name="T31" fmla="*/ 28127264 h 18"/>
              <a:gd name="T32" fmla="*/ 3416300 w 10"/>
              <a:gd name="T33" fmla="*/ 29885383 h 18"/>
              <a:gd name="T34" fmla="*/ 3416300 w 10"/>
              <a:gd name="T35" fmla="*/ 31643502 h 18"/>
              <a:gd name="T36" fmla="*/ 5124450 w 10"/>
              <a:gd name="T37" fmla="*/ 31643502 h 18"/>
              <a:gd name="T38" fmla="*/ 5124450 w 10"/>
              <a:gd name="T39" fmla="*/ 29885383 h 18"/>
              <a:gd name="T40" fmla="*/ 5124450 w 10"/>
              <a:gd name="T41" fmla="*/ 28127264 h 18"/>
              <a:gd name="T42" fmla="*/ 5124450 w 10"/>
              <a:gd name="T43" fmla="*/ 22854228 h 18"/>
              <a:gd name="T44" fmla="*/ 5124450 w 10"/>
              <a:gd name="T45" fmla="*/ 12305512 h 18"/>
              <a:gd name="T46" fmla="*/ 6832600 w 10"/>
              <a:gd name="T47" fmla="*/ 7032477 h 18"/>
              <a:gd name="T48" fmla="*/ 6832600 w 10"/>
              <a:gd name="T49" fmla="*/ 3516239 h 18"/>
              <a:gd name="T50" fmla="*/ 6832600 w 10"/>
              <a:gd name="T51" fmla="*/ 1758119 h 18"/>
              <a:gd name="T52" fmla="*/ 6832600 w 10"/>
              <a:gd name="T53" fmla="*/ 1758119 h 18"/>
              <a:gd name="T54" fmla="*/ 6832600 w 10"/>
              <a:gd name="T55" fmla="*/ 1758119 h 18"/>
              <a:gd name="T56" fmla="*/ 6832600 w 10"/>
              <a:gd name="T57" fmla="*/ 1758119 h 18"/>
              <a:gd name="T58" fmla="*/ 6832600 w 10"/>
              <a:gd name="T59" fmla="*/ 5274358 h 18"/>
              <a:gd name="T60" fmla="*/ 8540750 w 10"/>
              <a:gd name="T61" fmla="*/ 15821751 h 18"/>
              <a:gd name="T62" fmla="*/ 8540750 w 10"/>
              <a:gd name="T63" fmla="*/ 24611025 h 18"/>
              <a:gd name="T64" fmla="*/ 8540750 w 10"/>
              <a:gd name="T65" fmla="*/ 28127264 h 18"/>
              <a:gd name="T66" fmla="*/ 8540750 w 10"/>
              <a:gd name="T67" fmla="*/ 29885383 h 18"/>
              <a:gd name="T68" fmla="*/ 8540750 w 10"/>
              <a:gd name="T69" fmla="*/ 31643502 h 18"/>
              <a:gd name="T70" fmla="*/ 8540750 w 10"/>
              <a:gd name="T71" fmla="*/ 31643502 h 18"/>
              <a:gd name="T72" fmla="*/ 10248900 w 10"/>
              <a:gd name="T73" fmla="*/ 31643502 h 18"/>
              <a:gd name="T74" fmla="*/ 10248900 w 10"/>
              <a:gd name="T75" fmla="*/ 28127264 h 18"/>
              <a:gd name="T76" fmla="*/ 10248900 w 10"/>
              <a:gd name="T77" fmla="*/ 19337990 h 18"/>
              <a:gd name="T78" fmla="*/ 10248900 w 10"/>
              <a:gd name="T79" fmla="*/ 10547393 h 18"/>
              <a:gd name="T80" fmla="*/ 11957050 w 10"/>
              <a:gd name="T81" fmla="*/ 3516239 h 18"/>
              <a:gd name="T82" fmla="*/ 11957050 w 10"/>
              <a:gd name="T83" fmla="*/ 1758119 h 18"/>
              <a:gd name="T84" fmla="*/ 11957050 w 10"/>
              <a:gd name="T85" fmla="*/ 1758119 h 18"/>
              <a:gd name="T86" fmla="*/ 11957050 w 10"/>
              <a:gd name="T87" fmla="*/ 0 h 18"/>
              <a:gd name="T88" fmla="*/ 11957050 w 10"/>
              <a:gd name="T89" fmla="*/ 1758119 h 18"/>
              <a:gd name="T90" fmla="*/ 11957050 w 10"/>
              <a:gd name="T91" fmla="*/ 5274358 h 18"/>
              <a:gd name="T92" fmla="*/ 11957050 w 10"/>
              <a:gd name="T93" fmla="*/ 10547393 h 18"/>
              <a:gd name="T94" fmla="*/ 13665200 w 10"/>
              <a:gd name="T95" fmla="*/ 21096109 h 18"/>
              <a:gd name="T96" fmla="*/ 13665200 w 10"/>
              <a:gd name="T97" fmla="*/ 28127264 h 18"/>
              <a:gd name="T98" fmla="*/ 13665200 w 10"/>
              <a:gd name="T99" fmla="*/ 29885383 h 18"/>
              <a:gd name="T100" fmla="*/ 13665200 w 10"/>
              <a:gd name="T101" fmla="*/ 31643502 h 18"/>
              <a:gd name="T102" fmla="*/ 13665200 w 10"/>
              <a:gd name="T103" fmla="*/ 31643502 h 18"/>
              <a:gd name="T104" fmla="*/ 13665200 w 10"/>
              <a:gd name="T105" fmla="*/ 31643502 h 18"/>
              <a:gd name="T106" fmla="*/ 15373350 w 10"/>
              <a:gd name="T107" fmla="*/ 29885383 h 18"/>
              <a:gd name="T108" fmla="*/ 15373350 w 10"/>
              <a:gd name="T109" fmla="*/ 22854228 h 18"/>
              <a:gd name="T110" fmla="*/ 15373350 w 10"/>
              <a:gd name="T111" fmla="*/ 12305512 h 18"/>
              <a:gd name="T112" fmla="*/ 15373350 w 10"/>
              <a:gd name="T113" fmla="*/ 5274358 h 18"/>
              <a:gd name="T114" fmla="*/ 17081500 w 10"/>
              <a:gd name="T115" fmla="*/ 1758119 h 18"/>
              <a:gd name="T116" fmla="*/ 17081500 w 10"/>
              <a:gd name="T117" fmla="*/ 0 h 18"/>
              <a:gd name="T118" fmla="*/ 17081500 w 10"/>
              <a:gd name="T119" fmla="*/ 0 h 18"/>
              <a:gd name="T120" fmla="*/ 17081500 w 10"/>
              <a:gd name="T121" fmla="*/ 1758119 h 18"/>
              <a:gd name="T122" fmla="*/ 17081500 w 10"/>
              <a:gd name="T123" fmla="*/ 3516239 h 1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"/>
              <a:gd name="T187" fmla="*/ 0 h 18"/>
              <a:gd name="T188" fmla="*/ 10 w 10"/>
              <a:gd name="T189" fmla="*/ 18 h 1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" h="18">
                <a:moveTo>
                  <a:pt x="0" y="16"/>
                </a:move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7"/>
                </a:lnTo>
                <a:lnTo>
                  <a:pt x="0" y="16"/>
                </a:lnTo>
                <a:lnTo>
                  <a:pt x="0" y="15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0" y="11"/>
                </a:ln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1"/>
                </a:lnTo>
                <a:lnTo>
                  <a:pt x="5" y="12"/>
                </a:lnTo>
                <a:lnTo>
                  <a:pt x="5" y="13"/>
                </a:lnTo>
                <a:lnTo>
                  <a:pt x="5" y="14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5" y="18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8" y="9"/>
                </a:lnTo>
                <a:lnTo>
                  <a:pt x="8" y="11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8" y="16"/>
                </a:lnTo>
                <a:lnTo>
                  <a:pt x="8" y="17"/>
                </a:lnTo>
                <a:lnTo>
                  <a:pt x="8" y="18"/>
                </a:lnTo>
                <a:lnTo>
                  <a:pt x="9" y="18"/>
                </a:lnTo>
                <a:lnTo>
                  <a:pt x="9" y="17"/>
                </a:lnTo>
                <a:lnTo>
                  <a:pt x="9" y="16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2"/>
                </a:lnTo>
                <a:lnTo>
                  <a:pt x="9" y="11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5552083" y="687760"/>
            <a:ext cx="15875" cy="25400"/>
          </a:xfrm>
          <a:custGeom>
            <a:avLst/>
            <a:gdLst>
              <a:gd name="T0" fmla="*/ 0 w 11"/>
              <a:gd name="T1" fmla="*/ 15189200 h 20"/>
              <a:gd name="T2" fmla="*/ 1941080 w 11"/>
              <a:gd name="T3" fmla="*/ 25316180 h 20"/>
              <a:gd name="T4" fmla="*/ 1941080 w 11"/>
              <a:gd name="T5" fmla="*/ 30378400 h 20"/>
              <a:gd name="T6" fmla="*/ 1941080 w 11"/>
              <a:gd name="T7" fmla="*/ 32066230 h 20"/>
              <a:gd name="T8" fmla="*/ 1941080 w 11"/>
              <a:gd name="T9" fmla="*/ 33754060 h 20"/>
              <a:gd name="T10" fmla="*/ 1941080 w 11"/>
              <a:gd name="T11" fmla="*/ 32066230 h 20"/>
              <a:gd name="T12" fmla="*/ 1941080 w 11"/>
              <a:gd name="T13" fmla="*/ 32066230 h 20"/>
              <a:gd name="T14" fmla="*/ 1941080 w 11"/>
              <a:gd name="T15" fmla="*/ 28690570 h 20"/>
              <a:gd name="T16" fmla="*/ 3882159 w 11"/>
              <a:gd name="T17" fmla="*/ 21940520 h 20"/>
              <a:gd name="T18" fmla="*/ 3882159 w 11"/>
              <a:gd name="T19" fmla="*/ 8439150 h 20"/>
              <a:gd name="T20" fmla="*/ 3882159 w 11"/>
              <a:gd name="T21" fmla="*/ 5063490 h 20"/>
              <a:gd name="T22" fmla="*/ 3882159 w 11"/>
              <a:gd name="T23" fmla="*/ 1687830 h 20"/>
              <a:gd name="T24" fmla="*/ 5823239 w 11"/>
              <a:gd name="T25" fmla="*/ 1687830 h 20"/>
              <a:gd name="T26" fmla="*/ 5823239 w 11"/>
              <a:gd name="T27" fmla="*/ 1687830 h 20"/>
              <a:gd name="T28" fmla="*/ 5823239 w 11"/>
              <a:gd name="T29" fmla="*/ 3375660 h 20"/>
              <a:gd name="T30" fmla="*/ 5823239 w 11"/>
              <a:gd name="T31" fmla="*/ 6751320 h 20"/>
              <a:gd name="T32" fmla="*/ 5823239 w 11"/>
              <a:gd name="T33" fmla="*/ 16877030 h 20"/>
              <a:gd name="T34" fmla="*/ 7764318 w 11"/>
              <a:gd name="T35" fmla="*/ 25316180 h 20"/>
              <a:gd name="T36" fmla="*/ 7764318 w 11"/>
              <a:gd name="T37" fmla="*/ 30378400 h 20"/>
              <a:gd name="T38" fmla="*/ 7764318 w 11"/>
              <a:gd name="T39" fmla="*/ 32066230 h 20"/>
              <a:gd name="T40" fmla="*/ 7764318 w 11"/>
              <a:gd name="T41" fmla="*/ 33754060 h 20"/>
              <a:gd name="T42" fmla="*/ 7764318 w 11"/>
              <a:gd name="T43" fmla="*/ 33754060 h 20"/>
              <a:gd name="T44" fmla="*/ 7764318 w 11"/>
              <a:gd name="T45" fmla="*/ 32066230 h 20"/>
              <a:gd name="T46" fmla="*/ 7764318 w 11"/>
              <a:gd name="T47" fmla="*/ 28690570 h 20"/>
              <a:gd name="T48" fmla="*/ 9705398 w 11"/>
              <a:gd name="T49" fmla="*/ 13501370 h 20"/>
              <a:gd name="T50" fmla="*/ 9705398 w 11"/>
              <a:gd name="T51" fmla="*/ 5063490 h 20"/>
              <a:gd name="T52" fmla="*/ 9705398 w 11"/>
              <a:gd name="T53" fmla="*/ 3375660 h 20"/>
              <a:gd name="T54" fmla="*/ 9705398 w 11"/>
              <a:gd name="T55" fmla="*/ 1687830 h 20"/>
              <a:gd name="T56" fmla="*/ 9705398 w 11"/>
              <a:gd name="T57" fmla="*/ 1687830 h 20"/>
              <a:gd name="T58" fmla="*/ 9705398 w 11"/>
              <a:gd name="T59" fmla="*/ 1687830 h 20"/>
              <a:gd name="T60" fmla="*/ 11646477 w 11"/>
              <a:gd name="T61" fmla="*/ 3375660 h 20"/>
              <a:gd name="T62" fmla="*/ 11646477 w 11"/>
              <a:gd name="T63" fmla="*/ 13501370 h 20"/>
              <a:gd name="T64" fmla="*/ 11646477 w 11"/>
              <a:gd name="T65" fmla="*/ 25316180 h 20"/>
              <a:gd name="T66" fmla="*/ 13587557 w 11"/>
              <a:gd name="T67" fmla="*/ 30378400 h 20"/>
              <a:gd name="T68" fmla="*/ 13587557 w 11"/>
              <a:gd name="T69" fmla="*/ 32066230 h 20"/>
              <a:gd name="T70" fmla="*/ 13587557 w 11"/>
              <a:gd name="T71" fmla="*/ 33754060 h 20"/>
              <a:gd name="T72" fmla="*/ 13587557 w 11"/>
              <a:gd name="T73" fmla="*/ 33754060 h 20"/>
              <a:gd name="T74" fmla="*/ 13587557 w 11"/>
              <a:gd name="T75" fmla="*/ 32066230 h 20"/>
              <a:gd name="T76" fmla="*/ 13587557 w 11"/>
              <a:gd name="T77" fmla="*/ 28690570 h 20"/>
              <a:gd name="T78" fmla="*/ 13587557 w 11"/>
              <a:gd name="T79" fmla="*/ 21940520 h 20"/>
              <a:gd name="T80" fmla="*/ 15528636 w 11"/>
              <a:gd name="T81" fmla="*/ 10125710 h 20"/>
              <a:gd name="T82" fmla="*/ 15528636 w 11"/>
              <a:gd name="T83" fmla="*/ 5063490 h 20"/>
              <a:gd name="T84" fmla="*/ 15528636 w 11"/>
              <a:gd name="T85" fmla="*/ 1687830 h 20"/>
              <a:gd name="T86" fmla="*/ 15528636 w 11"/>
              <a:gd name="T87" fmla="*/ 1687830 h 20"/>
              <a:gd name="T88" fmla="*/ 15528636 w 11"/>
              <a:gd name="T89" fmla="*/ 1687830 h 20"/>
              <a:gd name="T90" fmla="*/ 15528636 w 11"/>
              <a:gd name="T91" fmla="*/ 1687830 h 20"/>
              <a:gd name="T92" fmla="*/ 17469716 w 11"/>
              <a:gd name="T93" fmla="*/ 5063490 h 20"/>
              <a:gd name="T94" fmla="*/ 17469716 w 11"/>
              <a:gd name="T95" fmla="*/ 10125710 h 20"/>
              <a:gd name="T96" fmla="*/ 17469716 w 11"/>
              <a:gd name="T97" fmla="*/ 21940520 h 20"/>
              <a:gd name="T98" fmla="*/ 17469716 w 11"/>
              <a:gd name="T99" fmla="*/ 28690570 h 20"/>
              <a:gd name="T100" fmla="*/ 17469716 w 11"/>
              <a:gd name="T101" fmla="*/ 32066230 h 20"/>
              <a:gd name="T102" fmla="*/ 19410795 w 11"/>
              <a:gd name="T103" fmla="*/ 33754060 h 20"/>
              <a:gd name="T104" fmla="*/ 19410795 w 11"/>
              <a:gd name="T105" fmla="*/ 33754060 h 20"/>
              <a:gd name="T106" fmla="*/ 19410795 w 11"/>
              <a:gd name="T107" fmla="*/ 33754060 h 20"/>
              <a:gd name="T108" fmla="*/ 19410795 w 11"/>
              <a:gd name="T109" fmla="*/ 30378400 h 20"/>
              <a:gd name="T110" fmla="*/ 19410795 w 11"/>
              <a:gd name="T111" fmla="*/ 25316180 h 20"/>
              <a:gd name="T112" fmla="*/ 19410795 w 11"/>
              <a:gd name="T113" fmla="*/ 13501370 h 20"/>
              <a:gd name="T114" fmla="*/ 21351875 w 11"/>
              <a:gd name="T115" fmla="*/ 6751320 h 20"/>
              <a:gd name="T116" fmla="*/ 21351875 w 11"/>
              <a:gd name="T117" fmla="*/ 3375660 h 20"/>
              <a:gd name="T118" fmla="*/ 21351875 w 11"/>
              <a:gd name="T119" fmla="*/ 1687830 h 20"/>
              <a:gd name="T120" fmla="*/ 21351875 w 11"/>
              <a:gd name="T121" fmla="*/ 0 h 20"/>
              <a:gd name="T122" fmla="*/ 21351875 w 11"/>
              <a:gd name="T123" fmla="*/ 1687830 h 2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0"/>
              <a:gd name="T188" fmla="*/ 11 w 11"/>
              <a:gd name="T189" fmla="*/ 20 h 2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0">
                <a:moveTo>
                  <a:pt x="0" y="5"/>
                </a:move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0" y="12"/>
                </a:lnTo>
                <a:lnTo>
                  <a:pt x="0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6"/>
                </a:lnTo>
                <a:lnTo>
                  <a:pt x="2" y="16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3"/>
                </a:lnTo>
                <a:lnTo>
                  <a:pt x="4" y="12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7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7"/>
                </a:lnTo>
                <a:lnTo>
                  <a:pt x="6" y="18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19"/>
                </a:lnTo>
                <a:lnTo>
                  <a:pt x="7" y="18"/>
                </a:lnTo>
                <a:lnTo>
                  <a:pt x="7" y="17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2"/>
                </a:lnTo>
                <a:lnTo>
                  <a:pt x="8" y="11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5"/>
                </a:lnTo>
                <a:lnTo>
                  <a:pt x="9" y="16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0"/>
                </a:lnTo>
                <a:lnTo>
                  <a:pt x="10" y="20"/>
                </a:lnTo>
                <a:lnTo>
                  <a:pt x="10" y="19"/>
                </a:lnTo>
                <a:lnTo>
                  <a:pt x="10" y="18"/>
                </a:lnTo>
                <a:lnTo>
                  <a:pt x="10" y="17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3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5567958" y="686172"/>
            <a:ext cx="15875" cy="28575"/>
          </a:xfrm>
          <a:custGeom>
            <a:avLst/>
            <a:gdLst>
              <a:gd name="T0" fmla="*/ 0 w 12"/>
              <a:gd name="T1" fmla="*/ 5178569 h 22"/>
              <a:gd name="T2" fmla="*/ 1779323 w 12"/>
              <a:gd name="T3" fmla="*/ 12082030 h 22"/>
              <a:gd name="T4" fmla="*/ 1779323 w 12"/>
              <a:gd name="T5" fmla="*/ 24165358 h 22"/>
              <a:gd name="T6" fmla="*/ 1779323 w 12"/>
              <a:gd name="T7" fmla="*/ 31068818 h 22"/>
              <a:gd name="T8" fmla="*/ 1779323 w 12"/>
              <a:gd name="T9" fmla="*/ 34521198 h 22"/>
              <a:gd name="T10" fmla="*/ 1779323 w 12"/>
              <a:gd name="T11" fmla="*/ 36247388 h 22"/>
              <a:gd name="T12" fmla="*/ 3558646 w 12"/>
              <a:gd name="T13" fmla="*/ 36247388 h 22"/>
              <a:gd name="T14" fmla="*/ 3558646 w 12"/>
              <a:gd name="T15" fmla="*/ 36247388 h 22"/>
              <a:gd name="T16" fmla="*/ 3558646 w 12"/>
              <a:gd name="T17" fmla="*/ 34521198 h 22"/>
              <a:gd name="T18" fmla="*/ 3558646 w 12"/>
              <a:gd name="T19" fmla="*/ 29342628 h 22"/>
              <a:gd name="T20" fmla="*/ 3558646 w 12"/>
              <a:gd name="T21" fmla="*/ 18986789 h 22"/>
              <a:gd name="T22" fmla="*/ 5337969 w 12"/>
              <a:gd name="T23" fmla="*/ 10355840 h 22"/>
              <a:gd name="T24" fmla="*/ 5337969 w 12"/>
              <a:gd name="T25" fmla="*/ 5178569 h 22"/>
              <a:gd name="T26" fmla="*/ 5337969 w 12"/>
              <a:gd name="T27" fmla="*/ 1726190 h 22"/>
              <a:gd name="T28" fmla="*/ 5337969 w 12"/>
              <a:gd name="T29" fmla="*/ 1726190 h 22"/>
              <a:gd name="T30" fmla="*/ 5337969 w 12"/>
              <a:gd name="T31" fmla="*/ 3452380 h 22"/>
              <a:gd name="T32" fmla="*/ 5337969 w 12"/>
              <a:gd name="T33" fmla="*/ 5178569 h 22"/>
              <a:gd name="T34" fmla="*/ 5337969 w 12"/>
              <a:gd name="T35" fmla="*/ 10355840 h 22"/>
              <a:gd name="T36" fmla="*/ 7117292 w 12"/>
              <a:gd name="T37" fmla="*/ 22439168 h 22"/>
              <a:gd name="T38" fmla="*/ 7117292 w 12"/>
              <a:gd name="T39" fmla="*/ 31068818 h 22"/>
              <a:gd name="T40" fmla="*/ 7117292 w 12"/>
              <a:gd name="T41" fmla="*/ 36247388 h 22"/>
              <a:gd name="T42" fmla="*/ 7117292 w 12"/>
              <a:gd name="T43" fmla="*/ 36247388 h 22"/>
              <a:gd name="T44" fmla="*/ 7117292 w 12"/>
              <a:gd name="T45" fmla="*/ 37973577 h 22"/>
              <a:gd name="T46" fmla="*/ 7117292 w 12"/>
              <a:gd name="T47" fmla="*/ 36247388 h 22"/>
              <a:gd name="T48" fmla="*/ 8896615 w 12"/>
              <a:gd name="T49" fmla="*/ 34521198 h 22"/>
              <a:gd name="T50" fmla="*/ 8896615 w 12"/>
              <a:gd name="T51" fmla="*/ 24165358 h 22"/>
              <a:gd name="T52" fmla="*/ 8896615 w 12"/>
              <a:gd name="T53" fmla="*/ 13808219 h 22"/>
              <a:gd name="T54" fmla="*/ 8896615 w 12"/>
              <a:gd name="T55" fmla="*/ 6904759 h 22"/>
              <a:gd name="T56" fmla="*/ 10675938 w 12"/>
              <a:gd name="T57" fmla="*/ 3452380 h 22"/>
              <a:gd name="T58" fmla="*/ 10675938 w 12"/>
              <a:gd name="T59" fmla="*/ 1726190 h 22"/>
              <a:gd name="T60" fmla="*/ 10675938 w 12"/>
              <a:gd name="T61" fmla="*/ 1726190 h 22"/>
              <a:gd name="T62" fmla="*/ 10675938 w 12"/>
              <a:gd name="T63" fmla="*/ 3452380 h 22"/>
              <a:gd name="T64" fmla="*/ 10675938 w 12"/>
              <a:gd name="T65" fmla="*/ 5178569 h 22"/>
              <a:gd name="T66" fmla="*/ 10675938 w 12"/>
              <a:gd name="T67" fmla="*/ 13808219 h 22"/>
              <a:gd name="T68" fmla="*/ 12455260 w 12"/>
              <a:gd name="T69" fmla="*/ 24165358 h 22"/>
              <a:gd name="T70" fmla="*/ 12455260 w 12"/>
              <a:gd name="T71" fmla="*/ 31068818 h 22"/>
              <a:gd name="T72" fmla="*/ 12455260 w 12"/>
              <a:gd name="T73" fmla="*/ 34521198 h 22"/>
              <a:gd name="T74" fmla="*/ 12455260 w 12"/>
              <a:gd name="T75" fmla="*/ 37973577 h 22"/>
              <a:gd name="T76" fmla="*/ 12455260 w 12"/>
              <a:gd name="T77" fmla="*/ 37973577 h 22"/>
              <a:gd name="T78" fmla="*/ 12455260 w 12"/>
              <a:gd name="T79" fmla="*/ 36247388 h 22"/>
              <a:gd name="T80" fmla="*/ 14234583 w 12"/>
              <a:gd name="T81" fmla="*/ 34521198 h 22"/>
              <a:gd name="T82" fmla="*/ 14234583 w 12"/>
              <a:gd name="T83" fmla="*/ 27617737 h 22"/>
              <a:gd name="T84" fmla="*/ 14234583 w 12"/>
              <a:gd name="T85" fmla="*/ 15534409 h 22"/>
              <a:gd name="T86" fmla="*/ 14234583 w 12"/>
              <a:gd name="T87" fmla="*/ 6904759 h 22"/>
              <a:gd name="T88" fmla="*/ 14234583 w 12"/>
              <a:gd name="T89" fmla="*/ 3452380 h 22"/>
              <a:gd name="T90" fmla="*/ 16013906 w 12"/>
              <a:gd name="T91" fmla="*/ 1726190 h 22"/>
              <a:gd name="T92" fmla="*/ 16013906 w 12"/>
              <a:gd name="T93" fmla="*/ 1726190 h 22"/>
              <a:gd name="T94" fmla="*/ 16013906 w 12"/>
              <a:gd name="T95" fmla="*/ 1726190 h 22"/>
              <a:gd name="T96" fmla="*/ 16013906 w 12"/>
              <a:gd name="T97" fmla="*/ 5178569 h 22"/>
              <a:gd name="T98" fmla="*/ 16013906 w 12"/>
              <a:gd name="T99" fmla="*/ 12082030 h 22"/>
              <a:gd name="T100" fmla="*/ 16013906 w 12"/>
              <a:gd name="T101" fmla="*/ 22439168 h 22"/>
              <a:gd name="T102" fmla="*/ 17793229 w 12"/>
              <a:gd name="T103" fmla="*/ 32795008 h 22"/>
              <a:gd name="T104" fmla="*/ 17793229 w 12"/>
              <a:gd name="T105" fmla="*/ 36247388 h 22"/>
              <a:gd name="T106" fmla="*/ 17793229 w 12"/>
              <a:gd name="T107" fmla="*/ 37973577 h 22"/>
              <a:gd name="T108" fmla="*/ 17793229 w 12"/>
              <a:gd name="T109" fmla="*/ 37973577 h 22"/>
              <a:gd name="T110" fmla="*/ 17793229 w 12"/>
              <a:gd name="T111" fmla="*/ 37973577 h 22"/>
              <a:gd name="T112" fmla="*/ 17793229 w 12"/>
              <a:gd name="T113" fmla="*/ 34521198 h 22"/>
              <a:gd name="T114" fmla="*/ 19572552 w 12"/>
              <a:gd name="T115" fmla="*/ 29342628 h 22"/>
              <a:gd name="T116" fmla="*/ 19572552 w 12"/>
              <a:gd name="T117" fmla="*/ 15534409 h 22"/>
              <a:gd name="T118" fmla="*/ 19572552 w 12"/>
              <a:gd name="T119" fmla="*/ 6904759 h 22"/>
              <a:gd name="T120" fmla="*/ 19572552 w 12"/>
              <a:gd name="T121" fmla="*/ 3452380 h 22"/>
              <a:gd name="T122" fmla="*/ 19572552 w 12"/>
              <a:gd name="T123" fmla="*/ 1726190 h 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22"/>
              <a:gd name="T188" fmla="*/ 12 w 12"/>
              <a:gd name="T189" fmla="*/ 22 h 2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22">
                <a:moveTo>
                  <a:pt x="0" y="2"/>
                </a:move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1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7" y="10"/>
                </a:lnTo>
                <a:lnTo>
                  <a:pt x="7" y="13"/>
                </a:lnTo>
                <a:lnTo>
                  <a:pt x="7" y="14"/>
                </a:lnTo>
                <a:lnTo>
                  <a:pt x="7" y="15"/>
                </a:lnTo>
                <a:lnTo>
                  <a:pt x="7" y="16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7" y="21"/>
                </a:lnTo>
                <a:lnTo>
                  <a:pt x="8" y="21"/>
                </a:lnTo>
                <a:lnTo>
                  <a:pt x="8" y="20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5"/>
                </a:lnTo>
                <a:lnTo>
                  <a:pt x="8" y="13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10" y="17"/>
                </a:lnTo>
                <a:lnTo>
                  <a:pt x="10" y="18"/>
                </a:lnTo>
                <a:lnTo>
                  <a:pt x="10" y="19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1" y="18"/>
                </a:lnTo>
                <a:lnTo>
                  <a:pt x="11" y="17"/>
                </a:lnTo>
                <a:lnTo>
                  <a:pt x="11" y="16"/>
                </a:lnTo>
                <a:lnTo>
                  <a:pt x="11" y="15"/>
                </a:lnTo>
                <a:lnTo>
                  <a:pt x="11" y="12"/>
                </a:lnTo>
                <a:lnTo>
                  <a:pt x="11" y="11"/>
                </a:lnTo>
                <a:lnTo>
                  <a:pt x="11" y="10"/>
                </a:lnTo>
                <a:lnTo>
                  <a:pt x="11" y="9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2" y="1"/>
                </a:lnTo>
                <a:lnTo>
                  <a:pt x="12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8" name="Freeform 164"/>
          <p:cNvSpPr>
            <a:spLocks/>
          </p:cNvSpPr>
          <p:nvPr/>
        </p:nvSpPr>
        <p:spPr bwMode="auto">
          <a:xfrm>
            <a:off x="5583833" y="686172"/>
            <a:ext cx="14287" cy="30163"/>
          </a:xfrm>
          <a:custGeom>
            <a:avLst/>
            <a:gdLst>
              <a:gd name="T0" fmla="*/ 0 w 11"/>
              <a:gd name="T1" fmla="*/ 1742897 h 23"/>
              <a:gd name="T2" fmla="*/ 0 w 11"/>
              <a:gd name="T3" fmla="*/ 1742897 h 23"/>
              <a:gd name="T4" fmla="*/ 0 w 11"/>
              <a:gd name="T5" fmla="*/ 5228690 h 23"/>
              <a:gd name="T6" fmla="*/ 0 w 11"/>
              <a:gd name="T7" fmla="*/ 15684760 h 23"/>
              <a:gd name="T8" fmla="*/ 1746910 w 11"/>
              <a:gd name="T9" fmla="*/ 27885038 h 23"/>
              <a:gd name="T10" fmla="*/ 1746910 w 11"/>
              <a:gd name="T11" fmla="*/ 34855314 h 23"/>
              <a:gd name="T12" fmla="*/ 1746910 w 11"/>
              <a:gd name="T13" fmla="*/ 36598210 h 23"/>
              <a:gd name="T14" fmla="*/ 1746910 w 11"/>
              <a:gd name="T15" fmla="*/ 38341107 h 23"/>
              <a:gd name="T16" fmla="*/ 1746910 w 11"/>
              <a:gd name="T17" fmla="*/ 38341107 h 23"/>
              <a:gd name="T18" fmla="*/ 1746910 w 11"/>
              <a:gd name="T19" fmla="*/ 38341107 h 23"/>
              <a:gd name="T20" fmla="*/ 1746910 w 11"/>
              <a:gd name="T21" fmla="*/ 33112417 h 23"/>
              <a:gd name="T22" fmla="*/ 3493821 w 11"/>
              <a:gd name="T23" fmla="*/ 13941863 h 23"/>
              <a:gd name="T24" fmla="*/ 3493821 w 11"/>
              <a:gd name="T25" fmla="*/ 5228690 h 23"/>
              <a:gd name="T26" fmla="*/ 3493821 w 11"/>
              <a:gd name="T27" fmla="*/ 3485794 h 23"/>
              <a:gd name="T28" fmla="*/ 3493821 w 11"/>
              <a:gd name="T29" fmla="*/ 0 h 23"/>
              <a:gd name="T30" fmla="*/ 3493821 w 11"/>
              <a:gd name="T31" fmla="*/ 0 h 23"/>
              <a:gd name="T32" fmla="*/ 3493821 w 11"/>
              <a:gd name="T33" fmla="*/ 1742897 h 23"/>
              <a:gd name="T34" fmla="*/ 5240731 w 11"/>
              <a:gd name="T35" fmla="*/ 3485794 h 23"/>
              <a:gd name="T36" fmla="*/ 5240731 w 11"/>
              <a:gd name="T37" fmla="*/ 8714484 h 23"/>
              <a:gd name="T38" fmla="*/ 5240731 w 11"/>
              <a:gd name="T39" fmla="*/ 22656347 h 23"/>
              <a:gd name="T40" fmla="*/ 5240731 w 11"/>
              <a:gd name="T41" fmla="*/ 31369520 h 23"/>
              <a:gd name="T42" fmla="*/ 6987642 w 11"/>
              <a:gd name="T43" fmla="*/ 36598210 h 23"/>
              <a:gd name="T44" fmla="*/ 6987642 w 11"/>
              <a:gd name="T45" fmla="*/ 38341107 h 23"/>
              <a:gd name="T46" fmla="*/ 6987642 w 11"/>
              <a:gd name="T47" fmla="*/ 38341107 h 23"/>
              <a:gd name="T48" fmla="*/ 6987642 w 11"/>
              <a:gd name="T49" fmla="*/ 38341107 h 23"/>
              <a:gd name="T50" fmla="*/ 6987642 w 11"/>
              <a:gd name="T51" fmla="*/ 36598210 h 23"/>
              <a:gd name="T52" fmla="*/ 6987642 w 11"/>
              <a:gd name="T53" fmla="*/ 31369520 h 23"/>
              <a:gd name="T54" fmla="*/ 8734552 w 11"/>
              <a:gd name="T55" fmla="*/ 17427657 h 23"/>
              <a:gd name="T56" fmla="*/ 8734552 w 11"/>
              <a:gd name="T57" fmla="*/ 8714484 h 23"/>
              <a:gd name="T58" fmla="*/ 8734552 w 11"/>
              <a:gd name="T59" fmla="*/ 5228690 h 23"/>
              <a:gd name="T60" fmla="*/ 8734552 w 11"/>
              <a:gd name="T61" fmla="*/ 1742897 h 23"/>
              <a:gd name="T62" fmla="*/ 8734552 w 11"/>
              <a:gd name="T63" fmla="*/ 0 h 23"/>
              <a:gd name="T64" fmla="*/ 8734552 w 11"/>
              <a:gd name="T65" fmla="*/ 0 h 23"/>
              <a:gd name="T66" fmla="*/ 8734552 w 11"/>
              <a:gd name="T67" fmla="*/ 1742897 h 23"/>
              <a:gd name="T68" fmla="*/ 8734552 w 11"/>
              <a:gd name="T69" fmla="*/ 5228690 h 23"/>
              <a:gd name="T70" fmla="*/ 10481463 w 11"/>
              <a:gd name="T71" fmla="*/ 17427657 h 23"/>
              <a:gd name="T72" fmla="*/ 10481463 w 11"/>
              <a:gd name="T73" fmla="*/ 27885038 h 23"/>
              <a:gd name="T74" fmla="*/ 10481463 w 11"/>
              <a:gd name="T75" fmla="*/ 34855314 h 23"/>
              <a:gd name="T76" fmla="*/ 10481463 w 11"/>
              <a:gd name="T77" fmla="*/ 38341107 h 23"/>
              <a:gd name="T78" fmla="*/ 12228373 w 11"/>
              <a:gd name="T79" fmla="*/ 40084004 h 23"/>
              <a:gd name="T80" fmla="*/ 12228373 w 11"/>
              <a:gd name="T81" fmla="*/ 38341107 h 23"/>
              <a:gd name="T82" fmla="*/ 12228373 w 11"/>
              <a:gd name="T83" fmla="*/ 38341107 h 23"/>
              <a:gd name="T84" fmla="*/ 12228373 w 11"/>
              <a:gd name="T85" fmla="*/ 33112417 h 23"/>
              <a:gd name="T86" fmla="*/ 12228373 w 11"/>
              <a:gd name="T87" fmla="*/ 20913450 h 23"/>
              <a:gd name="T88" fmla="*/ 13975284 w 11"/>
              <a:gd name="T89" fmla="*/ 6971587 h 23"/>
              <a:gd name="T90" fmla="*/ 13975284 w 11"/>
              <a:gd name="T91" fmla="*/ 1742897 h 23"/>
              <a:gd name="T92" fmla="*/ 13975284 w 11"/>
              <a:gd name="T93" fmla="*/ 0 h 23"/>
              <a:gd name="T94" fmla="*/ 13975284 w 11"/>
              <a:gd name="T95" fmla="*/ 0 h 23"/>
              <a:gd name="T96" fmla="*/ 13975284 w 11"/>
              <a:gd name="T97" fmla="*/ 0 h 23"/>
              <a:gd name="T98" fmla="*/ 13975284 w 11"/>
              <a:gd name="T99" fmla="*/ 3485794 h 23"/>
              <a:gd name="T100" fmla="*/ 15722194 w 11"/>
              <a:gd name="T101" fmla="*/ 15684760 h 23"/>
              <a:gd name="T102" fmla="*/ 15722194 w 11"/>
              <a:gd name="T103" fmla="*/ 26142141 h 23"/>
              <a:gd name="T104" fmla="*/ 15722194 w 11"/>
              <a:gd name="T105" fmla="*/ 34855314 h 23"/>
              <a:gd name="T106" fmla="*/ 15722194 w 11"/>
              <a:gd name="T107" fmla="*/ 38341107 h 23"/>
              <a:gd name="T108" fmla="*/ 17469105 w 11"/>
              <a:gd name="T109" fmla="*/ 40084004 h 23"/>
              <a:gd name="T110" fmla="*/ 17469105 w 11"/>
              <a:gd name="T111" fmla="*/ 40084004 h 23"/>
              <a:gd name="T112" fmla="*/ 17469105 w 11"/>
              <a:gd name="T113" fmla="*/ 38341107 h 23"/>
              <a:gd name="T114" fmla="*/ 17469105 w 11"/>
              <a:gd name="T115" fmla="*/ 36598210 h 23"/>
              <a:gd name="T116" fmla="*/ 17469105 w 11"/>
              <a:gd name="T117" fmla="*/ 24399244 h 23"/>
              <a:gd name="T118" fmla="*/ 17469105 w 11"/>
              <a:gd name="T119" fmla="*/ 10456070 h 23"/>
              <a:gd name="T120" fmla="*/ 19216015 w 11"/>
              <a:gd name="T121" fmla="*/ 3485794 h 23"/>
              <a:gd name="T122" fmla="*/ 19216015 w 11"/>
              <a:gd name="T123" fmla="*/ 0 h 2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3"/>
              <a:gd name="T188" fmla="*/ 11 w 11"/>
              <a:gd name="T189" fmla="*/ 23 h 2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3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1"/>
                </a:lnTo>
                <a:lnTo>
                  <a:pt x="1" y="20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5"/>
                </a:lnTo>
                <a:lnTo>
                  <a:pt x="2" y="9"/>
                </a:lnTo>
                <a:lnTo>
                  <a:pt x="2" y="8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7"/>
                </a:lnTo>
                <a:lnTo>
                  <a:pt x="3" y="8"/>
                </a:lnTo>
                <a:lnTo>
                  <a:pt x="3" y="10"/>
                </a:lnTo>
                <a:lnTo>
                  <a:pt x="3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3" y="19"/>
                </a:lnTo>
                <a:lnTo>
                  <a:pt x="3" y="20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1"/>
                </a:lnTo>
                <a:lnTo>
                  <a:pt x="4" y="20"/>
                </a:lnTo>
                <a:lnTo>
                  <a:pt x="4" y="19"/>
                </a:lnTo>
                <a:lnTo>
                  <a:pt x="4" y="18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6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7" y="19"/>
                </a:lnTo>
                <a:lnTo>
                  <a:pt x="7" y="18"/>
                </a:lnTo>
                <a:lnTo>
                  <a:pt x="7" y="17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1"/>
                </a:lnTo>
                <a:lnTo>
                  <a:pt x="7" y="8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5"/>
                </a:lnTo>
                <a:lnTo>
                  <a:pt x="9" y="16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0"/>
                </a:lnTo>
                <a:lnTo>
                  <a:pt x="9" y="21"/>
                </a:lnTo>
                <a:lnTo>
                  <a:pt x="9" y="22"/>
                </a:lnTo>
                <a:lnTo>
                  <a:pt x="9" y="23"/>
                </a:lnTo>
                <a:lnTo>
                  <a:pt x="10" y="23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0" y="18"/>
                </a:lnTo>
                <a:lnTo>
                  <a:pt x="10" y="15"/>
                </a:lnTo>
                <a:lnTo>
                  <a:pt x="10" y="14"/>
                </a:lnTo>
                <a:lnTo>
                  <a:pt x="10" y="13"/>
                </a:lnTo>
                <a:lnTo>
                  <a:pt x="10" y="12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3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5598120" y="684585"/>
            <a:ext cx="14288" cy="33337"/>
          </a:xfrm>
          <a:custGeom>
            <a:avLst/>
            <a:gdLst>
              <a:gd name="T0" fmla="*/ 0 w 11"/>
              <a:gd name="T1" fmla="*/ 1772195 h 25"/>
              <a:gd name="T2" fmla="*/ 0 w 11"/>
              <a:gd name="T3" fmla="*/ 1772195 h 25"/>
              <a:gd name="T4" fmla="*/ 0 w 11"/>
              <a:gd name="T5" fmla="*/ 5316585 h 25"/>
              <a:gd name="T6" fmla="*/ 0 w 11"/>
              <a:gd name="T7" fmla="*/ 14176226 h 25"/>
              <a:gd name="T8" fmla="*/ 1747033 w 11"/>
              <a:gd name="T9" fmla="*/ 26581590 h 25"/>
              <a:gd name="T10" fmla="*/ 1747033 w 11"/>
              <a:gd name="T11" fmla="*/ 35441231 h 25"/>
              <a:gd name="T12" fmla="*/ 1747033 w 11"/>
              <a:gd name="T13" fmla="*/ 40757816 h 25"/>
              <a:gd name="T14" fmla="*/ 1747033 w 11"/>
              <a:gd name="T15" fmla="*/ 42530011 h 25"/>
              <a:gd name="T16" fmla="*/ 1747033 w 11"/>
              <a:gd name="T17" fmla="*/ 42530011 h 25"/>
              <a:gd name="T18" fmla="*/ 1747033 w 11"/>
              <a:gd name="T19" fmla="*/ 42530011 h 25"/>
              <a:gd name="T20" fmla="*/ 3494065 w 11"/>
              <a:gd name="T21" fmla="*/ 40757816 h 25"/>
              <a:gd name="T22" fmla="*/ 3494065 w 11"/>
              <a:gd name="T23" fmla="*/ 33669037 h 25"/>
              <a:gd name="T24" fmla="*/ 3494065 w 11"/>
              <a:gd name="T25" fmla="*/ 19492811 h 25"/>
              <a:gd name="T26" fmla="*/ 3494065 w 11"/>
              <a:gd name="T27" fmla="*/ 7088780 h 25"/>
              <a:gd name="T28" fmla="*/ 5241098 w 11"/>
              <a:gd name="T29" fmla="*/ 3544390 h 25"/>
              <a:gd name="T30" fmla="*/ 5241098 w 11"/>
              <a:gd name="T31" fmla="*/ 1772195 h 25"/>
              <a:gd name="T32" fmla="*/ 5241098 w 11"/>
              <a:gd name="T33" fmla="*/ 0 h 25"/>
              <a:gd name="T34" fmla="*/ 5241098 w 11"/>
              <a:gd name="T35" fmla="*/ 1772195 h 25"/>
              <a:gd name="T36" fmla="*/ 5241098 w 11"/>
              <a:gd name="T37" fmla="*/ 3544390 h 25"/>
              <a:gd name="T38" fmla="*/ 5241098 w 11"/>
              <a:gd name="T39" fmla="*/ 10633170 h 25"/>
              <a:gd name="T40" fmla="*/ 6988131 w 11"/>
              <a:gd name="T41" fmla="*/ 24809395 h 25"/>
              <a:gd name="T42" fmla="*/ 6988131 w 11"/>
              <a:gd name="T43" fmla="*/ 37213426 h 25"/>
              <a:gd name="T44" fmla="*/ 6988131 w 11"/>
              <a:gd name="T45" fmla="*/ 40757816 h 25"/>
              <a:gd name="T46" fmla="*/ 6988131 w 11"/>
              <a:gd name="T47" fmla="*/ 42530011 h 25"/>
              <a:gd name="T48" fmla="*/ 6988131 w 11"/>
              <a:gd name="T49" fmla="*/ 42530011 h 25"/>
              <a:gd name="T50" fmla="*/ 6988131 w 11"/>
              <a:gd name="T51" fmla="*/ 40757816 h 25"/>
              <a:gd name="T52" fmla="*/ 6988131 w 11"/>
              <a:gd name="T53" fmla="*/ 37213426 h 25"/>
              <a:gd name="T54" fmla="*/ 8735164 w 11"/>
              <a:gd name="T55" fmla="*/ 23037200 h 25"/>
              <a:gd name="T56" fmla="*/ 8735164 w 11"/>
              <a:gd name="T57" fmla="*/ 8860975 h 25"/>
              <a:gd name="T58" fmla="*/ 8735164 w 11"/>
              <a:gd name="T59" fmla="*/ 3544390 h 25"/>
              <a:gd name="T60" fmla="*/ 10482196 w 11"/>
              <a:gd name="T61" fmla="*/ 0 h 25"/>
              <a:gd name="T62" fmla="*/ 10482196 w 11"/>
              <a:gd name="T63" fmla="*/ 0 h 25"/>
              <a:gd name="T64" fmla="*/ 10482196 w 11"/>
              <a:gd name="T65" fmla="*/ 1772195 h 25"/>
              <a:gd name="T66" fmla="*/ 10482196 w 11"/>
              <a:gd name="T67" fmla="*/ 3544390 h 25"/>
              <a:gd name="T68" fmla="*/ 10482196 w 11"/>
              <a:gd name="T69" fmla="*/ 10633170 h 25"/>
              <a:gd name="T70" fmla="*/ 12229229 w 11"/>
              <a:gd name="T71" fmla="*/ 33669037 h 25"/>
              <a:gd name="T72" fmla="*/ 12229229 w 11"/>
              <a:gd name="T73" fmla="*/ 40757816 h 25"/>
              <a:gd name="T74" fmla="*/ 12229229 w 11"/>
              <a:gd name="T75" fmla="*/ 42530011 h 25"/>
              <a:gd name="T76" fmla="*/ 12229229 w 11"/>
              <a:gd name="T77" fmla="*/ 42530011 h 25"/>
              <a:gd name="T78" fmla="*/ 12229229 w 11"/>
              <a:gd name="T79" fmla="*/ 42530011 h 25"/>
              <a:gd name="T80" fmla="*/ 12229229 w 11"/>
              <a:gd name="T81" fmla="*/ 40757816 h 25"/>
              <a:gd name="T82" fmla="*/ 13976262 w 11"/>
              <a:gd name="T83" fmla="*/ 31898175 h 25"/>
              <a:gd name="T84" fmla="*/ 13976262 w 11"/>
              <a:gd name="T85" fmla="*/ 15948421 h 25"/>
              <a:gd name="T86" fmla="*/ 13976262 w 11"/>
              <a:gd name="T87" fmla="*/ 7088780 h 25"/>
              <a:gd name="T88" fmla="*/ 13976262 w 11"/>
              <a:gd name="T89" fmla="*/ 1772195 h 25"/>
              <a:gd name="T90" fmla="*/ 15723295 w 11"/>
              <a:gd name="T91" fmla="*/ 0 h 25"/>
              <a:gd name="T92" fmla="*/ 15723295 w 11"/>
              <a:gd name="T93" fmla="*/ 0 h 25"/>
              <a:gd name="T94" fmla="*/ 15723295 w 11"/>
              <a:gd name="T95" fmla="*/ 1772195 h 25"/>
              <a:gd name="T96" fmla="*/ 15723295 w 11"/>
              <a:gd name="T97" fmla="*/ 5316585 h 25"/>
              <a:gd name="T98" fmla="*/ 15723295 w 11"/>
              <a:gd name="T99" fmla="*/ 15948421 h 25"/>
              <a:gd name="T100" fmla="*/ 15723295 w 11"/>
              <a:gd name="T101" fmla="*/ 30125980 h 25"/>
              <a:gd name="T102" fmla="*/ 17470327 w 11"/>
              <a:gd name="T103" fmla="*/ 38985621 h 25"/>
              <a:gd name="T104" fmla="*/ 17470327 w 11"/>
              <a:gd name="T105" fmla="*/ 42530011 h 25"/>
              <a:gd name="T106" fmla="*/ 17470327 w 11"/>
              <a:gd name="T107" fmla="*/ 44302206 h 25"/>
              <a:gd name="T108" fmla="*/ 17470327 w 11"/>
              <a:gd name="T109" fmla="*/ 44302206 h 25"/>
              <a:gd name="T110" fmla="*/ 17470327 w 11"/>
              <a:gd name="T111" fmla="*/ 42530011 h 25"/>
              <a:gd name="T112" fmla="*/ 17470327 w 11"/>
              <a:gd name="T113" fmla="*/ 37213426 h 25"/>
              <a:gd name="T114" fmla="*/ 19217360 w 11"/>
              <a:gd name="T115" fmla="*/ 26581590 h 25"/>
              <a:gd name="T116" fmla="*/ 19217360 w 11"/>
              <a:gd name="T117" fmla="*/ 12404031 h 25"/>
              <a:gd name="T118" fmla="*/ 19217360 w 11"/>
              <a:gd name="T119" fmla="*/ 5316585 h 25"/>
              <a:gd name="T120" fmla="*/ 19217360 w 11"/>
              <a:gd name="T121" fmla="*/ 1772195 h 25"/>
              <a:gd name="T122" fmla="*/ 19217360 w 11"/>
              <a:gd name="T123" fmla="*/ 0 h 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5"/>
              <a:gd name="T188" fmla="*/ 11 w 11"/>
              <a:gd name="T189" fmla="*/ 25 h 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5">
                <a:moveTo>
                  <a:pt x="0" y="1"/>
                </a:move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1" y="10"/>
                </a:lnTo>
                <a:lnTo>
                  <a:pt x="1" y="11"/>
                </a:lnTo>
                <a:lnTo>
                  <a:pt x="1" y="14"/>
                </a:lnTo>
                <a:lnTo>
                  <a:pt x="1" y="15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9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4"/>
                </a:lnTo>
                <a:lnTo>
                  <a:pt x="4" y="23"/>
                </a:lnTo>
                <a:lnTo>
                  <a:pt x="4" y="22"/>
                </a:lnTo>
                <a:lnTo>
                  <a:pt x="4" y="21"/>
                </a:lnTo>
                <a:lnTo>
                  <a:pt x="5" y="21"/>
                </a:lnTo>
                <a:lnTo>
                  <a:pt x="5" y="19"/>
                </a:lnTo>
                <a:lnTo>
                  <a:pt x="5" y="18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10"/>
                </a:lnTo>
                <a:lnTo>
                  <a:pt x="6" y="16"/>
                </a:lnTo>
                <a:lnTo>
                  <a:pt x="7" y="16"/>
                </a:lnTo>
                <a:lnTo>
                  <a:pt x="7" y="17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8" y="20"/>
                </a:lnTo>
                <a:lnTo>
                  <a:pt x="8" y="19"/>
                </a:lnTo>
                <a:lnTo>
                  <a:pt x="8" y="18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9"/>
                </a:lnTo>
                <a:lnTo>
                  <a:pt x="9" y="10"/>
                </a:lnTo>
                <a:lnTo>
                  <a:pt x="9" y="12"/>
                </a:lnTo>
                <a:lnTo>
                  <a:pt x="9" y="15"/>
                </a:lnTo>
                <a:lnTo>
                  <a:pt x="9" y="16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1"/>
                </a:lnTo>
                <a:lnTo>
                  <a:pt x="10" y="21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4"/>
                </a:lnTo>
                <a:lnTo>
                  <a:pt x="10" y="23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0" y="16"/>
                </a:lnTo>
                <a:lnTo>
                  <a:pt x="11" y="15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5612408" y="682997"/>
            <a:ext cx="17462" cy="36513"/>
          </a:xfrm>
          <a:custGeom>
            <a:avLst/>
            <a:gdLst>
              <a:gd name="T0" fmla="*/ 0 w 12"/>
              <a:gd name="T1" fmla="*/ 1797251 h 27"/>
              <a:gd name="T2" fmla="*/ 1957199 w 12"/>
              <a:gd name="T3" fmla="*/ 3594502 h 27"/>
              <a:gd name="T4" fmla="*/ 1957199 w 12"/>
              <a:gd name="T5" fmla="*/ 10783506 h 27"/>
              <a:gd name="T6" fmla="*/ 1957199 w 12"/>
              <a:gd name="T7" fmla="*/ 26957413 h 27"/>
              <a:gd name="T8" fmla="*/ 1957199 w 12"/>
              <a:gd name="T9" fmla="*/ 37739566 h 27"/>
              <a:gd name="T10" fmla="*/ 3914398 w 12"/>
              <a:gd name="T11" fmla="*/ 43131319 h 27"/>
              <a:gd name="T12" fmla="*/ 3914398 w 12"/>
              <a:gd name="T13" fmla="*/ 44928570 h 27"/>
              <a:gd name="T14" fmla="*/ 3914398 w 12"/>
              <a:gd name="T15" fmla="*/ 46725821 h 27"/>
              <a:gd name="T16" fmla="*/ 3914398 w 12"/>
              <a:gd name="T17" fmla="*/ 46725821 h 27"/>
              <a:gd name="T18" fmla="*/ 3914398 w 12"/>
              <a:gd name="T19" fmla="*/ 44928570 h 27"/>
              <a:gd name="T20" fmla="*/ 3914398 w 12"/>
              <a:gd name="T21" fmla="*/ 39536817 h 27"/>
              <a:gd name="T22" fmla="*/ 3914398 w 12"/>
              <a:gd name="T23" fmla="*/ 25160162 h 27"/>
              <a:gd name="T24" fmla="*/ 5871598 w 12"/>
              <a:gd name="T25" fmla="*/ 14376656 h 27"/>
              <a:gd name="T26" fmla="*/ 5871598 w 12"/>
              <a:gd name="T27" fmla="*/ 5391753 h 27"/>
              <a:gd name="T28" fmla="*/ 5871598 w 12"/>
              <a:gd name="T29" fmla="*/ 1797251 h 27"/>
              <a:gd name="T30" fmla="*/ 5871598 w 12"/>
              <a:gd name="T31" fmla="*/ 1797251 h 27"/>
              <a:gd name="T32" fmla="*/ 5871598 w 12"/>
              <a:gd name="T33" fmla="*/ 1797251 h 27"/>
              <a:gd name="T34" fmla="*/ 5871598 w 12"/>
              <a:gd name="T35" fmla="*/ 3594502 h 27"/>
              <a:gd name="T36" fmla="*/ 7828797 w 12"/>
              <a:gd name="T37" fmla="*/ 10783506 h 27"/>
              <a:gd name="T38" fmla="*/ 7828797 w 12"/>
              <a:gd name="T39" fmla="*/ 23362911 h 27"/>
              <a:gd name="T40" fmla="*/ 7828797 w 12"/>
              <a:gd name="T41" fmla="*/ 35943668 h 27"/>
              <a:gd name="T42" fmla="*/ 7828797 w 12"/>
              <a:gd name="T43" fmla="*/ 43131319 h 27"/>
              <a:gd name="T44" fmla="*/ 7828797 w 12"/>
              <a:gd name="T45" fmla="*/ 46725821 h 27"/>
              <a:gd name="T46" fmla="*/ 9785996 w 12"/>
              <a:gd name="T47" fmla="*/ 46725821 h 27"/>
              <a:gd name="T48" fmla="*/ 9785996 w 12"/>
              <a:gd name="T49" fmla="*/ 46725821 h 27"/>
              <a:gd name="T50" fmla="*/ 9785996 w 12"/>
              <a:gd name="T51" fmla="*/ 44928570 h 27"/>
              <a:gd name="T52" fmla="*/ 9785996 w 12"/>
              <a:gd name="T53" fmla="*/ 37739566 h 27"/>
              <a:gd name="T54" fmla="*/ 11743195 w 12"/>
              <a:gd name="T55" fmla="*/ 16173907 h 27"/>
              <a:gd name="T56" fmla="*/ 11743195 w 12"/>
              <a:gd name="T57" fmla="*/ 7189004 h 27"/>
              <a:gd name="T58" fmla="*/ 11743195 w 12"/>
              <a:gd name="T59" fmla="*/ 1797251 h 27"/>
              <a:gd name="T60" fmla="*/ 11743195 w 12"/>
              <a:gd name="T61" fmla="*/ 1797251 h 27"/>
              <a:gd name="T62" fmla="*/ 11743195 w 12"/>
              <a:gd name="T63" fmla="*/ 1797251 h 27"/>
              <a:gd name="T64" fmla="*/ 11743195 w 12"/>
              <a:gd name="T65" fmla="*/ 1797251 h 27"/>
              <a:gd name="T66" fmla="*/ 11743195 w 12"/>
              <a:gd name="T67" fmla="*/ 7189004 h 27"/>
              <a:gd name="T68" fmla="*/ 13700394 w 12"/>
              <a:gd name="T69" fmla="*/ 19768409 h 27"/>
              <a:gd name="T70" fmla="*/ 13700394 w 12"/>
              <a:gd name="T71" fmla="*/ 35943668 h 27"/>
              <a:gd name="T72" fmla="*/ 13700394 w 12"/>
              <a:gd name="T73" fmla="*/ 43131319 h 27"/>
              <a:gd name="T74" fmla="*/ 13700394 w 12"/>
              <a:gd name="T75" fmla="*/ 46725821 h 27"/>
              <a:gd name="T76" fmla="*/ 13700394 w 12"/>
              <a:gd name="T77" fmla="*/ 46725821 h 27"/>
              <a:gd name="T78" fmla="*/ 13700394 w 12"/>
              <a:gd name="T79" fmla="*/ 46725821 h 27"/>
              <a:gd name="T80" fmla="*/ 15657593 w 12"/>
              <a:gd name="T81" fmla="*/ 44928570 h 27"/>
              <a:gd name="T82" fmla="*/ 15657593 w 12"/>
              <a:gd name="T83" fmla="*/ 41334068 h 27"/>
              <a:gd name="T84" fmla="*/ 15657593 w 12"/>
              <a:gd name="T85" fmla="*/ 30551915 h 27"/>
              <a:gd name="T86" fmla="*/ 15657593 w 12"/>
              <a:gd name="T87" fmla="*/ 12579405 h 27"/>
              <a:gd name="T88" fmla="*/ 17614793 w 12"/>
              <a:gd name="T89" fmla="*/ 5391753 h 27"/>
              <a:gd name="T90" fmla="*/ 17614793 w 12"/>
              <a:gd name="T91" fmla="*/ 1797251 h 27"/>
              <a:gd name="T92" fmla="*/ 17614793 w 12"/>
              <a:gd name="T93" fmla="*/ 0 h 27"/>
              <a:gd name="T94" fmla="*/ 17614793 w 12"/>
              <a:gd name="T95" fmla="*/ 0 h 27"/>
              <a:gd name="T96" fmla="*/ 17614793 w 12"/>
              <a:gd name="T97" fmla="*/ 1797251 h 27"/>
              <a:gd name="T98" fmla="*/ 17614793 w 12"/>
              <a:gd name="T99" fmla="*/ 5391753 h 27"/>
              <a:gd name="T100" fmla="*/ 17614793 w 12"/>
              <a:gd name="T101" fmla="*/ 16173907 h 27"/>
              <a:gd name="T102" fmla="*/ 19571992 w 12"/>
              <a:gd name="T103" fmla="*/ 35943668 h 27"/>
              <a:gd name="T104" fmla="*/ 19571992 w 12"/>
              <a:gd name="T105" fmla="*/ 41334068 h 27"/>
              <a:gd name="T106" fmla="*/ 19571992 w 12"/>
              <a:gd name="T107" fmla="*/ 44928570 h 27"/>
              <a:gd name="T108" fmla="*/ 19571992 w 12"/>
              <a:gd name="T109" fmla="*/ 46725821 h 27"/>
              <a:gd name="T110" fmla="*/ 19571992 w 12"/>
              <a:gd name="T111" fmla="*/ 48523072 h 27"/>
              <a:gd name="T112" fmla="*/ 21529191 w 12"/>
              <a:gd name="T113" fmla="*/ 46725821 h 27"/>
              <a:gd name="T114" fmla="*/ 21529191 w 12"/>
              <a:gd name="T115" fmla="*/ 43131319 h 27"/>
              <a:gd name="T116" fmla="*/ 21529191 w 12"/>
              <a:gd name="T117" fmla="*/ 34146417 h 27"/>
              <a:gd name="T118" fmla="*/ 21529191 w 12"/>
              <a:gd name="T119" fmla="*/ 12579405 h 27"/>
              <a:gd name="T120" fmla="*/ 23486390 w 12"/>
              <a:gd name="T121" fmla="*/ 5391753 h 27"/>
              <a:gd name="T122" fmla="*/ 23486390 w 12"/>
              <a:gd name="T123" fmla="*/ 1797251 h 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27"/>
              <a:gd name="T188" fmla="*/ 12 w 12"/>
              <a:gd name="T189" fmla="*/ 27 h 2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27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1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2" y="14"/>
                </a:lnTo>
                <a:lnTo>
                  <a:pt x="2" y="13"/>
                </a:lnTo>
                <a:lnTo>
                  <a:pt x="2" y="11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4" y="4"/>
                </a:lnTo>
                <a:lnTo>
                  <a:pt x="4" y="6"/>
                </a:lnTo>
                <a:lnTo>
                  <a:pt x="4" y="7"/>
                </a:lnTo>
                <a:lnTo>
                  <a:pt x="4" y="9"/>
                </a:lnTo>
                <a:lnTo>
                  <a:pt x="4" y="12"/>
                </a:lnTo>
                <a:lnTo>
                  <a:pt x="4" y="13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19"/>
                </a:lnTo>
                <a:lnTo>
                  <a:pt x="5" y="16"/>
                </a:lnTo>
                <a:lnTo>
                  <a:pt x="5" y="15"/>
                </a:lnTo>
                <a:lnTo>
                  <a:pt x="5" y="13"/>
                </a:lnTo>
                <a:lnTo>
                  <a:pt x="6" y="9"/>
                </a:lnTo>
                <a:lnTo>
                  <a:pt x="6" y="8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11"/>
                </a:lnTo>
                <a:lnTo>
                  <a:pt x="7" y="12"/>
                </a:lnTo>
                <a:lnTo>
                  <a:pt x="7" y="14"/>
                </a:lnTo>
                <a:lnTo>
                  <a:pt x="7" y="17"/>
                </a:lnTo>
                <a:lnTo>
                  <a:pt x="7" y="18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8" y="26"/>
                </a:lnTo>
                <a:lnTo>
                  <a:pt x="8" y="25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21"/>
                </a:lnTo>
                <a:lnTo>
                  <a:pt x="8" y="20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4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8"/>
                </a:lnTo>
                <a:lnTo>
                  <a:pt x="9" y="9"/>
                </a:lnTo>
                <a:lnTo>
                  <a:pt x="10" y="11"/>
                </a:lnTo>
                <a:lnTo>
                  <a:pt x="10" y="14"/>
                </a:lnTo>
                <a:lnTo>
                  <a:pt x="10" y="15"/>
                </a:lnTo>
                <a:lnTo>
                  <a:pt x="10" y="16"/>
                </a:lnTo>
                <a:lnTo>
                  <a:pt x="10" y="17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6"/>
                </a:lnTo>
                <a:lnTo>
                  <a:pt x="11" y="26"/>
                </a:lnTo>
                <a:lnTo>
                  <a:pt x="11" y="25"/>
                </a:lnTo>
                <a:lnTo>
                  <a:pt x="11" y="24"/>
                </a:lnTo>
                <a:lnTo>
                  <a:pt x="11" y="23"/>
                </a:lnTo>
                <a:lnTo>
                  <a:pt x="11" y="22"/>
                </a:lnTo>
                <a:lnTo>
                  <a:pt x="11" y="21"/>
                </a:lnTo>
                <a:lnTo>
                  <a:pt x="11" y="20"/>
                </a:lnTo>
                <a:lnTo>
                  <a:pt x="11" y="19"/>
                </a:lnTo>
                <a:lnTo>
                  <a:pt x="11" y="17"/>
                </a:lnTo>
                <a:lnTo>
                  <a:pt x="11" y="14"/>
                </a:lnTo>
                <a:lnTo>
                  <a:pt x="11" y="13"/>
                </a:lnTo>
                <a:lnTo>
                  <a:pt x="11" y="12"/>
                </a:lnTo>
                <a:lnTo>
                  <a:pt x="11" y="10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2" y="3"/>
                </a:lnTo>
                <a:lnTo>
                  <a:pt x="12" y="2"/>
                </a:lnTo>
                <a:lnTo>
                  <a:pt x="12" y="1"/>
                </a:lnTo>
                <a:lnTo>
                  <a:pt x="12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5629870" y="681410"/>
            <a:ext cx="14288" cy="38100"/>
          </a:xfrm>
          <a:custGeom>
            <a:avLst/>
            <a:gdLst>
              <a:gd name="T0" fmla="*/ 0 w 11"/>
              <a:gd name="T1" fmla="*/ 1808389 h 28"/>
              <a:gd name="T2" fmla="*/ 0 w 11"/>
              <a:gd name="T3" fmla="*/ 1808389 h 28"/>
              <a:gd name="T4" fmla="*/ 0 w 11"/>
              <a:gd name="T5" fmla="*/ 3616779 h 28"/>
              <a:gd name="T6" fmla="*/ 0 w 11"/>
              <a:gd name="T7" fmla="*/ 10850336 h 28"/>
              <a:gd name="T8" fmla="*/ 0 w 11"/>
              <a:gd name="T9" fmla="*/ 28932868 h 28"/>
              <a:gd name="T10" fmla="*/ 1747033 w 11"/>
              <a:gd name="T11" fmla="*/ 43398621 h 28"/>
              <a:gd name="T12" fmla="*/ 1747033 w 11"/>
              <a:gd name="T13" fmla="*/ 48823789 h 28"/>
              <a:gd name="T14" fmla="*/ 1747033 w 11"/>
              <a:gd name="T15" fmla="*/ 50632179 h 28"/>
              <a:gd name="T16" fmla="*/ 1747033 w 11"/>
              <a:gd name="T17" fmla="*/ 50632179 h 28"/>
              <a:gd name="T18" fmla="*/ 1747033 w 11"/>
              <a:gd name="T19" fmla="*/ 48823789 h 28"/>
              <a:gd name="T20" fmla="*/ 1747033 w 11"/>
              <a:gd name="T21" fmla="*/ 43398621 h 28"/>
              <a:gd name="T22" fmla="*/ 3494065 w 11"/>
              <a:gd name="T23" fmla="*/ 18082532 h 28"/>
              <a:gd name="T24" fmla="*/ 3494065 w 11"/>
              <a:gd name="T25" fmla="*/ 9041946 h 28"/>
              <a:gd name="T26" fmla="*/ 3494065 w 11"/>
              <a:gd name="T27" fmla="*/ 3616779 h 28"/>
              <a:gd name="T28" fmla="*/ 5241098 w 11"/>
              <a:gd name="T29" fmla="*/ 1808389 h 28"/>
              <a:gd name="T30" fmla="*/ 5241098 w 11"/>
              <a:gd name="T31" fmla="*/ 1808389 h 28"/>
              <a:gd name="T32" fmla="*/ 5241098 w 11"/>
              <a:gd name="T33" fmla="*/ 1808389 h 28"/>
              <a:gd name="T34" fmla="*/ 5241098 w 11"/>
              <a:gd name="T35" fmla="*/ 5425168 h 28"/>
              <a:gd name="T36" fmla="*/ 5241098 w 11"/>
              <a:gd name="T37" fmla="*/ 12658725 h 28"/>
              <a:gd name="T38" fmla="*/ 5241098 w 11"/>
              <a:gd name="T39" fmla="*/ 30741257 h 28"/>
              <a:gd name="T40" fmla="*/ 6988131 w 11"/>
              <a:gd name="T41" fmla="*/ 41590232 h 28"/>
              <a:gd name="T42" fmla="*/ 6988131 w 11"/>
              <a:gd name="T43" fmla="*/ 47015400 h 28"/>
              <a:gd name="T44" fmla="*/ 6988131 w 11"/>
              <a:gd name="T45" fmla="*/ 50632179 h 28"/>
              <a:gd name="T46" fmla="*/ 6988131 w 11"/>
              <a:gd name="T47" fmla="*/ 50632179 h 28"/>
              <a:gd name="T48" fmla="*/ 6988131 w 11"/>
              <a:gd name="T49" fmla="*/ 50632179 h 28"/>
              <a:gd name="T50" fmla="*/ 6988131 w 11"/>
              <a:gd name="T51" fmla="*/ 47015400 h 28"/>
              <a:gd name="T52" fmla="*/ 8735164 w 11"/>
              <a:gd name="T53" fmla="*/ 41590232 h 28"/>
              <a:gd name="T54" fmla="*/ 8735164 w 11"/>
              <a:gd name="T55" fmla="*/ 23507700 h 28"/>
              <a:gd name="T56" fmla="*/ 8735164 w 11"/>
              <a:gd name="T57" fmla="*/ 10850336 h 28"/>
              <a:gd name="T58" fmla="*/ 8735164 w 11"/>
              <a:gd name="T59" fmla="*/ 5425168 h 28"/>
              <a:gd name="T60" fmla="*/ 8735164 w 11"/>
              <a:gd name="T61" fmla="*/ 1808389 h 28"/>
              <a:gd name="T62" fmla="*/ 8735164 w 11"/>
              <a:gd name="T63" fmla="*/ 1808389 h 28"/>
              <a:gd name="T64" fmla="*/ 10482196 w 11"/>
              <a:gd name="T65" fmla="*/ 1808389 h 28"/>
              <a:gd name="T66" fmla="*/ 10482196 w 11"/>
              <a:gd name="T67" fmla="*/ 3616779 h 28"/>
              <a:gd name="T68" fmla="*/ 10482196 w 11"/>
              <a:gd name="T69" fmla="*/ 10850336 h 28"/>
              <a:gd name="T70" fmla="*/ 10482196 w 11"/>
              <a:gd name="T71" fmla="*/ 28932868 h 28"/>
              <a:gd name="T72" fmla="*/ 10482196 w 11"/>
              <a:gd name="T73" fmla="*/ 39781843 h 28"/>
              <a:gd name="T74" fmla="*/ 12229229 w 11"/>
              <a:gd name="T75" fmla="*/ 47015400 h 28"/>
              <a:gd name="T76" fmla="*/ 12229229 w 11"/>
              <a:gd name="T77" fmla="*/ 50632179 h 28"/>
              <a:gd name="T78" fmla="*/ 12229229 w 11"/>
              <a:gd name="T79" fmla="*/ 50632179 h 28"/>
              <a:gd name="T80" fmla="*/ 12229229 w 11"/>
              <a:gd name="T81" fmla="*/ 50632179 h 28"/>
              <a:gd name="T82" fmla="*/ 12229229 w 11"/>
              <a:gd name="T83" fmla="*/ 48823789 h 28"/>
              <a:gd name="T84" fmla="*/ 12229229 w 11"/>
              <a:gd name="T85" fmla="*/ 43398621 h 28"/>
              <a:gd name="T86" fmla="*/ 13976262 w 11"/>
              <a:gd name="T87" fmla="*/ 27124479 h 28"/>
              <a:gd name="T88" fmla="*/ 13976262 w 11"/>
              <a:gd name="T89" fmla="*/ 12658725 h 28"/>
              <a:gd name="T90" fmla="*/ 13976262 w 11"/>
              <a:gd name="T91" fmla="*/ 7233557 h 28"/>
              <a:gd name="T92" fmla="*/ 13976262 w 11"/>
              <a:gd name="T93" fmla="*/ 3616779 h 28"/>
              <a:gd name="T94" fmla="*/ 13976262 w 11"/>
              <a:gd name="T95" fmla="*/ 0 h 28"/>
              <a:gd name="T96" fmla="*/ 13976262 w 11"/>
              <a:gd name="T97" fmla="*/ 0 h 28"/>
              <a:gd name="T98" fmla="*/ 15723295 w 11"/>
              <a:gd name="T99" fmla="*/ 1808389 h 28"/>
              <a:gd name="T100" fmla="*/ 15723295 w 11"/>
              <a:gd name="T101" fmla="*/ 7233557 h 28"/>
              <a:gd name="T102" fmla="*/ 15723295 w 11"/>
              <a:gd name="T103" fmla="*/ 18082532 h 28"/>
              <a:gd name="T104" fmla="*/ 15723295 w 11"/>
              <a:gd name="T105" fmla="*/ 32549646 h 28"/>
              <a:gd name="T106" fmla="*/ 15723295 w 11"/>
              <a:gd name="T107" fmla="*/ 43398621 h 28"/>
              <a:gd name="T108" fmla="*/ 15723295 w 11"/>
              <a:gd name="T109" fmla="*/ 48823789 h 28"/>
              <a:gd name="T110" fmla="*/ 17470327 w 11"/>
              <a:gd name="T111" fmla="*/ 50632179 h 28"/>
              <a:gd name="T112" fmla="*/ 17470327 w 11"/>
              <a:gd name="T113" fmla="*/ 50632179 h 28"/>
              <a:gd name="T114" fmla="*/ 17470327 w 11"/>
              <a:gd name="T115" fmla="*/ 50632179 h 28"/>
              <a:gd name="T116" fmla="*/ 17470327 w 11"/>
              <a:gd name="T117" fmla="*/ 47015400 h 28"/>
              <a:gd name="T118" fmla="*/ 17470327 w 11"/>
              <a:gd name="T119" fmla="*/ 32549646 h 28"/>
              <a:gd name="T120" fmla="*/ 19217360 w 11"/>
              <a:gd name="T121" fmla="*/ 12658725 h 28"/>
              <a:gd name="T122" fmla="*/ 19217360 w 11"/>
              <a:gd name="T123" fmla="*/ 5425168 h 2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28"/>
              <a:gd name="T188" fmla="*/ 11 w 11"/>
              <a:gd name="T189" fmla="*/ 28 h 2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28">
                <a:moveTo>
                  <a:pt x="0" y="1"/>
                </a:move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7"/>
                </a:lnTo>
                <a:lnTo>
                  <a:pt x="1" y="26"/>
                </a:lnTo>
                <a:lnTo>
                  <a:pt x="1" y="25"/>
                </a:lnTo>
                <a:lnTo>
                  <a:pt x="1" y="24"/>
                </a:lnTo>
                <a:lnTo>
                  <a:pt x="2" y="23"/>
                </a:lnTo>
                <a:lnTo>
                  <a:pt x="2" y="22"/>
                </a:lnTo>
                <a:lnTo>
                  <a:pt x="2" y="21"/>
                </a:lnTo>
                <a:lnTo>
                  <a:pt x="2" y="17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6"/>
                </a:lnTo>
                <a:lnTo>
                  <a:pt x="3" y="17"/>
                </a:lnTo>
                <a:lnTo>
                  <a:pt x="3" y="18"/>
                </a:lnTo>
                <a:lnTo>
                  <a:pt x="4" y="20"/>
                </a:lnTo>
                <a:lnTo>
                  <a:pt x="4" y="21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7"/>
                </a:lnTo>
                <a:lnTo>
                  <a:pt x="4" y="26"/>
                </a:lnTo>
                <a:lnTo>
                  <a:pt x="4" y="25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2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6" y="19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6" y="23"/>
                </a:lnTo>
                <a:lnTo>
                  <a:pt x="6" y="24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7"/>
                </a:lnTo>
                <a:lnTo>
                  <a:pt x="7" y="26"/>
                </a:lnTo>
                <a:lnTo>
                  <a:pt x="7" y="25"/>
                </a:lnTo>
                <a:lnTo>
                  <a:pt x="7" y="24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7" y="18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3"/>
                </a:lnTo>
                <a:lnTo>
                  <a:pt x="9" y="14"/>
                </a:lnTo>
                <a:lnTo>
                  <a:pt x="9" y="15"/>
                </a:lnTo>
                <a:lnTo>
                  <a:pt x="9" y="17"/>
                </a:lnTo>
                <a:lnTo>
                  <a:pt x="9" y="18"/>
                </a:lnTo>
                <a:lnTo>
                  <a:pt x="9" y="20"/>
                </a:lnTo>
                <a:lnTo>
                  <a:pt x="9" y="21"/>
                </a:lnTo>
                <a:lnTo>
                  <a:pt x="9" y="23"/>
                </a:lnTo>
                <a:lnTo>
                  <a:pt x="9" y="24"/>
                </a:lnTo>
                <a:lnTo>
                  <a:pt x="9" y="25"/>
                </a:lnTo>
                <a:lnTo>
                  <a:pt x="9" y="26"/>
                </a:lnTo>
                <a:lnTo>
                  <a:pt x="9" y="27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0" y="25"/>
                </a:lnTo>
                <a:lnTo>
                  <a:pt x="10" y="24"/>
                </a:lnTo>
                <a:lnTo>
                  <a:pt x="10" y="23"/>
                </a:lnTo>
                <a:lnTo>
                  <a:pt x="10" y="21"/>
                </a:lnTo>
                <a:lnTo>
                  <a:pt x="10" y="18"/>
                </a:lnTo>
                <a:lnTo>
                  <a:pt x="10" y="17"/>
                </a:lnTo>
                <a:lnTo>
                  <a:pt x="10" y="16"/>
                </a:lnTo>
                <a:lnTo>
                  <a:pt x="10" y="15"/>
                </a:lnTo>
                <a:lnTo>
                  <a:pt x="11" y="11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2" name="Freeform 168"/>
          <p:cNvSpPr>
            <a:spLocks/>
          </p:cNvSpPr>
          <p:nvPr/>
        </p:nvSpPr>
        <p:spPr bwMode="auto">
          <a:xfrm>
            <a:off x="5644158" y="679822"/>
            <a:ext cx="14287" cy="39688"/>
          </a:xfrm>
          <a:custGeom>
            <a:avLst/>
            <a:gdLst>
              <a:gd name="T0" fmla="*/ 0 w 11"/>
              <a:gd name="T1" fmla="*/ 3516357 h 30"/>
              <a:gd name="T2" fmla="*/ 0 w 11"/>
              <a:gd name="T3" fmla="*/ 1758178 h 30"/>
              <a:gd name="T4" fmla="*/ 0 w 11"/>
              <a:gd name="T5" fmla="*/ 3516357 h 30"/>
              <a:gd name="T6" fmla="*/ 0 w 11"/>
              <a:gd name="T7" fmla="*/ 5274535 h 30"/>
              <a:gd name="T8" fmla="*/ 1746910 w 11"/>
              <a:gd name="T9" fmla="*/ 12305926 h 30"/>
              <a:gd name="T10" fmla="*/ 1746910 w 11"/>
              <a:gd name="T11" fmla="*/ 31644565 h 30"/>
              <a:gd name="T12" fmla="*/ 1746910 w 11"/>
              <a:gd name="T13" fmla="*/ 43951814 h 30"/>
              <a:gd name="T14" fmla="*/ 1746910 w 11"/>
              <a:gd name="T15" fmla="*/ 49225026 h 30"/>
              <a:gd name="T16" fmla="*/ 3493821 w 11"/>
              <a:gd name="T17" fmla="*/ 50983205 h 30"/>
              <a:gd name="T18" fmla="*/ 3493821 w 11"/>
              <a:gd name="T19" fmla="*/ 52741383 h 30"/>
              <a:gd name="T20" fmla="*/ 3493821 w 11"/>
              <a:gd name="T21" fmla="*/ 50983205 h 30"/>
              <a:gd name="T22" fmla="*/ 3493821 w 11"/>
              <a:gd name="T23" fmla="*/ 47466848 h 30"/>
              <a:gd name="T24" fmla="*/ 3493821 w 11"/>
              <a:gd name="T25" fmla="*/ 38677279 h 30"/>
              <a:gd name="T26" fmla="*/ 3493821 w 11"/>
              <a:gd name="T27" fmla="*/ 21096818 h 30"/>
              <a:gd name="T28" fmla="*/ 5240731 w 11"/>
              <a:gd name="T29" fmla="*/ 10547747 h 30"/>
              <a:gd name="T30" fmla="*/ 5240731 w 11"/>
              <a:gd name="T31" fmla="*/ 5274535 h 30"/>
              <a:gd name="T32" fmla="*/ 5240731 w 11"/>
              <a:gd name="T33" fmla="*/ 1758178 h 30"/>
              <a:gd name="T34" fmla="*/ 5240731 w 11"/>
              <a:gd name="T35" fmla="*/ 1758178 h 30"/>
              <a:gd name="T36" fmla="*/ 5240731 w 11"/>
              <a:gd name="T37" fmla="*/ 3516357 h 30"/>
              <a:gd name="T38" fmla="*/ 5240731 w 11"/>
              <a:gd name="T39" fmla="*/ 7032714 h 30"/>
              <a:gd name="T40" fmla="*/ 5240731 w 11"/>
              <a:gd name="T41" fmla="*/ 15822283 h 30"/>
              <a:gd name="T42" fmla="*/ 6987642 w 11"/>
              <a:gd name="T43" fmla="*/ 31644565 h 30"/>
              <a:gd name="T44" fmla="*/ 6987642 w 11"/>
              <a:gd name="T45" fmla="*/ 45708670 h 30"/>
              <a:gd name="T46" fmla="*/ 6987642 w 11"/>
              <a:gd name="T47" fmla="*/ 49225026 h 30"/>
              <a:gd name="T48" fmla="*/ 6987642 w 11"/>
              <a:gd name="T49" fmla="*/ 52741383 h 30"/>
              <a:gd name="T50" fmla="*/ 6987642 w 11"/>
              <a:gd name="T51" fmla="*/ 52741383 h 30"/>
              <a:gd name="T52" fmla="*/ 8734552 w 11"/>
              <a:gd name="T53" fmla="*/ 50983205 h 30"/>
              <a:gd name="T54" fmla="*/ 8734552 w 11"/>
              <a:gd name="T55" fmla="*/ 45708670 h 30"/>
              <a:gd name="T56" fmla="*/ 8734552 w 11"/>
              <a:gd name="T57" fmla="*/ 36919101 h 30"/>
              <a:gd name="T58" fmla="*/ 8734552 w 11"/>
              <a:gd name="T59" fmla="*/ 14064104 h 30"/>
              <a:gd name="T60" fmla="*/ 10481463 w 11"/>
              <a:gd name="T61" fmla="*/ 7032714 h 30"/>
              <a:gd name="T62" fmla="*/ 10481463 w 11"/>
              <a:gd name="T63" fmla="*/ 3516357 h 30"/>
              <a:gd name="T64" fmla="*/ 10481463 w 11"/>
              <a:gd name="T65" fmla="*/ 1758178 h 30"/>
              <a:gd name="T66" fmla="*/ 10481463 w 11"/>
              <a:gd name="T67" fmla="*/ 1758178 h 30"/>
              <a:gd name="T68" fmla="*/ 10481463 w 11"/>
              <a:gd name="T69" fmla="*/ 1758178 h 30"/>
              <a:gd name="T70" fmla="*/ 10481463 w 11"/>
              <a:gd name="T71" fmla="*/ 7032714 h 30"/>
              <a:gd name="T72" fmla="*/ 10481463 w 11"/>
              <a:gd name="T73" fmla="*/ 15822283 h 30"/>
              <a:gd name="T74" fmla="*/ 12228373 w 11"/>
              <a:gd name="T75" fmla="*/ 42193636 h 30"/>
              <a:gd name="T76" fmla="*/ 12228373 w 11"/>
              <a:gd name="T77" fmla="*/ 49225026 h 30"/>
              <a:gd name="T78" fmla="*/ 12228373 w 11"/>
              <a:gd name="T79" fmla="*/ 52741383 h 30"/>
              <a:gd name="T80" fmla="*/ 12228373 w 11"/>
              <a:gd name="T81" fmla="*/ 52741383 h 30"/>
              <a:gd name="T82" fmla="*/ 13975284 w 11"/>
              <a:gd name="T83" fmla="*/ 50983205 h 30"/>
              <a:gd name="T84" fmla="*/ 13975284 w 11"/>
              <a:gd name="T85" fmla="*/ 49225026 h 30"/>
              <a:gd name="T86" fmla="*/ 13975284 w 11"/>
              <a:gd name="T87" fmla="*/ 33402744 h 30"/>
              <a:gd name="T88" fmla="*/ 13975284 w 11"/>
              <a:gd name="T89" fmla="*/ 17580461 h 30"/>
              <a:gd name="T90" fmla="*/ 13975284 w 11"/>
              <a:gd name="T91" fmla="*/ 7032714 h 30"/>
              <a:gd name="T92" fmla="*/ 13975284 w 11"/>
              <a:gd name="T93" fmla="*/ 3516357 h 30"/>
              <a:gd name="T94" fmla="*/ 15722194 w 11"/>
              <a:gd name="T95" fmla="*/ 1758178 h 30"/>
              <a:gd name="T96" fmla="*/ 15722194 w 11"/>
              <a:gd name="T97" fmla="*/ 1758178 h 30"/>
              <a:gd name="T98" fmla="*/ 15722194 w 11"/>
              <a:gd name="T99" fmla="*/ 1758178 h 30"/>
              <a:gd name="T100" fmla="*/ 15722194 w 11"/>
              <a:gd name="T101" fmla="*/ 7032714 h 30"/>
              <a:gd name="T102" fmla="*/ 15722194 w 11"/>
              <a:gd name="T103" fmla="*/ 19338639 h 30"/>
              <a:gd name="T104" fmla="*/ 17469105 w 11"/>
              <a:gd name="T105" fmla="*/ 38677279 h 30"/>
              <a:gd name="T106" fmla="*/ 17469105 w 11"/>
              <a:gd name="T107" fmla="*/ 45708670 h 30"/>
              <a:gd name="T108" fmla="*/ 17469105 w 11"/>
              <a:gd name="T109" fmla="*/ 50983205 h 30"/>
              <a:gd name="T110" fmla="*/ 17469105 w 11"/>
              <a:gd name="T111" fmla="*/ 52741383 h 30"/>
              <a:gd name="T112" fmla="*/ 17469105 w 11"/>
              <a:gd name="T113" fmla="*/ 52741383 h 30"/>
              <a:gd name="T114" fmla="*/ 17469105 w 11"/>
              <a:gd name="T115" fmla="*/ 50983205 h 30"/>
              <a:gd name="T116" fmla="*/ 17469105 w 11"/>
              <a:gd name="T117" fmla="*/ 47466848 h 30"/>
              <a:gd name="T118" fmla="*/ 19216015 w 11"/>
              <a:gd name="T119" fmla="*/ 36919101 h 30"/>
              <a:gd name="T120" fmla="*/ 19216015 w 11"/>
              <a:gd name="T121" fmla="*/ 19338639 h 30"/>
              <a:gd name="T122" fmla="*/ 19216015 w 11"/>
              <a:gd name="T123" fmla="*/ 10547747 h 3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30"/>
              <a:gd name="T188" fmla="*/ 11 w 11"/>
              <a:gd name="T189" fmla="*/ 30 h 3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30">
                <a:moveTo>
                  <a:pt x="0" y="3"/>
                </a:move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11"/>
                </a:lnTo>
                <a:lnTo>
                  <a:pt x="1" y="12"/>
                </a:lnTo>
                <a:lnTo>
                  <a:pt x="1" y="14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2" y="29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2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2" y="13"/>
                </a:lnTo>
                <a:lnTo>
                  <a:pt x="2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4" y="11"/>
                </a:lnTo>
                <a:lnTo>
                  <a:pt x="4" y="12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20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2"/>
                </a:lnTo>
                <a:lnTo>
                  <a:pt x="5" y="21"/>
                </a:lnTo>
                <a:lnTo>
                  <a:pt x="5" y="19"/>
                </a:lnTo>
                <a:lnTo>
                  <a:pt x="5" y="15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9"/>
                </a:lnTo>
                <a:lnTo>
                  <a:pt x="7" y="12"/>
                </a:lnTo>
                <a:lnTo>
                  <a:pt x="7" y="20"/>
                </a:lnTo>
                <a:lnTo>
                  <a:pt x="7" y="21"/>
                </a:lnTo>
                <a:lnTo>
                  <a:pt x="7" y="23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8" y="30"/>
                </a:lnTo>
                <a:lnTo>
                  <a:pt x="8" y="29"/>
                </a:lnTo>
                <a:lnTo>
                  <a:pt x="8" y="28"/>
                </a:lnTo>
                <a:lnTo>
                  <a:pt x="8" y="27"/>
                </a:lnTo>
                <a:lnTo>
                  <a:pt x="8" y="25"/>
                </a:lnTo>
                <a:lnTo>
                  <a:pt x="8" y="24"/>
                </a:lnTo>
                <a:lnTo>
                  <a:pt x="8" y="22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2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4"/>
                </a:lnTo>
                <a:lnTo>
                  <a:pt x="10" y="18"/>
                </a:lnTo>
                <a:lnTo>
                  <a:pt x="10" y="19"/>
                </a:lnTo>
                <a:lnTo>
                  <a:pt x="10" y="20"/>
                </a:lnTo>
                <a:lnTo>
                  <a:pt x="10" y="22"/>
                </a:lnTo>
                <a:lnTo>
                  <a:pt x="10" y="23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29"/>
                </a:lnTo>
                <a:lnTo>
                  <a:pt x="10" y="30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1" y="22"/>
                </a:lnTo>
                <a:lnTo>
                  <a:pt x="11" y="21"/>
                </a:lnTo>
                <a:lnTo>
                  <a:pt x="11" y="20"/>
                </a:lnTo>
                <a:lnTo>
                  <a:pt x="11" y="19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2"/>
                </a:lnTo>
                <a:lnTo>
                  <a:pt x="11" y="11"/>
                </a:lnTo>
                <a:lnTo>
                  <a:pt x="11" y="10"/>
                </a:lnTo>
                <a:lnTo>
                  <a:pt x="11" y="8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5658445" y="679822"/>
            <a:ext cx="15875" cy="41275"/>
          </a:xfrm>
          <a:custGeom>
            <a:avLst/>
            <a:gdLst>
              <a:gd name="T0" fmla="*/ 0 w 12"/>
              <a:gd name="T1" fmla="*/ 3538998 h 31"/>
              <a:gd name="T2" fmla="*/ 1779323 w 12"/>
              <a:gd name="T3" fmla="*/ 0 h 31"/>
              <a:gd name="T4" fmla="*/ 1779323 w 12"/>
              <a:gd name="T5" fmla="*/ 0 h 31"/>
              <a:gd name="T6" fmla="*/ 1779323 w 12"/>
              <a:gd name="T7" fmla="*/ 1769499 h 31"/>
              <a:gd name="T8" fmla="*/ 1779323 w 12"/>
              <a:gd name="T9" fmla="*/ 5308498 h 31"/>
              <a:gd name="T10" fmla="*/ 1779323 w 12"/>
              <a:gd name="T11" fmla="*/ 15924161 h 31"/>
              <a:gd name="T12" fmla="*/ 3558646 w 12"/>
              <a:gd name="T13" fmla="*/ 33617822 h 31"/>
              <a:gd name="T14" fmla="*/ 3558646 w 12"/>
              <a:gd name="T15" fmla="*/ 46002985 h 31"/>
              <a:gd name="T16" fmla="*/ 3558646 w 12"/>
              <a:gd name="T17" fmla="*/ 51311482 h 31"/>
              <a:gd name="T18" fmla="*/ 3558646 w 12"/>
              <a:gd name="T19" fmla="*/ 53080981 h 31"/>
              <a:gd name="T20" fmla="*/ 3558646 w 12"/>
              <a:gd name="T21" fmla="*/ 53080981 h 31"/>
              <a:gd name="T22" fmla="*/ 3558646 w 12"/>
              <a:gd name="T23" fmla="*/ 53080981 h 31"/>
              <a:gd name="T24" fmla="*/ 3558646 w 12"/>
              <a:gd name="T25" fmla="*/ 47772484 h 31"/>
              <a:gd name="T26" fmla="*/ 5337969 w 12"/>
              <a:gd name="T27" fmla="*/ 30078823 h 31"/>
              <a:gd name="T28" fmla="*/ 5337969 w 12"/>
              <a:gd name="T29" fmla="*/ 15924161 h 31"/>
              <a:gd name="T30" fmla="*/ 5337969 w 12"/>
              <a:gd name="T31" fmla="*/ 5308498 h 31"/>
              <a:gd name="T32" fmla="*/ 5337969 w 12"/>
              <a:gd name="T33" fmla="*/ 1769499 h 31"/>
              <a:gd name="T34" fmla="*/ 5337969 w 12"/>
              <a:gd name="T35" fmla="*/ 0 h 31"/>
              <a:gd name="T36" fmla="*/ 5337969 w 12"/>
              <a:gd name="T37" fmla="*/ 0 h 31"/>
              <a:gd name="T38" fmla="*/ 7117292 w 12"/>
              <a:gd name="T39" fmla="*/ 1769499 h 31"/>
              <a:gd name="T40" fmla="*/ 7117292 w 12"/>
              <a:gd name="T41" fmla="*/ 8847496 h 31"/>
              <a:gd name="T42" fmla="*/ 7117292 w 12"/>
              <a:gd name="T43" fmla="*/ 24771657 h 31"/>
              <a:gd name="T44" fmla="*/ 7117292 w 12"/>
              <a:gd name="T45" fmla="*/ 38926319 h 31"/>
              <a:gd name="T46" fmla="*/ 8896615 w 12"/>
              <a:gd name="T47" fmla="*/ 49541983 h 31"/>
              <a:gd name="T48" fmla="*/ 8896615 w 12"/>
              <a:gd name="T49" fmla="*/ 53080981 h 31"/>
              <a:gd name="T50" fmla="*/ 8896615 w 12"/>
              <a:gd name="T51" fmla="*/ 54850481 h 31"/>
              <a:gd name="T52" fmla="*/ 8896615 w 12"/>
              <a:gd name="T53" fmla="*/ 54850481 h 31"/>
              <a:gd name="T54" fmla="*/ 8896615 w 12"/>
              <a:gd name="T55" fmla="*/ 53080981 h 31"/>
              <a:gd name="T56" fmla="*/ 8896615 w 12"/>
              <a:gd name="T57" fmla="*/ 46002985 h 31"/>
              <a:gd name="T58" fmla="*/ 10675938 w 12"/>
              <a:gd name="T59" fmla="*/ 26541156 h 31"/>
              <a:gd name="T60" fmla="*/ 10675938 w 12"/>
              <a:gd name="T61" fmla="*/ 10615664 h 31"/>
              <a:gd name="T62" fmla="*/ 10675938 w 12"/>
              <a:gd name="T63" fmla="*/ 3538998 h 31"/>
              <a:gd name="T64" fmla="*/ 10675938 w 12"/>
              <a:gd name="T65" fmla="*/ 0 h 31"/>
              <a:gd name="T66" fmla="*/ 10675938 w 12"/>
              <a:gd name="T67" fmla="*/ 0 h 31"/>
              <a:gd name="T68" fmla="*/ 10675938 w 12"/>
              <a:gd name="T69" fmla="*/ 0 h 31"/>
              <a:gd name="T70" fmla="*/ 10675938 w 12"/>
              <a:gd name="T71" fmla="*/ 3538998 h 31"/>
              <a:gd name="T72" fmla="*/ 12455260 w 12"/>
              <a:gd name="T73" fmla="*/ 12385163 h 31"/>
              <a:gd name="T74" fmla="*/ 12455260 w 12"/>
              <a:gd name="T75" fmla="*/ 31848323 h 31"/>
              <a:gd name="T76" fmla="*/ 12455260 w 12"/>
              <a:gd name="T77" fmla="*/ 47772484 h 31"/>
              <a:gd name="T78" fmla="*/ 12455260 w 12"/>
              <a:gd name="T79" fmla="*/ 53080981 h 31"/>
              <a:gd name="T80" fmla="*/ 14234583 w 12"/>
              <a:gd name="T81" fmla="*/ 54850481 h 31"/>
              <a:gd name="T82" fmla="*/ 14234583 w 12"/>
              <a:gd name="T83" fmla="*/ 54850481 h 31"/>
              <a:gd name="T84" fmla="*/ 14234583 w 12"/>
              <a:gd name="T85" fmla="*/ 53080981 h 31"/>
              <a:gd name="T86" fmla="*/ 14234583 w 12"/>
              <a:gd name="T87" fmla="*/ 49541983 h 31"/>
              <a:gd name="T88" fmla="*/ 14234583 w 12"/>
              <a:gd name="T89" fmla="*/ 38926319 h 31"/>
              <a:gd name="T90" fmla="*/ 16013906 w 12"/>
              <a:gd name="T91" fmla="*/ 12385163 h 31"/>
              <a:gd name="T92" fmla="*/ 16013906 w 12"/>
              <a:gd name="T93" fmla="*/ 5308498 h 31"/>
              <a:gd name="T94" fmla="*/ 16013906 w 12"/>
              <a:gd name="T95" fmla="*/ 1769499 h 31"/>
              <a:gd name="T96" fmla="*/ 16013906 w 12"/>
              <a:gd name="T97" fmla="*/ 0 h 31"/>
              <a:gd name="T98" fmla="*/ 16013906 w 12"/>
              <a:gd name="T99" fmla="*/ 0 h 31"/>
              <a:gd name="T100" fmla="*/ 16013906 w 12"/>
              <a:gd name="T101" fmla="*/ 1769499 h 31"/>
              <a:gd name="T102" fmla="*/ 16013906 w 12"/>
              <a:gd name="T103" fmla="*/ 5308498 h 31"/>
              <a:gd name="T104" fmla="*/ 17793229 w 12"/>
              <a:gd name="T105" fmla="*/ 14154662 h 31"/>
              <a:gd name="T106" fmla="*/ 17793229 w 12"/>
              <a:gd name="T107" fmla="*/ 40695819 h 31"/>
              <a:gd name="T108" fmla="*/ 17793229 w 12"/>
              <a:gd name="T109" fmla="*/ 47772484 h 31"/>
              <a:gd name="T110" fmla="*/ 17793229 w 12"/>
              <a:gd name="T111" fmla="*/ 53080981 h 31"/>
              <a:gd name="T112" fmla="*/ 19572552 w 12"/>
              <a:gd name="T113" fmla="*/ 54850481 h 31"/>
              <a:gd name="T114" fmla="*/ 19572552 w 12"/>
              <a:gd name="T115" fmla="*/ 54850481 h 31"/>
              <a:gd name="T116" fmla="*/ 19572552 w 12"/>
              <a:gd name="T117" fmla="*/ 53080981 h 31"/>
              <a:gd name="T118" fmla="*/ 19572552 w 12"/>
              <a:gd name="T119" fmla="*/ 47772484 h 31"/>
              <a:gd name="T120" fmla="*/ 19572552 w 12"/>
              <a:gd name="T121" fmla="*/ 35387321 h 31"/>
              <a:gd name="T122" fmla="*/ 19572552 w 12"/>
              <a:gd name="T123" fmla="*/ 12385163 h 3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1"/>
              <a:gd name="T188" fmla="*/ 12 w 12"/>
              <a:gd name="T189" fmla="*/ 31 h 3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1">
                <a:moveTo>
                  <a:pt x="0" y="4"/>
                </a:move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1"/>
                </a:lnTo>
                <a:lnTo>
                  <a:pt x="1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2" y="19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1"/>
                </a:lnTo>
                <a:lnTo>
                  <a:pt x="3" y="17"/>
                </a:lnTo>
                <a:lnTo>
                  <a:pt x="3" y="15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4" y="13"/>
                </a:lnTo>
                <a:lnTo>
                  <a:pt x="4" y="14"/>
                </a:lnTo>
                <a:lnTo>
                  <a:pt x="4" y="15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5" y="29"/>
                </a:lnTo>
                <a:lnTo>
                  <a:pt x="5" y="30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5"/>
                </a:lnTo>
                <a:lnTo>
                  <a:pt x="5" y="23"/>
                </a:lnTo>
                <a:lnTo>
                  <a:pt x="6" y="19"/>
                </a:lnTo>
                <a:lnTo>
                  <a:pt x="6" y="18"/>
                </a:lnTo>
                <a:lnTo>
                  <a:pt x="6" y="17"/>
                </a:lnTo>
                <a:lnTo>
                  <a:pt x="6" y="15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7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4"/>
                </a:lnTo>
                <a:lnTo>
                  <a:pt x="7" y="17"/>
                </a:lnTo>
                <a:lnTo>
                  <a:pt x="7" y="18"/>
                </a:lnTo>
                <a:lnTo>
                  <a:pt x="7" y="19"/>
                </a:lnTo>
                <a:lnTo>
                  <a:pt x="7" y="21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8" y="30"/>
                </a:lnTo>
                <a:lnTo>
                  <a:pt x="8" y="31"/>
                </a:lnTo>
                <a:lnTo>
                  <a:pt x="8" y="30"/>
                </a:lnTo>
                <a:lnTo>
                  <a:pt x="8" y="29"/>
                </a:lnTo>
                <a:lnTo>
                  <a:pt x="8" y="28"/>
                </a:lnTo>
                <a:lnTo>
                  <a:pt x="8" y="27"/>
                </a:lnTo>
                <a:lnTo>
                  <a:pt x="8" y="26"/>
                </a:lnTo>
                <a:lnTo>
                  <a:pt x="8" y="25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21"/>
                </a:lnTo>
                <a:lnTo>
                  <a:pt x="8" y="19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9" y="11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10"/>
                </a:lnTo>
                <a:lnTo>
                  <a:pt x="10" y="14"/>
                </a:lnTo>
                <a:lnTo>
                  <a:pt x="10" y="15"/>
                </a:lnTo>
                <a:lnTo>
                  <a:pt x="10" y="16"/>
                </a:lnTo>
                <a:lnTo>
                  <a:pt x="10" y="18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29"/>
                </a:lnTo>
                <a:lnTo>
                  <a:pt x="10" y="30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1" y="27"/>
                </a:lnTo>
                <a:lnTo>
                  <a:pt x="11" y="26"/>
                </a:lnTo>
                <a:lnTo>
                  <a:pt x="11" y="24"/>
                </a:lnTo>
                <a:lnTo>
                  <a:pt x="11" y="23"/>
                </a:lnTo>
                <a:lnTo>
                  <a:pt x="11" y="22"/>
                </a:lnTo>
                <a:lnTo>
                  <a:pt x="11" y="20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2"/>
                </a:lnTo>
                <a:lnTo>
                  <a:pt x="11" y="8"/>
                </a:lnTo>
                <a:lnTo>
                  <a:pt x="11" y="7"/>
                </a:lnTo>
                <a:lnTo>
                  <a:pt x="12" y="5"/>
                </a:lnTo>
                <a:lnTo>
                  <a:pt x="12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5674320" y="679822"/>
            <a:ext cx="15875" cy="42863"/>
          </a:xfrm>
          <a:custGeom>
            <a:avLst/>
            <a:gdLst>
              <a:gd name="T0" fmla="*/ 0 w 11"/>
              <a:gd name="T1" fmla="*/ 3452420 h 33"/>
              <a:gd name="T2" fmla="*/ 0 w 11"/>
              <a:gd name="T3" fmla="*/ 1726210 h 33"/>
              <a:gd name="T4" fmla="*/ 0 w 11"/>
              <a:gd name="T5" fmla="*/ 0 h 33"/>
              <a:gd name="T6" fmla="*/ 0 w 11"/>
              <a:gd name="T7" fmla="*/ 1726210 h 33"/>
              <a:gd name="T8" fmla="*/ 0 w 11"/>
              <a:gd name="T9" fmla="*/ 5178630 h 33"/>
              <a:gd name="T10" fmla="*/ 0 w 11"/>
              <a:gd name="T11" fmla="*/ 15534590 h 33"/>
              <a:gd name="T12" fmla="*/ 1941080 w 11"/>
              <a:gd name="T13" fmla="*/ 39700230 h 33"/>
              <a:gd name="T14" fmla="*/ 1941080 w 11"/>
              <a:gd name="T15" fmla="*/ 50056191 h 33"/>
              <a:gd name="T16" fmla="*/ 1941080 w 11"/>
              <a:gd name="T17" fmla="*/ 55234820 h 33"/>
              <a:gd name="T18" fmla="*/ 1941080 w 11"/>
              <a:gd name="T19" fmla="*/ 55234820 h 33"/>
              <a:gd name="T20" fmla="*/ 3882159 w 11"/>
              <a:gd name="T21" fmla="*/ 55234820 h 33"/>
              <a:gd name="T22" fmla="*/ 3882159 w 11"/>
              <a:gd name="T23" fmla="*/ 53508611 h 33"/>
              <a:gd name="T24" fmla="*/ 3882159 w 11"/>
              <a:gd name="T25" fmla="*/ 46605070 h 33"/>
              <a:gd name="T26" fmla="*/ 3882159 w 11"/>
              <a:gd name="T27" fmla="*/ 18987010 h 33"/>
              <a:gd name="T28" fmla="*/ 5823239 w 11"/>
              <a:gd name="T29" fmla="*/ 6904840 h 33"/>
              <a:gd name="T30" fmla="*/ 5823239 w 11"/>
              <a:gd name="T31" fmla="*/ 1726210 h 33"/>
              <a:gd name="T32" fmla="*/ 5823239 w 11"/>
              <a:gd name="T33" fmla="*/ 0 h 33"/>
              <a:gd name="T34" fmla="*/ 5823239 w 11"/>
              <a:gd name="T35" fmla="*/ 0 h 33"/>
              <a:gd name="T36" fmla="*/ 5823239 w 11"/>
              <a:gd name="T37" fmla="*/ 3452420 h 33"/>
              <a:gd name="T38" fmla="*/ 5823239 w 11"/>
              <a:gd name="T39" fmla="*/ 10355961 h 33"/>
              <a:gd name="T40" fmla="*/ 7764318 w 11"/>
              <a:gd name="T41" fmla="*/ 36247810 h 33"/>
              <a:gd name="T42" fmla="*/ 7764318 w 11"/>
              <a:gd name="T43" fmla="*/ 48329981 h 33"/>
              <a:gd name="T44" fmla="*/ 7764318 w 11"/>
              <a:gd name="T45" fmla="*/ 53508611 h 33"/>
              <a:gd name="T46" fmla="*/ 7764318 w 11"/>
              <a:gd name="T47" fmla="*/ 55234820 h 33"/>
              <a:gd name="T48" fmla="*/ 7764318 w 11"/>
              <a:gd name="T49" fmla="*/ 55234820 h 33"/>
              <a:gd name="T50" fmla="*/ 7764318 w 11"/>
              <a:gd name="T51" fmla="*/ 55234820 h 33"/>
              <a:gd name="T52" fmla="*/ 7764318 w 11"/>
              <a:gd name="T53" fmla="*/ 51782401 h 33"/>
              <a:gd name="T54" fmla="*/ 9705398 w 11"/>
              <a:gd name="T55" fmla="*/ 37974020 h 33"/>
              <a:gd name="T56" fmla="*/ 9705398 w 11"/>
              <a:gd name="T57" fmla="*/ 20713220 h 33"/>
              <a:gd name="T58" fmla="*/ 9705398 w 11"/>
              <a:gd name="T59" fmla="*/ 6904840 h 33"/>
              <a:gd name="T60" fmla="*/ 9705398 w 11"/>
              <a:gd name="T61" fmla="*/ 3452420 h 33"/>
              <a:gd name="T62" fmla="*/ 11646477 w 11"/>
              <a:gd name="T63" fmla="*/ 0 h 33"/>
              <a:gd name="T64" fmla="*/ 11646477 w 11"/>
              <a:gd name="T65" fmla="*/ 0 h 33"/>
              <a:gd name="T66" fmla="*/ 11646477 w 11"/>
              <a:gd name="T67" fmla="*/ 1726210 h 33"/>
              <a:gd name="T68" fmla="*/ 11646477 w 11"/>
              <a:gd name="T69" fmla="*/ 6904840 h 33"/>
              <a:gd name="T70" fmla="*/ 11646477 w 11"/>
              <a:gd name="T71" fmla="*/ 18987010 h 33"/>
              <a:gd name="T72" fmla="*/ 13587557 w 11"/>
              <a:gd name="T73" fmla="*/ 37974020 h 33"/>
              <a:gd name="T74" fmla="*/ 13587557 w 11"/>
              <a:gd name="T75" fmla="*/ 48329981 h 33"/>
              <a:gd name="T76" fmla="*/ 13587557 w 11"/>
              <a:gd name="T77" fmla="*/ 53508611 h 33"/>
              <a:gd name="T78" fmla="*/ 13587557 w 11"/>
              <a:gd name="T79" fmla="*/ 55234820 h 33"/>
              <a:gd name="T80" fmla="*/ 13587557 w 11"/>
              <a:gd name="T81" fmla="*/ 56961030 h 33"/>
              <a:gd name="T82" fmla="*/ 13587557 w 11"/>
              <a:gd name="T83" fmla="*/ 55234820 h 33"/>
              <a:gd name="T84" fmla="*/ 13587557 w 11"/>
              <a:gd name="T85" fmla="*/ 51782401 h 33"/>
              <a:gd name="T86" fmla="*/ 15528636 w 11"/>
              <a:gd name="T87" fmla="*/ 46605070 h 33"/>
              <a:gd name="T88" fmla="*/ 15528636 w 11"/>
              <a:gd name="T89" fmla="*/ 29342971 h 33"/>
              <a:gd name="T90" fmla="*/ 15528636 w 11"/>
              <a:gd name="T91" fmla="*/ 13808380 h 33"/>
              <a:gd name="T92" fmla="*/ 15528636 w 11"/>
              <a:gd name="T93" fmla="*/ 6904840 h 33"/>
              <a:gd name="T94" fmla="*/ 15528636 w 11"/>
              <a:gd name="T95" fmla="*/ 1726210 h 33"/>
              <a:gd name="T96" fmla="*/ 17469716 w 11"/>
              <a:gd name="T97" fmla="*/ 0 h 33"/>
              <a:gd name="T98" fmla="*/ 17469716 w 11"/>
              <a:gd name="T99" fmla="*/ 0 h 33"/>
              <a:gd name="T100" fmla="*/ 17469716 w 11"/>
              <a:gd name="T101" fmla="*/ 1726210 h 33"/>
              <a:gd name="T102" fmla="*/ 17469716 w 11"/>
              <a:gd name="T103" fmla="*/ 6904840 h 33"/>
              <a:gd name="T104" fmla="*/ 17469716 w 11"/>
              <a:gd name="T105" fmla="*/ 24165640 h 33"/>
              <a:gd name="T106" fmla="*/ 17469716 w 11"/>
              <a:gd name="T107" fmla="*/ 41426440 h 33"/>
              <a:gd name="T108" fmla="*/ 19410795 w 11"/>
              <a:gd name="T109" fmla="*/ 51782401 h 33"/>
              <a:gd name="T110" fmla="*/ 19410795 w 11"/>
              <a:gd name="T111" fmla="*/ 55234820 h 33"/>
              <a:gd name="T112" fmla="*/ 19410795 w 11"/>
              <a:gd name="T113" fmla="*/ 56961030 h 33"/>
              <a:gd name="T114" fmla="*/ 19410795 w 11"/>
              <a:gd name="T115" fmla="*/ 55234820 h 33"/>
              <a:gd name="T116" fmla="*/ 19410795 w 11"/>
              <a:gd name="T117" fmla="*/ 53508611 h 33"/>
              <a:gd name="T118" fmla="*/ 19410795 w 11"/>
              <a:gd name="T119" fmla="*/ 44878860 h 33"/>
              <a:gd name="T120" fmla="*/ 21351875 w 11"/>
              <a:gd name="T121" fmla="*/ 24165640 h 33"/>
              <a:gd name="T122" fmla="*/ 21351875 w 11"/>
              <a:gd name="T123" fmla="*/ 10355961 h 3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33"/>
              <a:gd name="T188" fmla="*/ 11 w 11"/>
              <a:gd name="T189" fmla="*/ 33 h 3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33">
                <a:moveTo>
                  <a:pt x="0" y="5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1" y="18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7"/>
                </a:lnTo>
                <a:lnTo>
                  <a:pt x="2" y="26"/>
                </a:lnTo>
                <a:lnTo>
                  <a:pt x="2" y="24"/>
                </a:lnTo>
                <a:lnTo>
                  <a:pt x="2" y="21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12"/>
                </a:lnTo>
                <a:lnTo>
                  <a:pt x="4" y="13"/>
                </a:lnTo>
                <a:lnTo>
                  <a:pt x="4" y="14"/>
                </a:lnTo>
                <a:lnTo>
                  <a:pt x="4" y="17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26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2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5"/>
                </a:lnTo>
                <a:lnTo>
                  <a:pt x="5" y="22"/>
                </a:lnTo>
                <a:lnTo>
                  <a:pt x="5" y="21"/>
                </a:lnTo>
                <a:lnTo>
                  <a:pt x="5" y="20"/>
                </a:lnTo>
                <a:lnTo>
                  <a:pt x="5" y="18"/>
                </a:lnTo>
                <a:lnTo>
                  <a:pt x="5" y="14"/>
                </a:lnTo>
                <a:lnTo>
                  <a:pt x="5" y="13"/>
                </a:lnTo>
                <a:lnTo>
                  <a:pt x="5" y="12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10"/>
                </a:lnTo>
                <a:lnTo>
                  <a:pt x="6" y="11"/>
                </a:lnTo>
                <a:lnTo>
                  <a:pt x="6" y="12"/>
                </a:lnTo>
                <a:lnTo>
                  <a:pt x="6" y="14"/>
                </a:lnTo>
                <a:lnTo>
                  <a:pt x="6" y="18"/>
                </a:lnTo>
                <a:lnTo>
                  <a:pt x="6" y="19"/>
                </a:lnTo>
                <a:lnTo>
                  <a:pt x="7" y="19"/>
                </a:lnTo>
                <a:lnTo>
                  <a:pt x="7" y="20"/>
                </a:lnTo>
                <a:lnTo>
                  <a:pt x="7" y="22"/>
                </a:lnTo>
                <a:lnTo>
                  <a:pt x="7" y="23"/>
                </a:lnTo>
                <a:lnTo>
                  <a:pt x="7" y="24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2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8" y="28"/>
                </a:lnTo>
                <a:lnTo>
                  <a:pt x="8" y="27"/>
                </a:lnTo>
                <a:lnTo>
                  <a:pt x="8" y="25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3"/>
                </a:lnTo>
                <a:lnTo>
                  <a:pt x="8" y="12"/>
                </a:lnTo>
                <a:lnTo>
                  <a:pt x="8" y="11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4"/>
                </a:lnTo>
                <a:lnTo>
                  <a:pt x="9" y="15"/>
                </a:lnTo>
                <a:lnTo>
                  <a:pt x="9" y="16"/>
                </a:lnTo>
                <a:lnTo>
                  <a:pt x="9" y="18"/>
                </a:lnTo>
                <a:lnTo>
                  <a:pt x="9" y="22"/>
                </a:lnTo>
                <a:lnTo>
                  <a:pt x="9" y="23"/>
                </a:lnTo>
                <a:lnTo>
                  <a:pt x="9" y="24"/>
                </a:lnTo>
                <a:lnTo>
                  <a:pt x="9" y="26"/>
                </a:lnTo>
                <a:lnTo>
                  <a:pt x="10" y="27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0" y="33"/>
                </a:lnTo>
                <a:lnTo>
                  <a:pt x="10" y="32"/>
                </a:lnTo>
                <a:lnTo>
                  <a:pt x="10" y="31"/>
                </a:lnTo>
                <a:lnTo>
                  <a:pt x="10" y="30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0" y="25"/>
                </a:lnTo>
                <a:lnTo>
                  <a:pt x="10" y="23"/>
                </a:lnTo>
                <a:lnTo>
                  <a:pt x="11" y="19"/>
                </a:lnTo>
                <a:lnTo>
                  <a:pt x="11" y="18"/>
                </a:lnTo>
                <a:lnTo>
                  <a:pt x="11" y="17"/>
                </a:lnTo>
                <a:lnTo>
                  <a:pt x="11" y="14"/>
                </a:lnTo>
                <a:lnTo>
                  <a:pt x="11" y="13"/>
                </a:lnTo>
                <a:lnTo>
                  <a:pt x="11" y="12"/>
                </a:lnTo>
                <a:lnTo>
                  <a:pt x="11" y="10"/>
                </a:lnTo>
                <a:lnTo>
                  <a:pt x="11" y="9"/>
                </a:lnTo>
                <a:lnTo>
                  <a:pt x="11" y="8"/>
                </a:lnTo>
                <a:lnTo>
                  <a:pt x="11" y="6"/>
                </a:lnTo>
                <a:lnTo>
                  <a:pt x="11" y="5"/>
                </a:lnTo>
                <a:lnTo>
                  <a:pt x="11" y="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690195" y="678235"/>
            <a:ext cx="15875" cy="46037"/>
          </a:xfrm>
          <a:custGeom>
            <a:avLst/>
            <a:gdLst>
              <a:gd name="T0" fmla="*/ 0 w 12"/>
              <a:gd name="T1" fmla="*/ 3496181 h 35"/>
              <a:gd name="T2" fmla="*/ 0 w 12"/>
              <a:gd name="T3" fmla="*/ 1748091 h 35"/>
              <a:gd name="T4" fmla="*/ 1779323 w 12"/>
              <a:gd name="T5" fmla="*/ 1748091 h 35"/>
              <a:gd name="T6" fmla="*/ 1779323 w 12"/>
              <a:gd name="T7" fmla="*/ 3496181 h 35"/>
              <a:gd name="T8" fmla="*/ 1779323 w 12"/>
              <a:gd name="T9" fmla="*/ 10487229 h 35"/>
              <a:gd name="T10" fmla="*/ 1779323 w 12"/>
              <a:gd name="T11" fmla="*/ 27968135 h 35"/>
              <a:gd name="T12" fmla="*/ 1779323 w 12"/>
              <a:gd name="T13" fmla="*/ 45447726 h 35"/>
              <a:gd name="T14" fmla="*/ 3558646 w 12"/>
              <a:gd name="T15" fmla="*/ 55934955 h 35"/>
              <a:gd name="T16" fmla="*/ 3558646 w 12"/>
              <a:gd name="T17" fmla="*/ 57683046 h 35"/>
              <a:gd name="T18" fmla="*/ 3558646 w 12"/>
              <a:gd name="T19" fmla="*/ 59431136 h 35"/>
              <a:gd name="T20" fmla="*/ 3558646 w 12"/>
              <a:gd name="T21" fmla="*/ 59431136 h 35"/>
              <a:gd name="T22" fmla="*/ 3558646 w 12"/>
              <a:gd name="T23" fmla="*/ 55934955 h 35"/>
              <a:gd name="T24" fmla="*/ 3558646 w 12"/>
              <a:gd name="T25" fmla="*/ 48943908 h 35"/>
              <a:gd name="T26" fmla="*/ 5337969 w 12"/>
              <a:gd name="T27" fmla="*/ 22723863 h 35"/>
              <a:gd name="T28" fmla="*/ 5337969 w 12"/>
              <a:gd name="T29" fmla="*/ 10487229 h 35"/>
              <a:gd name="T30" fmla="*/ 5337969 w 12"/>
              <a:gd name="T31" fmla="*/ 3496181 h 35"/>
              <a:gd name="T32" fmla="*/ 5337969 w 12"/>
              <a:gd name="T33" fmla="*/ 1748091 h 35"/>
              <a:gd name="T34" fmla="*/ 5337969 w 12"/>
              <a:gd name="T35" fmla="*/ 0 h 35"/>
              <a:gd name="T36" fmla="*/ 5337969 w 12"/>
              <a:gd name="T37" fmla="*/ 1748091 h 35"/>
              <a:gd name="T38" fmla="*/ 5337969 w 12"/>
              <a:gd name="T39" fmla="*/ 5244272 h 35"/>
              <a:gd name="T40" fmla="*/ 7117292 w 12"/>
              <a:gd name="T41" fmla="*/ 12235319 h 35"/>
              <a:gd name="T42" fmla="*/ 7117292 w 12"/>
              <a:gd name="T43" fmla="*/ 31463001 h 35"/>
              <a:gd name="T44" fmla="*/ 7117292 w 12"/>
              <a:gd name="T45" fmla="*/ 48943908 h 35"/>
              <a:gd name="T46" fmla="*/ 7117292 w 12"/>
              <a:gd name="T47" fmla="*/ 55934955 h 35"/>
              <a:gd name="T48" fmla="*/ 8896615 w 12"/>
              <a:gd name="T49" fmla="*/ 59431136 h 35"/>
              <a:gd name="T50" fmla="*/ 8896615 w 12"/>
              <a:gd name="T51" fmla="*/ 59431136 h 35"/>
              <a:gd name="T52" fmla="*/ 8896615 w 12"/>
              <a:gd name="T53" fmla="*/ 59431136 h 35"/>
              <a:gd name="T54" fmla="*/ 8896615 w 12"/>
              <a:gd name="T55" fmla="*/ 55934955 h 35"/>
              <a:gd name="T56" fmla="*/ 8896615 w 12"/>
              <a:gd name="T57" fmla="*/ 48943908 h 35"/>
              <a:gd name="T58" fmla="*/ 8896615 w 12"/>
              <a:gd name="T59" fmla="*/ 29716226 h 35"/>
              <a:gd name="T60" fmla="*/ 10675938 w 12"/>
              <a:gd name="T61" fmla="*/ 10487229 h 35"/>
              <a:gd name="T62" fmla="*/ 10675938 w 12"/>
              <a:gd name="T63" fmla="*/ 3496181 h 35"/>
              <a:gd name="T64" fmla="*/ 10675938 w 12"/>
              <a:gd name="T65" fmla="*/ 0 h 35"/>
              <a:gd name="T66" fmla="*/ 10675938 w 12"/>
              <a:gd name="T67" fmla="*/ 0 h 35"/>
              <a:gd name="T68" fmla="*/ 10675938 w 12"/>
              <a:gd name="T69" fmla="*/ 1748091 h 35"/>
              <a:gd name="T70" fmla="*/ 10675938 w 12"/>
              <a:gd name="T71" fmla="*/ 6992363 h 35"/>
              <a:gd name="T72" fmla="*/ 12455260 w 12"/>
              <a:gd name="T73" fmla="*/ 26220045 h 35"/>
              <a:gd name="T74" fmla="*/ 12455260 w 12"/>
              <a:gd name="T75" fmla="*/ 45447726 h 35"/>
              <a:gd name="T76" fmla="*/ 12455260 w 12"/>
              <a:gd name="T77" fmla="*/ 55934955 h 35"/>
              <a:gd name="T78" fmla="*/ 12455260 w 12"/>
              <a:gd name="T79" fmla="*/ 59431136 h 35"/>
              <a:gd name="T80" fmla="*/ 12455260 w 12"/>
              <a:gd name="T81" fmla="*/ 61179227 h 35"/>
              <a:gd name="T82" fmla="*/ 14234583 w 12"/>
              <a:gd name="T83" fmla="*/ 59431136 h 35"/>
              <a:gd name="T84" fmla="*/ 14234583 w 12"/>
              <a:gd name="T85" fmla="*/ 57683046 h 35"/>
              <a:gd name="T86" fmla="*/ 14234583 w 12"/>
              <a:gd name="T87" fmla="*/ 48943908 h 35"/>
              <a:gd name="T88" fmla="*/ 14234583 w 12"/>
              <a:gd name="T89" fmla="*/ 22723863 h 35"/>
              <a:gd name="T90" fmla="*/ 16013906 w 12"/>
              <a:gd name="T91" fmla="*/ 10487229 h 35"/>
              <a:gd name="T92" fmla="*/ 16013906 w 12"/>
              <a:gd name="T93" fmla="*/ 3496181 h 35"/>
              <a:gd name="T94" fmla="*/ 16013906 w 12"/>
              <a:gd name="T95" fmla="*/ 0 h 35"/>
              <a:gd name="T96" fmla="*/ 16013906 w 12"/>
              <a:gd name="T97" fmla="*/ 0 h 35"/>
              <a:gd name="T98" fmla="*/ 16013906 w 12"/>
              <a:gd name="T99" fmla="*/ 0 h 35"/>
              <a:gd name="T100" fmla="*/ 16013906 w 12"/>
              <a:gd name="T101" fmla="*/ 5244272 h 35"/>
              <a:gd name="T102" fmla="*/ 16013906 w 12"/>
              <a:gd name="T103" fmla="*/ 13983410 h 35"/>
              <a:gd name="T104" fmla="*/ 17793229 w 12"/>
              <a:gd name="T105" fmla="*/ 36707273 h 35"/>
              <a:gd name="T106" fmla="*/ 17793229 w 12"/>
              <a:gd name="T107" fmla="*/ 50691998 h 35"/>
              <a:gd name="T108" fmla="*/ 17793229 w 12"/>
              <a:gd name="T109" fmla="*/ 57683046 h 35"/>
              <a:gd name="T110" fmla="*/ 17793229 w 12"/>
              <a:gd name="T111" fmla="*/ 59431136 h 35"/>
              <a:gd name="T112" fmla="*/ 17793229 w 12"/>
              <a:gd name="T113" fmla="*/ 61179227 h 35"/>
              <a:gd name="T114" fmla="*/ 19572552 w 12"/>
              <a:gd name="T115" fmla="*/ 59431136 h 35"/>
              <a:gd name="T116" fmla="*/ 19572552 w 12"/>
              <a:gd name="T117" fmla="*/ 57683046 h 35"/>
              <a:gd name="T118" fmla="*/ 19572552 w 12"/>
              <a:gd name="T119" fmla="*/ 48943908 h 35"/>
              <a:gd name="T120" fmla="*/ 19572552 w 12"/>
              <a:gd name="T121" fmla="*/ 26220045 h 35"/>
              <a:gd name="T122" fmla="*/ 19572552 w 12"/>
              <a:gd name="T123" fmla="*/ 12235319 h 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5"/>
              <a:gd name="T188" fmla="*/ 12 w 12"/>
              <a:gd name="T189" fmla="*/ 35 h 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5">
                <a:moveTo>
                  <a:pt x="0" y="4"/>
                </a:move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7"/>
                </a:lnTo>
                <a:lnTo>
                  <a:pt x="1" y="8"/>
                </a:lnTo>
                <a:lnTo>
                  <a:pt x="1" y="10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8"/>
                </a:lnTo>
                <a:lnTo>
                  <a:pt x="2" y="26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8"/>
                </a:lnTo>
                <a:lnTo>
                  <a:pt x="3" y="14"/>
                </a:lnTo>
                <a:lnTo>
                  <a:pt x="3" y="13"/>
                </a:lnTo>
                <a:lnTo>
                  <a:pt x="3" y="11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  <a:lnTo>
                  <a:pt x="4" y="14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4" y="22"/>
                </a:lnTo>
                <a:lnTo>
                  <a:pt x="4" y="26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4" y="32"/>
                </a:lnTo>
                <a:lnTo>
                  <a:pt x="4" y="33"/>
                </a:lnTo>
                <a:lnTo>
                  <a:pt x="5" y="33"/>
                </a:lnTo>
                <a:lnTo>
                  <a:pt x="5" y="34"/>
                </a:lnTo>
                <a:lnTo>
                  <a:pt x="5" y="33"/>
                </a:lnTo>
                <a:lnTo>
                  <a:pt x="5" y="32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8"/>
                </a:lnTo>
                <a:lnTo>
                  <a:pt x="5" y="26"/>
                </a:lnTo>
                <a:lnTo>
                  <a:pt x="5" y="25"/>
                </a:lnTo>
                <a:lnTo>
                  <a:pt x="5" y="24"/>
                </a:lnTo>
                <a:lnTo>
                  <a:pt x="5" y="22"/>
                </a:lnTo>
                <a:lnTo>
                  <a:pt x="5" y="18"/>
                </a:lnTo>
                <a:lnTo>
                  <a:pt x="5" y="17"/>
                </a:lnTo>
                <a:lnTo>
                  <a:pt x="5" y="16"/>
                </a:lnTo>
                <a:lnTo>
                  <a:pt x="6" y="14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6"/>
                </a:lnTo>
                <a:lnTo>
                  <a:pt x="6" y="5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7" y="5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1"/>
                </a:lnTo>
                <a:lnTo>
                  <a:pt x="7" y="15"/>
                </a:lnTo>
                <a:lnTo>
                  <a:pt x="7" y="16"/>
                </a:lnTo>
                <a:lnTo>
                  <a:pt x="7" y="17"/>
                </a:lnTo>
                <a:lnTo>
                  <a:pt x="7" y="18"/>
                </a:lnTo>
                <a:lnTo>
                  <a:pt x="7" y="20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8"/>
                </a:lnTo>
                <a:lnTo>
                  <a:pt x="7" y="29"/>
                </a:lnTo>
                <a:lnTo>
                  <a:pt x="7" y="30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8" y="32"/>
                </a:lnTo>
                <a:lnTo>
                  <a:pt x="8" y="31"/>
                </a:lnTo>
                <a:lnTo>
                  <a:pt x="8" y="30"/>
                </a:lnTo>
                <a:lnTo>
                  <a:pt x="8" y="29"/>
                </a:lnTo>
                <a:lnTo>
                  <a:pt x="8" y="28"/>
                </a:lnTo>
                <a:lnTo>
                  <a:pt x="8" y="27"/>
                </a:lnTo>
                <a:lnTo>
                  <a:pt x="8" y="25"/>
                </a:lnTo>
                <a:lnTo>
                  <a:pt x="8" y="22"/>
                </a:lnTo>
                <a:lnTo>
                  <a:pt x="8" y="21"/>
                </a:lnTo>
                <a:lnTo>
                  <a:pt x="8" y="20"/>
                </a:lnTo>
                <a:lnTo>
                  <a:pt x="8" y="19"/>
                </a:lnTo>
                <a:lnTo>
                  <a:pt x="8" y="17"/>
                </a:lnTo>
                <a:lnTo>
                  <a:pt x="8" y="13"/>
                </a:lnTo>
                <a:lnTo>
                  <a:pt x="8" y="12"/>
                </a:lnTo>
                <a:lnTo>
                  <a:pt x="8" y="11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10" y="11"/>
                </a:lnTo>
                <a:lnTo>
                  <a:pt x="10" y="12"/>
                </a:lnTo>
                <a:lnTo>
                  <a:pt x="10" y="13"/>
                </a:lnTo>
                <a:lnTo>
                  <a:pt x="10" y="14"/>
                </a:lnTo>
                <a:lnTo>
                  <a:pt x="10" y="16"/>
                </a:lnTo>
                <a:lnTo>
                  <a:pt x="10" y="21"/>
                </a:lnTo>
                <a:lnTo>
                  <a:pt x="10" y="22"/>
                </a:lnTo>
                <a:lnTo>
                  <a:pt x="10" y="23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0" y="33"/>
                </a:lnTo>
                <a:lnTo>
                  <a:pt x="10" y="34"/>
                </a:lnTo>
                <a:lnTo>
                  <a:pt x="10" y="35"/>
                </a:lnTo>
                <a:lnTo>
                  <a:pt x="11" y="35"/>
                </a:lnTo>
                <a:lnTo>
                  <a:pt x="11" y="34"/>
                </a:lnTo>
                <a:lnTo>
                  <a:pt x="11" y="33"/>
                </a:lnTo>
                <a:lnTo>
                  <a:pt x="11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8"/>
                </a:lnTo>
                <a:lnTo>
                  <a:pt x="11" y="27"/>
                </a:lnTo>
                <a:lnTo>
                  <a:pt x="11" y="25"/>
                </a:lnTo>
                <a:lnTo>
                  <a:pt x="11" y="24"/>
                </a:lnTo>
                <a:lnTo>
                  <a:pt x="11" y="23"/>
                </a:lnTo>
                <a:lnTo>
                  <a:pt x="11" y="20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1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2" y="5"/>
                </a:lnTo>
                <a:lnTo>
                  <a:pt x="12" y="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6" name="Freeform 172"/>
          <p:cNvSpPr>
            <a:spLocks/>
          </p:cNvSpPr>
          <p:nvPr/>
        </p:nvSpPr>
        <p:spPr bwMode="auto">
          <a:xfrm>
            <a:off x="5706070" y="676647"/>
            <a:ext cx="12700" cy="49213"/>
          </a:xfrm>
          <a:custGeom>
            <a:avLst/>
            <a:gdLst>
              <a:gd name="T0" fmla="*/ 0 w 10"/>
              <a:gd name="T1" fmla="*/ 3535356 h 37"/>
              <a:gd name="T2" fmla="*/ 0 w 10"/>
              <a:gd name="T3" fmla="*/ 1767678 h 37"/>
              <a:gd name="T4" fmla="*/ 0 w 10"/>
              <a:gd name="T5" fmla="*/ 1767678 h 37"/>
              <a:gd name="T6" fmla="*/ 0 w 10"/>
              <a:gd name="T7" fmla="*/ 3535356 h 37"/>
              <a:gd name="T8" fmla="*/ 0 w 10"/>
              <a:gd name="T9" fmla="*/ 8838389 h 37"/>
              <a:gd name="T10" fmla="*/ 0 w 10"/>
              <a:gd name="T11" fmla="*/ 21210803 h 37"/>
              <a:gd name="T12" fmla="*/ 1708150 w 10"/>
              <a:gd name="T13" fmla="*/ 44189284 h 37"/>
              <a:gd name="T14" fmla="*/ 1708150 w 10"/>
              <a:gd name="T15" fmla="*/ 54794020 h 37"/>
              <a:gd name="T16" fmla="*/ 1708150 w 10"/>
              <a:gd name="T17" fmla="*/ 60097053 h 37"/>
              <a:gd name="T18" fmla="*/ 1708150 w 10"/>
              <a:gd name="T19" fmla="*/ 63632409 h 37"/>
              <a:gd name="T20" fmla="*/ 1708150 w 10"/>
              <a:gd name="T21" fmla="*/ 63632409 h 37"/>
              <a:gd name="T22" fmla="*/ 1708150 w 10"/>
              <a:gd name="T23" fmla="*/ 61864731 h 37"/>
              <a:gd name="T24" fmla="*/ 1708150 w 10"/>
              <a:gd name="T25" fmla="*/ 58329376 h 37"/>
              <a:gd name="T26" fmla="*/ 3416300 w 10"/>
              <a:gd name="T27" fmla="*/ 47724639 h 37"/>
              <a:gd name="T28" fmla="*/ 3416300 w 10"/>
              <a:gd name="T29" fmla="*/ 28281514 h 37"/>
              <a:gd name="T30" fmla="*/ 3416300 w 10"/>
              <a:gd name="T31" fmla="*/ 12372414 h 37"/>
              <a:gd name="T32" fmla="*/ 3416300 w 10"/>
              <a:gd name="T33" fmla="*/ 5303033 h 37"/>
              <a:gd name="T34" fmla="*/ 5124450 w 10"/>
              <a:gd name="T35" fmla="*/ 1767678 h 37"/>
              <a:gd name="T36" fmla="*/ 5124450 w 10"/>
              <a:gd name="T37" fmla="*/ 1767678 h 37"/>
              <a:gd name="T38" fmla="*/ 5124450 w 10"/>
              <a:gd name="T39" fmla="*/ 1767678 h 37"/>
              <a:gd name="T40" fmla="*/ 5124450 w 10"/>
              <a:gd name="T41" fmla="*/ 3535356 h 37"/>
              <a:gd name="T42" fmla="*/ 5124450 w 10"/>
              <a:gd name="T43" fmla="*/ 10606067 h 37"/>
              <a:gd name="T44" fmla="*/ 5124450 w 10"/>
              <a:gd name="T45" fmla="*/ 30049192 h 37"/>
              <a:gd name="T46" fmla="*/ 6832600 w 10"/>
              <a:gd name="T47" fmla="*/ 44189284 h 37"/>
              <a:gd name="T48" fmla="*/ 6832600 w 10"/>
              <a:gd name="T49" fmla="*/ 56561698 h 37"/>
              <a:gd name="T50" fmla="*/ 6832600 w 10"/>
              <a:gd name="T51" fmla="*/ 61864731 h 37"/>
              <a:gd name="T52" fmla="*/ 6832600 w 10"/>
              <a:gd name="T53" fmla="*/ 63632409 h 37"/>
              <a:gd name="T54" fmla="*/ 6832600 w 10"/>
              <a:gd name="T55" fmla="*/ 63632409 h 37"/>
              <a:gd name="T56" fmla="*/ 6832600 w 10"/>
              <a:gd name="T57" fmla="*/ 61864731 h 37"/>
              <a:gd name="T58" fmla="*/ 8540750 w 10"/>
              <a:gd name="T59" fmla="*/ 54794020 h 37"/>
              <a:gd name="T60" fmla="*/ 8540750 w 10"/>
              <a:gd name="T61" fmla="*/ 35350895 h 37"/>
              <a:gd name="T62" fmla="*/ 8540750 w 10"/>
              <a:gd name="T63" fmla="*/ 14140092 h 37"/>
              <a:gd name="T64" fmla="*/ 8540750 w 10"/>
              <a:gd name="T65" fmla="*/ 5303033 h 37"/>
              <a:gd name="T66" fmla="*/ 8540750 w 10"/>
              <a:gd name="T67" fmla="*/ 1767678 h 37"/>
              <a:gd name="T68" fmla="*/ 8540750 w 10"/>
              <a:gd name="T69" fmla="*/ 0 h 37"/>
              <a:gd name="T70" fmla="*/ 10248900 w 10"/>
              <a:gd name="T71" fmla="*/ 1767678 h 37"/>
              <a:gd name="T72" fmla="*/ 10248900 w 10"/>
              <a:gd name="T73" fmla="*/ 3535356 h 37"/>
              <a:gd name="T74" fmla="*/ 10248900 w 10"/>
              <a:gd name="T75" fmla="*/ 10606067 h 37"/>
              <a:gd name="T76" fmla="*/ 10248900 w 10"/>
              <a:gd name="T77" fmla="*/ 24746159 h 37"/>
              <a:gd name="T78" fmla="*/ 10248900 w 10"/>
              <a:gd name="T79" fmla="*/ 47724639 h 37"/>
              <a:gd name="T80" fmla="*/ 11957050 w 10"/>
              <a:gd name="T81" fmla="*/ 58329376 h 37"/>
              <a:gd name="T82" fmla="*/ 11957050 w 10"/>
              <a:gd name="T83" fmla="*/ 61864731 h 37"/>
              <a:gd name="T84" fmla="*/ 11957050 w 10"/>
              <a:gd name="T85" fmla="*/ 63632409 h 37"/>
              <a:gd name="T86" fmla="*/ 11957050 w 10"/>
              <a:gd name="T87" fmla="*/ 63632409 h 37"/>
              <a:gd name="T88" fmla="*/ 11957050 w 10"/>
              <a:gd name="T89" fmla="*/ 60097053 h 37"/>
              <a:gd name="T90" fmla="*/ 11957050 w 10"/>
              <a:gd name="T91" fmla="*/ 53027673 h 37"/>
              <a:gd name="T92" fmla="*/ 13665200 w 10"/>
              <a:gd name="T93" fmla="*/ 38886250 h 37"/>
              <a:gd name="T94" fmla="*/ 13665200 w 10"/>
              <a:gd name="T95" fmla="*/ 15907770 h 37"/>
              <a:gd name="T96" fmla="*/ 13665200 w 10"/>
              <a:gd name="T97" fmla="*/ 5303033 h 37"/>
              <a:gd name="T98" fmla="*/ 13665200 w 10"/>
              <a:gd name="T99" fmla="*/ 1767678 h 37"/>
              <a:gd name="T100" fmla="*/ 13665200 w 10"/>
              <a:gd name="T101" fmla="*/ 0 h 37"/>
              <a:gd name="T102" fmla="*/ 15373350 w 10"/>
              <a:gd name="T103" fmla="*/ 0 h 37"/>
              <a:gd name="T104" fmla="*/ 15373350 w 10"/>
              <a:gd name="T105" fmla="*/ 3535356 h 37"/>
              <a:gd name="T106" fmla="*/ 15373350 w 10"/>
              <a:gd name="T107" fmla="*/ 10606067 h 37"/>
              <a:gd name="T108" fmla="*/ 15373350 w 10"/>
              <a:gd name="T109" fmla="*/ 24746159 h 37"/>
              <a:gd name="T110" fmla="*/ 15373350 w 10"/>
              <a:gd name="T111" fmla="*/ 51259995 h 37"/>
              <a:gd name="T112" fmla="*/ 15373350 w 10"/>
              <a:gd name="T113" fmla="*/ 60097053 h 37"/>
              <a:gd name="T114" fmla="*/ 17081500 w 10"/>
              <a:gd name="T115" fmla="*/ 63632409 h 37"/>
              <a:gd name="T116" fmla="*/ 17081500 w 10"/>
              <a:gd name="T117" fmla="*/ 65400087 h 37"/>
              <a:gd name="T118" fmla="*/ 17081500 w 10"/>
              <a:gd name="T119" fmla="*/ 63632409 h 37"/>
              <a:gd name="T120" fmla="*/ 17081500 w 10"/>
              <a:gd name="T121" fmla="*/ 60097053 h 37"/>
              <a:gd name="T122" fmla="*/ 17081500 w 10"/>
              <a:gd name="T123" fmla="*/ 51259995 h 3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"/>
              <a:gd name="T187" fmla="*/ 0 h 37"/>
              <a:gd name="T188" fmla="*/ 10 w 10"/>
              <a:gd name="T189" fmla="*/ 37 h 3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" h="37">
                <a:moveTo>
                  <a:pt x="0" y="5"/>
                </a:move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6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1" y="35"/>
                </a:lnTo>
                <a:lnTo>
                  <a:pt x="1" y="36"/>
                </a:lnTo>
                <a:lnTo>
                  <a:pt x="1" y="35"/>
                </a:lnTo>
                <a:lnTo>
                  <a:pt x="1" y="34"/>
                </a:lnTo>
                <a:lnTo>
                  <a:pt x="1" y="33"/>
                </a:lnTo>
                <a:lnTo>
                  <a:pt x="2" y="32"/>
                </a:lnTo>
                <a:lnTo>
                  <a:pt x="2" y="31"/>
                </a:lnTo>
                <a:lnTo>
                  <a:pt x="2" y="30"/>
                </a:lnTo>
                <a:lnTo>
                  <a:pt x="2" y="29"/>
                </a:lnTo>
                <a:lnTo>
                  <a:pt x="2" y="27"/>
                </a:lnTo>
                <a:lnTo>
                  <a:pt x="2" y="26"/>
                </a:lnTo>
                <a:lnTo>
                  <a:pt x="2" y="25"/>
                </a:lnTo>
                <a:lnTo>
                  <a:pt x="2" y="23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2" y="12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2"/>
                </a:lnTo>
                <a:lnTo>
                  <a:pt x="3" y="16"/>
                </a:lnTo>
                <a:lnTo>
                  <a:pt x="3" y="17"/>
                </a:lnTo>
                <a:lnTo>
                  <a:pt x="3" y="19"/>
                </a:lnTo>
                <a:lnTo>
                  <a:pt x="3" y="21"/>
                </a:lnTo>
                <a:lnTo>
                  <a:pt x="4" y="21"/>
                </a:lnTo>
                <a:lnTo>
                  <a:pt x="4" y="22"/>
                </a:lnTo>
                <a:lnTo>
                  <a:pt x="4" y="23"/>
                </a:lnTo>
                <a:lnTo>
                  <a:pt x="4" y="25"/>
                </a:lnTo>
                <a:lnTo>
                  <a:pt x="4" y="26"/>
                </a:lnTo>
                <a:lnTo>
                  <a:pt x="4" y="27"/>
                </a:lnTo>
                <a:lnTo>
                  <a:pt x="4" y="29"/>
                </a:lnTo>
                <a:lnTo>
                  <a:pt x="4" y="30"/>
                </a:lnTo>
                <a:lnTo>
                  <a:pt x="4" y="32"/>
                </a:lnTo>
                <a:lnTo>
                  <a:pt x="4" y="33"/>
                </a:lnTo>
                <a:lnTo>
                  <a:pt x="4" y="34"/>
                </a:lnTo>
                <a:lnTo>
                  <a:pt x="4" y="35"/>
                </a:lnTo>
                <a:lnTo>
                  <a:pt x="4" y="36"/>
                </a:lnTo>
                <a:lnTo>
                  <a:pt x="4" y="35"/>
                </a:lnTo>
                <a:lnTo>
                  <a:pt x="4" y="34"/>
                </a:lnTo>
                <a:lnTo>
                  <a:pt x="4" y="33"/>
                </a:lnTo>
                <a:lnTo>
                  <a:pt x="5" y="31"/>
                </a:lnTo>
                <a:lnTo>
                  <a:pt x="5" y="30"/>
                </a:lnTo>
                <a:lnTo>
                  <a:pt x="5" y="29"/>
                </a:lnTo>
                <a:lnTo>
                  <a:pt x="5" y="27"/>
                </a:lnTo>
                <a:lnTo>
                  <a:pt x="5" y="23"/>
                </a:lnTo>
                <a:lnTo>
                  <a:pt x="5" y="22"/>
                </a:lnTo>
                <a:lnTo>
                  <a:pt x="5" y="20"/>
                </a:lnTo>
                <a:lnTo>
                  <a:pt x="5" y="18"/>
                </a:lnTo>
                <a:lnTo>
                  <a:pt x="5" y="13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0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6"/>
                </a:lnTo>
                <a:lnTo>
                  <a:pt x="6" y="21"/>
                </a:lnTo>
                <a:lnTo>
                  <a:pt x="6" y="22"/>
                </a:lnTo>
                <a:lnTo>
                  <a:pt x="6" y="24"/>
                </a:lnTo>
                <a:lnTo>
                  <a:pt x="6" y="26"/>
                </a:lnTo>
                <a:lnTo>
                  <a:pt x="6" y="27"/>
                </a:lnTo>
                <a:lnTo>
                  <a:pt x="6" y="28"/>
                </a:lnTo>
                <a:lnTo>
                  <a:pt x="7" y="30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5"/>
                </a:lnTo>
                <a:lnTo>
                  <a:pt x="7" y="34"/>
                </a:lnTo>
                <a:lnTo>
                  <a:pt x="7" y="33"/>
                </a:lnTo>
                <a:lnTo>
                  <a:pt x="7" y="32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7" y="28"/>
                </a:lnTo>
                <a:lnTo>
                  <a:pt x="7" y="26"/>
                </a:lnTo>
                <a:lnTo>
                  <a:pt x="8" y="24"/>
                </a:lnTo>
                <a:lnTo>
                  <a:pt x="8" y="23"/>
                </a:lnTo>
                <a:lnTo>
                  <a:pt x="8" y="22"/>
                </a:lnTo>
                <a:lnTo>
                  <a:pt x="8" y="20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10"/>
                </a:lnTo>
                <a:lnTo>
                  <a:pt x="8" y="9"/>
                </a:lnTo>
                <a:lnTo>
                  <a:pt x="8" y="8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0"/>
                </a:lnTo>
                <a:lnTo>
                  <a:pt x="9" y="11"/>
                </a:lnTo>
                <a:lnTo>
                  <a:pt x="9" y="12"/>
                </a:lnTo>
                <a:lnTo>
                  <a:pt x="9" y="14"/>
                </a:lnTo>
                <a:lnTo>
                  <a:pt x="9" y="19"/>
                </a:lnTo>
                <a:lnTo>
                  <a:pt x="9" y="20"/>
                </a:lnTo>
                <a:lnTo>
                  <a:pt x="9" y="22"/>
                </a:lnTo>
                <a:lnTo>
                  <a:pt x="9" y="24"/>
                </a:lnTo>
                <a:lnTo>
                  <a:pt x="9" y="28"/>
                </a:lnTo>
                <a:lnTo>
                  <a:pt x="9" y="29"/>
                </a:lnTo>
                <a:lnTo>
                  <a:pt x="9" y="30"/>
                </a:lnTo>
                <a:lnTo>
                  <a:pt x="9" y="31"/>
                </a:lnTo>
                <a:lnTo>
                  <a:pt x="9" y="32"/>
                </a:lnTo>
                <a:lnTo>
                  <a:pt x="9" y="33"/>
                </a:lnTo>
                <a:lnTo>
                  <a:pt x="9" y="34"/>
                </a:lnTo>
                <a:lnTo>
                  <a:pt x="9" y="35"/>
                </a:lnTo>
                <a:lnTo>
                  <a:pt x="10" y="35"/>
                </a:lnTo>
                <a:lnTo>
                  <a:pt x="10" y="36"/>
                </a:lnTo>
                <a:lnTo>
                  <a:pt x="10" y="37"/>
                </a:lnTo>
                <a:lnTo>
                  <a:pt x="10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1"/>
                </a:lnTo>
                <a:lnTo>
                  <a:pt x="10" y="30"/>
                </a:lnTo>
                <a:lnTo>
                  <a:pt x="10" y="29"/>
                </a:lnTo>
                <a:lnTo>
                  <a:pt x="10" y="27"/>
                </a:lnTo>
                <a:lnTo>
                  <a:pt x="10" y="26"/>
                </a:lnTo>
                <a:lnTo>
                  <a:pt x="10" y="2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5718770" y="675060"/>
            <a:ext cx="15875" cy="52387"/>
          </a:xfrm>
          <a:custGeom>
            <a:avLst/>
            <a:gdLst>
              <a:gd name="T0" fmla="*/ 1779323 w 12"/>
              <a:gd name="T1" fmla="*/ 19635722 h 39"/>
              <a:gd name="T2" fmla="*/ 1779323 w 12"/>
              <a:gd name="T3" fmla="*/ 10711127 h 39"/>
              <a:gd name="T4" fmla="*/ 1779323 w 12"/>
              <a:gd name="T5" fmla="*/ 3570376 h 39"/>
              <a:gd name="T6" fmla="*/ 1779323 w 12"/>
              <a:gd name="T7" fmla="*/ 1785188 h 39"/>
              <a:gd name="T8" fmla="*/ 1779323 w 12"/>
              <a:gd name="T9" fmla="*/ 1785188 h 39"/>
              <a:gd name="T10" fmla="*/ 1779323 w 12"/>
              <a:gd name="T11" fmla="*/ 3570376 h 39"/>
              <a:gd name="T12" fmla="*/ 3558646 w 12"/>
              <a:gd name="T13" fmla="*/ 8925939 h 39"/>
              <a:gd name="T14" fmla="*/ 3558646 w 12"/>
              <a:gd name="T15" fmla="*/ 21420910 h 39"/>
              <a:gd name="T16" fmla="*/ 3558646 w 12"/>
              <a:gd name="T17" fmla="*/ 51767759 h 39"/>
              <a:gd name="T18" fmla="*/ 3558646 w 12"/>
              <a:gd name="T19" fmla="*/ 60692354 h 39"/>
              <a:gd name="T20" fmla="*/ 5337969 w 12"/>
              <a:gd name="T21" fmla="*/ 66047918 h 39"/>
              <a:gd name="T22" fmla="*/ 5337969 w 12"/>
              <a:gd name="T23" fmla="*/ 67833105 h 39"/>
              <a:gd name="T24" fmla="*/ 5337969 w 12"/>
              <a:gd name="T25" fmla="*/ 67833105 h 39"/>
              <a:gd name="T26" fmla="*/ 5337969 w 12"/>
              <a:gd name="T27" fmla="*/ 64262730 h 39"/>
              <a:gd name="T28" fmla="*/ 5337969 w 12"/>
              <a:gd name="T29" fmla="*/ 58907167 h 39"/>
              <a:gd name="T30" fmla="*/ 5337969 w 12"/>
              <a:gd name="T31" fmla="*/ 46412195 h 39"/>
              <a:gd name="T32" fmla="*/ 7117292 w 12"/>
              <a:gd name="T33" fmla="*/ 19635722 h 39"/>
              <a:gd name="T34" fmla="*/ 7117292 w 12"/>
              <a:gd name="T35" fmla="*/ 7140751 h 39"/>
              <a:gd name="T36" fmla="*/ 7117292 w 12"/>
              <a:gd name="T37" fmla="*/ 1785188 h 39"/>
              <a:gd name="T38" fmla="*/ 7117292 w 12"/>
              <a:gd name="T39" fmla="*/ 1785188 h 39"/>
              <a:gd name="T40" fmla="*/ 7117292 w 12"/>
              <a:gd name="T41" fmla="*/ 1785188 h 39"/>
              <a:gd name="T42" fmla="*/ 7117292 w 12"/>
              <a:gd name="T43" fmla="*/ 5355563 h 39"/>
              <a:gd name="T44" fmla="*/ 7117292 w 12"/>
              <a:gd name="T45" fmla="*/ 16065347 h 39"/>
              <a:gd name="T46" fmla="*/ 8896615 w 12"/>
              <a:gd name="T47" fmla="*/ 39271444 h 39"/>
              <a:gd name="T48" fmla="*/ 8896615 w 12"/>
              <a:gd name="T49" fmla="*/ 57123322 h 39"/>
              <a:gd name="T50" fmla="*/ 8896615 w 12"/>
              <a:gd name="T51" fmla="*/ 64262730 h 39"/>
              <a:gd name="T52" fmla="*/ 8896615 w 12"/>
              <a:gd name="T53" fmla="*/ 67833105 h 39"/>
              <a:gd name="T54" fmla="*/ 8896615 w 12"/>
              <a:gd name="T55" fmla="*/ 67833105 h 39"/>
              <a:gd name="T56" fmla="*/ 10675938 w 12"/>
              <a:gd name="T57" fmla="*/ 66047918 h 39"/>
              <a:gd name="T58" fmla="*/ 10675938 w 12"/>
              <a:gd name="T59" fmla="*/ 62477542 h 39"/>
              <a:gd name="T60" fmla="*/ 10675938 w 12"/>
              <a:gd name="T61" fmla="*/ 28561661 h 39"/>
              <a:gd name="T62" fmla="*/ 12455260 w 12"/>
              <a:gd name="T63" fmla="*/ 12494971 h 39"/>
              <a:gd name="T64" fmla="*/ 12455260 w 12"/>
              <a:gd name="T65" fmla="*/ 5355563 h 39"/>
              <a:gd name="T66" fmla="*/ 12455260 w 12"/>
              <a:gd name="T67" fmla="*/ 1785188 h 39"/>
              <a:gd name="T68" fmla="*/ 12455260 w 12"/>
              <a:gd name="T69" fmla="*/ 0 h 39"/>
              <a:gd name="T70" fmla="*/ 12455260 w 12"/>
              <a:gd name="T71" fmla="*/ 1785188 h 39"/>
              <a:gd name="T72" fmla="*/ 12455260 w 12"/>
              <a:gd name="T73" fmla="*/ 5355563 h 39"/>
              <a:gd name="T74" fmla="*/ 12455260 w 12"/>
              <a:gd name="T75" fmla="*/ 16065347 h 39"/>
              <a:gd name="T76" fmla="*/ 14234583 w 12"/>
              <a:gd name="T77" fmla="*/ 39271444 h 39"/>
              <a:gd name="T78" fmla="*/ 14234583 w 12"/>
              <a:gd name="T79" fmla="*/ 53552947 h 39"/>
              <a:gd name="T80" fmla="*/ 14234583 w 12"/>
              <a:gd name="T81" fmla="*/ 62477542 h 39"/>
              <a:gd name="T82" fmla="*/ 14234583 w 12"/>
              <a:gd name="T83" fmla="*/ 66047918 h 39"/>
              <a:gd name="T84" fmla="*/ 14234583 w 12"/>
              <a:gd name="T85" fmla="*/ 67833105 h 39"/>
              <a:gd name="T86" fmla="*/ 16013906 w 12"/>
              <a:gd name="T87" fmla="*/ 67833105 h 39"/>
              <a:gd name="T88" fmla="*/ 16013906 w 12"/>
              <a:gd name="T89" fmla="*/ 64262730 h 39"/>
              <a:gd name="T90" fmla="*/ 16013906 w 12"/>
              <a:gd name="T91" fmla="*/ 55338134 h 39"/>
              <a:gd name="T92" fmla="*/ 16013906 w 12"/>
              <a:gd name="T93" fmla="*/ 30346849 h 39"/>
              <a:gd name="T94" fmla="*/ 16013906 w 12"/>
              <a:gd name="T95" fmla="*/ 14280159 h 39"/>
              <a:gd name="T96" fmla="*/ 16013906 w 12"/>
              <a:gd name="T97" fmla="*/ 7140751 h 39"/>
              <a:gd name="T98" fmla="*/ 17793229 w 12"/>
              <a:gd name="T99" fmla="*/ 1785188 h 39"/>
              <a:gd name="T100" fmla="*/ 17793229 w 12"/>
              <a:gd name="T101" fmla="*/ 0 h 39"/>
              <a:gd name="T102" fmla="*/ 17793229 w 12"/>
              <a:gd name="T103" fmla="*/ 1785188 h 39"/>
              <a:gd name="T104" fmla="*/ 17793229 w 12"/>
              <a:gd name="T105" fmla="*/ 5355563 h 39"/>
              <a:gd name="T106" fmla="*/ 17793229 w 12"/>
              <a:gd name="T107" fmla="*/ 14280159 h 39"/>
              <a:gd name="T108" fmla="*/ 17793229 w 12"/>
              <a:gd name="T109" fmla="*/ 37486257 h 39"/>
              <a:gd name="T110" fmla="*/ 19572552 w 12"/>
              <a:gd name="T111" fmla="*/ 51767759 h 39"/>
              <a:gd name="T112" fmla="*/ 19572552 w 12"/>
              <a:gd name="T113" fmla="*/ 60692354 h 39"/>
              <a:gd name="T114" fmla="*/ 19572552 w 12"/>
              <a:gd name="T115" fmla="*/ 66047918 h 39"/>
              <a:gd name="T116" fmla="*/ 19572552 w 12"/>
              <a:gd name="T117" fmla="*/ 67833105 h 39"/>
              <a:gd name="T118" fmla="*/ 19572552 w 12"/>
              <a:gd name="T119" fmla="*/ 67833105 h 39"/>
              <a:gd name="T120" fmla="*/ 19572552 w 12"/>
              <a:gd name="T121" fmla="*/ 66047918 h 39"/>
              <a:gd name="T122" fmla="*/ 21351875 w 12"/>
              <a:gd name="T123" fmla="*/ 58907167 h 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39"/>
              <a:gd name="T188" fmla="*/ 12 w 12"/>
              <a:gd name="T189" fmla="*/ 39 h 3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39">
                <a:moveTo>
                  <a:pt x="0" y="26"/>
                </a:moveTo>
                <a:lnTo>
                  <a:pt x="0" y="24"/>
                </a:lnTo>
                <a:lnTo>
                  <a:pt x="0" y="20"/>
                </a:lnTo>
                <a:lnTo>
                  <a:pt x="0" y="19"/>
                </a:lnTo>
                <a:lnTo>
                  <a:pt x="1" y="17"/>
                </a:lnTo>
                <a:lnTo>
                  <a:pt x="1" y="15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2" y="36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37"/>
                </a:lnTo>
                <a:lnTo>
                  <a:pt x="3" y="36"/>
                </a:lnTo>
                <a:lnTo>
                  <a:pt x="3" y="35"/>
                </a:lnTo>
                <a:lnTo>
                  <a:pt x="3" y="34"/>
                </a:lnTo>
                <a:lnTo>
                  <a:pt x="3" y="33"/>
                </a:lnTo>
                <a:lnTo>
                  <a:pt x="3" y="32"/>
                </a:lnTo>
                <a:lnTo>
                  <a:pt x="3" y="31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6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4" y="16"/>
                </a:lnTo>
                <a:lnTo>
                  <a:pt x="4" y="12"/>
                </a:lnTo>
                <a:lnTo>
                  <a:pt x="4" y="11"/>
                </a:lnTo>
                <a:lnTo>
                  <a:pt x="4" y="10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5" y="12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2"/>
                </a:lnTo>
                <a:lnTo>
                  <a:pt x="5" y="26"/>
                </a:lnTo>
                <a:lnTo>
                  <a:pt x="5" y="27"/>
                </a:lnTo>
                <a:lnTo>
                  <a:pt x="5" y="28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6" y="38"/>
                </a:lnTo>
                <a:lnTo>
                  <a:pt x="6" y="37"/>
                </a:lnTo>
                <a:lnTo>
                  <a:pt x="6" y="36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2"/>
                </a:lnTo>
                <a:lnTo>
                  <a:pt x="6" y="31"/>
                </a:lnTo>
                <a:lnTo>
                  <a:pt x="6" y="29"/>
                </a:lnTo>
                <a:lnTo>
                  <a:pt x="6" y="25"/>
                </a:lnTo>
                <a:lnTo>
                  <a:pt x="6" y="16"/>
                </a:lnTo>
                <a:lnTo>
                  <a:pt x="6" y="15"/>
                </a:lnTo>
                <a:lnTo>
                  <a:pt x="6" y="14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0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5"/>
                </a:lnTo>
                <a:lnTo>
                  <a:pt x="8" y="17"/>
                </a:lnTo>
                <a:lnTo>
                  <a:pt x="8" y="22"/>
                </a:lnTo>
                <a:lnTo>
                  <a:pt x="8" y="23"/>
                </a:lnTo>
                <a:lnTo>
                  <a:pt x="8" y="24"/>
                </a:lnTo>
                <a:lnTo>
                  <a:pt x="8" y="26"/>
                </a:lnTo>
                <a:lnTo>
                  <a:pt x="8" y="27"/>
                </a:lnTo>
                <a:lnTo>
                  <a:pt x="8" y="28"/>
                </a:lnTo>
                <a:lnTo>
                  <a:pt x="8" y="30"/>
                </a:lnTo>
                <a:lnTo>
                  <a:pt x="8" y="31"/>
                </a:lnTo>
                <a:lnTo>
                  <a:pt x="8" y="32"/>
                </a:lnTo>
                <a:lnTo>
                  <a:pt x="8" y="33"/>
                </a:lnTo>
                <a:lnTo>
                  <a:pt x="8" y="34"/>
                </a:lnTo>
                <a:lnTo>
                  <a:pt x="8" y="35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9" y="33"/>
                </a:lnTo>
                <a:lnTo>
                  <a:pt x="9" y="31"/>
                </a:lnTo>
                <a:lnTo>
                  <a:pt x="9" y="30"/>
                </a:lnTo>
                <a:lnTo>
                  <a:pt x="9" y="27"/>
                </a:lnTo>
                <a:lnTo>
                  <a:pt x="9" y="26"/>
                </a:lnTo>
                <a:lnTo>
                  <a:pt x="9" y="25"/>
                </a:lnTo>
                <a:lnTo>
                  <a:pt x="9" y="22"/>
                </a:lnTo>
                <a:lnTo>
                  <a:pt x="9" y="17"/>
                </a:lnTo>
                <a:lnTo>
                  <a:pt x="9" y="16"/>
                </a:lnTo>
                <a:lnTo>
                  <a:pt x="9" y="15"/>
                </a:lnTo>
                <a:lnTo>
                  <a:pt x="9" y="12"/>
                </a:lnTo>
                <a:lnTo>
                  <a:pt x="9" y="11"/>
                </a:lnTo>
                <a:lnTo>
                  <a:pt x="9" y="10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0" y="11"/>
                </a:lnTo>
                <a:lnTo>
                  <a:pt x="10" y="12"/>
                </a:lnTo>
                <a:lnTo>
                  <a:pt x="10" y="13"/>
                </a:lnTo>
                <a:lnTo>
                  <a:pt x="10" y="15"/>
                </a:lnTo>
                <a:lnTo>
                  <a:pt x="10" y="20"/>
                </a:lnTo>
                <a:lnTo>
                  <a:pt x="10" y="21"/>
                </a:lnTo>
                <a:lnTo>
                  <a:pt x="11" y="21"/>
                </a:lnTo>
                <a:lnTo>
                  <a:pt x="11" y="22"/>
                </a:lnTo>
                <a:lnTo>
                  <a:pt x="11" y="25"/>
                </a:lnTo>
                <a:lnTo>
                  <a:pt x="11" y="26"/>
                </a:lnTo>
                <a:lnTo>
                  <a:pt x="11" y="27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1" y="33"/>
                </a:lnTo>
                <a:lnTo>
                  <a:pt x="11" y="34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38"/>
                </a:lnTo>
                <a:lnTo>
                  <a:pt x="11" y="37"/>
                </a:lnTo>
                <a:lnTo>
                  <a:pt x="11" y="36"/>
                </a:lnTo>
                <a:lnTo>
                  <a:pt x="11" y="35"/>
                </a:lnTo>
                <a:lnTo>
                  <a:pt x="12" y="35"/>
                </a:lnTo>
                <a:lnTo>
                  <a:pt x="12" y="34"/>
                </a:lnTo>
                <a:lnTo>
                  <a:pt x="12" y="33"/>
                </a:lnTo>
                <a:lnTo>
                  <a:pt x="12" y="32"/>
                </a:lnTo>
                <a:lnTo>
                  <a:pt x="12" y="31"/>
                </a:lnTo>
                <a:lnTo>
                  <a:pt x="12" y="29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5734645" y="673472"/>
            <a:ext cx="15875" cy="53975"/>
          </a:xfrm>
          <a:custGeom>
            <a:avLst/>
            <a:gdLst>
              <a:gd name="T0" fmla="*/ 0 w 11"/>
              <a:gd name="T1" fmla="*/ 34070369 h 40"/>
              <a:gd name="T2" fmla="*/ 0 w 11"/>
              <a:gd name="T3" fmla="*/ 17931844 h 40"/>
              <a:gd name="T4" fmla="*/ 0 w 11"/>
              <a:gd name="T5" fmla="*/ 8966597 h 40"/>
              <a:gd name="T6" fmla="*/ 1941080 w 11"/>
              <a:gd name="T7" fmla="*/ 5379958 h 40"/>
              <a:gd name="T8" fmla="*/ 1941080 w 11"/>
              <a:gd name="T9" fmla="*/ 1793319 h 40"/>
              <a:gd name="T10" fmla="*/ 1941080 w 11"/>
              <a:gd name="T11" fmla="*/ 1793319 h 40"/>
              <a:gd name="T12" fmla="*/ 1941080 w 11"/>
              <a:gd name="T13" fmla="*/ 3586639 h 40"/>
              <a:gd name="T14" fmla="*/ 1941080 w 11"/>
              <a:gd name="T15" fmla="*/ 8966597 h 40"/>
              <a:gd name="T16" fmla="*/ 1941080 w 11"/>
              <a:gd name="T17" fmla="*/ 30483731 h 40"/>
              <a:gd name="T18" fmla="*/ 3882159 w 11"/>
              <a:gd name="T19" fmla="*/ 50208894 h 40"/>
              <a:gd name="T20" fmla="*/ 3882159 w 11"/>
              <a:gd name="T21" fmla="*/ 64554100 h 40"/>
              <a:gd name="T22" fmla="*/ 3882159 w 11"/>
              <a:gd name="T23" fmla="*/ 68140739 h 40"/>
              <a:gd name="T24" fmla="*/ 3882159 w 11"/>
              <a:gd name="T25" fmla="*/ 71727378 h 40"/>
              <a:gd name="T26" fmla="*/ 3882159 w 11"/>
              <a:gd name="T27" fmla="*/ 71727378 h 40"/>
              <a:gd name="T28" fmla="*/ 3882159 w 11"/>
              <a:gd name="T29" fmla="*/ 68140739 h 40"/>
              <a:gd name="T30" fmla="*/ 3882159 w 11"/>
              <a:gd name="T31" fmla="*/ 60968811 h 40"/>
              <a:gd name="T32" fmla="*/ 5823239 w 11"/>
              <a:gd name="T33" fmla="*/ 41243647 h 40"/>
              <a:gd name="T34" fmla="*/ 5823239 w 11"/>
              <a:gd name="T35" fmla="*/ 17931844 h 40"/>
              <a:gd name="T36" fmla="*/ 5823239 w 11"/>
              <a:gd name="T37" fmla="*/ 7173278 h 40"/>
              <a:gd name="T38" fmla="*/ 5823239 w 11"/>
              <a:gd name="T39" fmla="*/ 3586639 h 40"/>
              <a:gd name="T40" fmla="*/ 5823239 w 11"/>
              <a:gd name="T41" fmla="*/ 1793319 h 40"/>
              <a:gd name="T42" fmla="*/ 7764318 w 11"/>
              <a:gd name="T43" fmla="*/ 1793319 h 40"/>
              <a:gd name="T44" fmla="*/ 7764318 w 11"/>
              <a:gd name="T45" fmla="*/ 5379958 h 40"/>
              <a:gd name="T46" fmla="*/ 7764318 w 11"/>
              <a:gd name="T47" fmla="*/ 12551886 h 40"/>
              <a:gd name="T48" fmla="*/ 7764318 w 11"/>
              <a:gd name="T49" fmla="*/ 28690411 h 40"/>
              <a:gd name="T50" fmla="*/ 7764318 w 11"/>
              <a:gd name="T51" fmla="*/ 53795533 h 40"/>
              <a:gd name="T52" fmla="*/ 9705398 w 11"/>
              <a:gd name="T53" fmla="*/ 64554100 h 40"/>
              <a:gd name="T54" fmla="*/ 9705398 w 11"/>
              <a:gd name="T55" fmla="*/ 69934058 h 40"/>
              <a:gd name="T56" fmla="*/ 9705398 w 11"/>
              <a:gd name="T57" fmla="*/ 71727378 h 40"/>
              <a:gd name="T58" fmla="*/ 9705398 w 11"/>
              <a:gd name="T59" fmla="*/ 71727378 h 40"/>
              <a:gd name="T60" fmla="*/ 9705398 w 11"/>
              <a:gd name="T61" fmla="*/ 68140739 h 40"/>
              <a:gd name="T62" fmla="*/ 9705398 w 11"/>
              <a:gd name="T63" fmla="*/ 60968811 h 40"/>
              <a:gd name="T64" fmla="*/ 11646477 w 11"/>
              <a:gd name="T65" fmla="*/ 44830286 h 40"/>
              <a:gd name="T66" fmla="*/ 11646477 w 11"/>
              <a:gd name="T67" fmla="*/ 14345206 h 40"/>
              <a:gd name="T68" fmla="*/ 11646477 w 11"/>
              <a:gd name="T69" fmla="*/ 7173278 h 40"/>
              <a:gd name="T70" fmla="*/ 11646477 w 11"/>
              <a:gd name="T71" fmla="*/ 3586639 h 40"/>
              <a:gd name="T72" fmla="*/ 11646477 w 11"/>
              <a:gd name="T73" fmla="*/ 1793319 h 40"/>
              <a:gd name="T74" fmla="*/ 13587557 w 11"/>
              <a:gd name="T75" fmla="*/ 1793319 h 40"/>
              <a:gd name="T76" fmla="*/ 13587557 w 11"/>
              <a:gd name="T77" fmla="*/ 5379958 h 40"/>
              <a:gd name="T78" fmla="*/ 13587557 w 11"/>
              <a:gd name="T79" fmla="*/ 14345206 h 40"/>
              <a:gd name="T80" fmla="*/ 13587557 w 11"/>
              <a:gd name="T81" fmla="*/ 39450328 h 40"/>
              <a:gd name="T82" fmla="*/ 13587557 w 11"/>
              <a:gd name="T83" fmla="*/ 59175491 h 40"/>
              <a:gd name="T84" fmla="*/ 13587557 w 11"/>
              <a:gd name="T85" fmla="*/ 68140739 h 40"/>
              <a:gd name="T86" fmla="*/ 15528636 w 11"/>
              <a:gd name="T87" fmla="*/ 69934058 h 40"/>
              <a:gd name="T88" fmla="*/ 15528636 w 11"/>
              <a:gd name="T89" fmla="*/ 71727378 h 40"/>
              <a:gd name="T90" fmla="*/ 15528636 w 11"/>
              <a:gd name="T91" fmla="*/ 71727378 h 40"/>
              <a:gd name="T92" fmla="*/ 15528636 w 11"/>
              <a:gd name="T93" fmla="*/ 68140739 h 40"/>
              <a:gd name="T94" fmla="*/ 15528636 w 11"/>
              <a:gd name="T95" fmla="*/ 60968811 h 40"/>
              <a:gd name="T96" fmla="*/ 15528636 w 11"/>
              <a:gd name="T97" fmla="*/ 35863689 h 40"/>
              <a:gd name="T98" fmla="*/ 17469716 w 11"/>
              <a:gd name="T99" fmla="*/ 14345206 h 40"/>
              <a:gd name="T100" fmla="*/ 17469716 w 11"/>
              <a:gd name="T101" fmla="*/ 5379958 h 40"/>
              <a:gd name="T102" fmla="*/ 17469716 w 11"/>
              <a:gd name="T103" fmla="*/ 1793319 h 40"/>
              <a:gd name="T104" fmla="*/ 17469716 w 11"/>
              <a:gd name="T105" fmla="*/ 0 h 40"/>
              <a:gd name="T106" fmla="*/ 17469716 w 11"/>
              <a:gd name="T107" fmla="*/ 1793319 h 40"/>
              <a:gd name="T108" fmla="*/ 17469716 w 11"/>
              <a:gd name="T109" fmla="*/ 5379958 h 40"/>
              <a:gd name="T110" fmla="*/ 19410795 w 11"/>
              <a:gd name="T111" fmla="*/ 17931844 h 40"/>
              <a:gd name="T112" fmla="*/ 19410795 w 11"/>
              <a:gd name="T113" fmla="*/ 39450328 h 40"/>
              <a:gd name="T114" fmla="*/ 19410795 w 11"/>
              <a:gd name="T115" fmla="*/ 60968811 h 40"/>
              <a:gd name="T116" fmla="*/ 19410795 w 11"/>
              <a:gd name="T117" fmla="*/ 68140739 h 40"/>
              <a:gd name="T118" fmla="*/ 21351875 w 11"/>
              <a:gd name="T119" fmla="*/ 71727378 h 40"/>
              <a:gd name="T120" fmla="*/ 21351875 w 11"/>
              <a:gd name="T121" fmla="*/ 71727378 h 40"/>
              <a:gd name="T122" fmla="*/ 21351875 w 11"/>
              <a:gd name="T123" fmla="*/ 71727378 h 4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0"/>
              <a:gd name="T188" fmla="*/ 11 w 11"/>
              <a:gd name="T189" fmla="*/ 40 h 4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0">
                <a:moveTo>
                  <a:pt x="0" y="30"/>
                </a:moveTo>
                <a:lnTo>
                  <a:pt x="0" y="30"/>
                </a:lnTo>
                <a:lnTo>
                  <a:pt x="0" y="29"/>
                </a:lnTo>
                <a:lnTo>
                  <a:pt x="0" y="28"/>
                </a:lnTo>
                <a:lnTo>
                  <a:pt x="0" y="26"/>
                </a:lnTo>
                <a:lnTo>
                  <a:pt x="0" y="20"/>
                </a:lnTo>
                <a:lnTo>
                  <a:pt x="0" y="19"/>
                </a:lnTo>
                <a:lnTo>
                  <a:pt x="0" y="18"/>
                </a:lnTo>
                <a:lnTo>
                  <a:pt x="0" y="16"/>
                </a:lnTo>
                <a:lnTo>
                  <a:pt x="0" y="15"/>
                </a:lnTo>
                <a:lnTo>
                  <a:pt x="0" y="13"/>
                </a:lnTo>
                <a:lnTo>
                  <a:pt x="0" y="11"/>
                </a:lnTo>
                <a:lnTo>
                  <a:pt x="0" y="10"/>
                </a:lnTo>
                <a:lnTo>
                  <a:pt x="0" y="9"/>
                </a:lnTo>
                <a:lnTo>
                  <a:pt x="0" y="8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2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39"/>
                </a:lnTo>
                <a:lnTo>
                  <a:pt x="2" y="38"/>
                </a:lnTo>
                <a:lnTo>
                  <a:pt x="2" y="37"/>
                </a:lnTo>
                <a:lnTo>
                  <a:pt x="2" y="36"/>
                </a:lnTo>
                <a:lnTo>
                  <a:pt x="2" y="35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30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1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1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3"/>
                </a:lnTo>
                <a:lnTo>
                  <a:pt x="4" y="14"/>
                </a:lnTo>
                <a:lnTo>
                  <a:pt x="4" y="16"/>
                </a:lnTo>
                <a:lnTo>
                  <a:pt x="4" y="18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1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5" y="34"/>
                </a:lnTo>
                <a:lnTo>
                  <a:pt x="5" y="32"/>
                </a:lnTo>
                <a:lnTo>
                  <a:pt x="5" y="31"/>
                </a:lnTo>
                <a:lnTo>
                  <a:pt x="5" y="30"/>
                </a:lnTo>
                <a:lnTo>
                  <a:pt x="6" y="27"/>
                </a:lnTo>
                <a:lnTo>
                  <a:pt x="6" y="26"/>
                </a:lnTo>
                <a:lnTo>
                  <a:pt x="6" y="25"/>
                </a:lnTo>
                <a:lnTo>
                  <a:pt x="6" y="23"/>
                </a:lnTo>
                <a:lnTo>
                  <a:pt x="6" y="18"/>
                </a:lnTo>
                <a:lnTo>
                  <a:pt x="6" y="17"/>
                </a:lnTo>
                <a:lnTo>
                  <a:pt x="6" y="16"/>
                </a:lnTo>
                <a:lnTo>
                  <a:pt x="6" y="13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7"/>
                </a:lnTo>
                <a:lnTo>
                  <a:pt x="7" y="8"/>
                </a:lnTo>
                <a:lnTo>
                  <a:pt x="7" y="9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7" y="16"/>
                </a:lnTo>
                <a:lnTo>
                  <a:pt x="7" y="21"/>
                </a:lnTo>
                <a:lnTo>
                  <a:pt x="7" y="22"/>
                </a:lnTo>
                <a:lnTo>
                  <a:pt x="7" y="24"/>
                </a:lnTo>
                <a:lnTo>
                  <a:pt x="7" y="26"/>
                </a:lnTo>
                <a:lnTo>
                  <a:pt x="7" y="31"/>
                </a:lnTo>
                <a:lnTo>
                  <a:pt x="7" y="32"/>
                </a:lnTo>
                <a:lnTo>
                  <a:pt x="7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7"/>
                </a:lnTo>
                <a:lnTo>
                  <a:pt x="7" y="38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39"/>
                </a:lnTo>
                <a:lnTo>
                  <a:pt x="8" y="38"/>
                </a:lnTo>
                <a:lnTo>
                  <a:pt x="8" y="37"/>
                </a:lnTo>
                <a:lnTo>
                  <a:pt x="8" y="36"/>
                </a:lnTo>
                <a:lnTo>
                  <a:pt x="8" y="35"/>
                </a:lnTo>
                <a:lnTo>
                  <a:pt x="8" y="34"/>
                </a:lnTo>
                <a:lnTo>
                  <a:pt x="8" y="32"/>
                </a:lnTo>
                <a:lnTo>
                  <a:pt x="8" y="31"/>
                </a:lnTo>
                <a:lnTo>
                  <a:pt x="8" y="29"/>
                </a:lnTo>
                <a:lnTo>
                  <a:pt x="8" y="27"/>
                </a:lnTo>
                <a:lnTo>
                  <a:pt x="8" y="22"/>
                </a:lnTo>
                <a:lnTo>
                  <a:pt x="8" y="21"/>
                </a:lnTo>
                <a:lnTo>
                  <a:pt x="8" y="20"/>
                </a:lnTo>
                <a:lnTo>
                  <a:pt x="9" y="19"/>
                </a:lnTo>
                <a:lnTo>
                  <a:pt x="9" y="16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10" y="12"/>
                </a:lnTo>
                <a:lnTo>
                  <a:pt x="10" y="14"/>
                </a:lnTo>
                <a:lnTo>
                  <a:pt x="10" y="20"/>
                </a:lnTo>
                <a:lnTo>
                  <a:pt x="10" y="21"/>
                </a:lnTo>
                <a:lnTo>
                  <a:pt x="10" y="22"/>
                </a:lnTo>
                <a:lnTo>
                  <a:pt x="10" y="25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0" y="33"/>
                </a:lnTo>
                <a:lnTo>
                  <a:pt x="10" y="34"/>
                </a:lnTo>
                <a:lnTo>
                  <a:pt x="10" y="35"/>
                </a:lnTo>
                <a:lnTo>
                  <a:pt x="10" y="36"/>
                </a:lnTo>
                <a:lnTo>
                  <a:pt x="10" y="37"/>
                </a:lnTo>
                <a:lnTo>
                  <a:pt x="10" y="38"/>
                </a:lnTo>
                <a:lnTo>
                  <a:pt x="11" y="39"/>
                </a:lnTo>
                <a:lnTo>
                  <a:pt x="11" y="40"/>
                </a:lnTo>
                <a:lnTo>
                  <a:pt x="11" y="39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5750520" y="671885"/>
            <a:ext cx="14288" cy="57150"/>
          </a:xfrm>
          <a:custGeom>
            <a:avLst/>
            <a:gdLst>
              <a:gd name="T0" fmla="*/ 0 w 11"/>
              <a:gd name="T1" fmla="*/ 66904961 h 42"/>
              <a:gd name="T2" fmla="*/ 0 w 11"/>
              <a:gd name="T3" fmla="*/ 54247596 h 42"/>
              <a:gd name="T4" fmla="*/ 0 w 11"/>
              <a:gd name="T5" fmla="*/ 23507700 h 42"/>
              <a:gd name="T6" fmla="*/ 1747033 w 11"/>
              <a:gd name="T7" fmla="*/ 9041946 h 42"/>
              <a:gd name="T8" fmla="*/ 1747033 w 11"/>
              <a:gd name="T9" fmla="*/ 3616779 h 42"/>
              <a:gd name="T10" fmla="*/ 1747033 w 11"/>
              <a:gd name="T11" fmla="*/ 1808389 h 42"/>
              <a:gd name="T12" fmla="*/ 1747033 w 11"/>
              <a:gd name="T13" fmla="*/ 3616779 h 42"/>
              <a:gd name="T14" fmla="*/ 1747033 w 11"/>
              <a:gd name="T15" fmla="*/ 7233557 h 42"/>
              <a:gd name="T16" fmla="*/ 1747033 w 11"/>
              <a:gd name="T17" fmla="*/ 16274143 h 42"/>
              <a:gd name="T18" fmla="*/ 3494065 w 11"/>
              <a:gd name="T19" fmla="*/ 56055986 h 42"/>
              <a:gd name="T20" fmla="*/ 3494065 w 11"/>
              <a:gd name="T21" fmla="*/ 66904961 h 42"/>
              <a:gd name="T22" fmla="*/ 3494065 w 11"/>
              <a:gd name="T23" fmla="*/ 72330129 h 42"/>
              <a:gd name="T24" fmla="*/ 3494065 w 11"/>
              <a:gd name="T25" fmla="*/ 74138518 h 42"/>
              <a:gd name="T26" fmla="*/ 5241098 w 11"/>
              <a:gd name="T27" fmla="*/ 75946907 h 42"/>
              <a:gd name="T28" fmla="*/ 5241098 w 11"/>
              <a:gd name="T29" fmla="*/ 72330129 h 42"/>
              <a:gd name="T30" fmla="*/ 5241098 w 11"/>
              <a:gd name="T31" fmla="*/ 66904961 h 42"/>
              <a:gd name="T32" fmla="*/ 5241098 w 11"/>
              <a:gd name="T33" fmla="*/ 50630818 h 42"/>
              <a:gd name="T34" fmla="*/ 5241098 w 11"/>
              <a:gd name="T35" fmla="*/ 23507700 h 42"/>
              <a:gd name="T36" fmla="*/ 6988131 w 11"/>
              <a:gd name="T37" fmla="*/ 10848975 h 42"/>
              <a:gd name="T38" fmla="*/ 6988131 w 11"/>
              <a:gd name="T39" fmla="*/ 5425168 h 42"/>
              <a:gd name="T40" fmla="*/ 6988131 w 11"/>
              <a:gd name="T41" fmla="*/ 1808389 h 42"/>
              <a:gd name="T42" fmla="*/ 6988131 w 11"/>
              <a:gd name="T43" fmla="*/ 1808389 h 42"/>
              <a:gd name="T44" fmla="*/ 6988131 w 11"/>
              <a:gd name="T45" fmla="*/ 3616779 h 42"/>
              <a:gd name="T46" fmla="*/ 6988131 w 11"/>
              <a:gd name="T47" fmla="*/ 9041946 h 42"/>
              <a:gd name="T48" fmla="*/ 6988131 w 11"/>
              <a:gd name="T49" fmla="*/ 23507700 h 42"/>
              <a:gd name="T50" fmla="*/ 8735164 w 11"/>
              <a:gd name="T51" fmla="*/ 48822429 h 42"/>
              <a:gd name="T52" fmla="*/ 8735164 w 11"/>
              <a:gd name="T53" fmla="*/ 63289543 h 42"/>
              <a:gd name="T54" fmla="*/ 8735164 w 11"/>
              <a:gd name="T55" fmla="*/ 70521739 h 42"/>
              <a:gd name="T56" fmla="*/ 8735164 w 11"/>
              <a:gd name="T57" fmla="*/ 74138518 h 42"/>
              <a:gd name="T58" fmla="*/ 8735164 w 11"/>
              <a:gd name="T59" fmla="*/ 75946907 h 42"/>
              <a:gd name="T60" fmla="*/ 8735164 w 11"/>
              <a:gd name="T61" fmla="*/ 74138518 h 42"/>
              <a:gd name="T62" fmla="*/ 10482196 w 11"/>
              <a:gd name="T63" fmla="*/ 68713350 h 42"/>
              <a:gd name="T64" fmla="*/ 10482196 w 11"/>
              <a:gd name="T65" fmla="*/ 54247596 h 42"/>
              <a:gd name="T66" fmla="*/ 10482196 w 11"/>
              <a:gd name="T67" fmla="*/ 27124479 h 42"/>
              <a:gd name="T68" fmla="*/ 10482196 w 11"/>
              <a:gd name="T69" fmla="*/ 12657364 h 42"/>
              <a:gd name="T70" fmla="*/ 12229229 w 11"/>
              <a:gd name="T71" fmla="*/ 5425168 h 42"/>
              <a:gd name="T72" fmla="*/ 12229229 w 11"/>
              <a:gd name="T73" fmla="*/ 1808389 h 42"/>
              <a:gd name="T74" fmla="*/ 12229229 w 11"/>
              <a:gd name="T75" fmla="*/ 1808389 h 42"/>
              <a:gd name="T76" fmla="*/ 12229229 w 11"/>
              <a:gd name="T77" fmla="*/ 1808389 h 42"/>
              <a:gd name="T78" fmla="*/ 12229229 w 11"/>
              <a:gd name="T79" fmla="*/ 7233557 h 42"/>
              <a:gd name="T80" fmla="*/ 12229229 w 11"/>
              <a:gd name="T81" fmla="*/ 14465754 h 42"/>
              <a:gd name="T82" fmla="*/ 12229229 w 11"/>
              <a:gd name="T83" fmla="*/ 37973454 h 42"/>
              <a:gd name="T84" fmla="*/ 13976262 w 11"/>
              <a:gd name="T85" fmla="*/ 56055986 h 42"/>
              <a:gd name="T86" fmla="*/ 13976262 w 11"/>
              <a:gd name="T87" fmla="*/ 66904961 h 42"/>
              <a:gd name="T88" fmla="*/ 13976262 w 11"/>
              <a:gd name="T89" fmla="*/ 72330129 h 42"/>
              <a:gd name="T90" fmla="*/ 13976262 w 11"/>
              <a:gd name="T91" fmla="*/ 75946907 h 42"/>
              <a:gd name="T92" fmla="*/ 13976262 w 11"/>
              <a:gd name="T93" fmla="*/ 75946907 h 42"/>
              <a:gd name="T94" fmla="*/ 13976262 w 11"/>
              <a:gd name="T95" fmla="*/ 72330129 h 42"/>
              <a:gd name="T96" fmla="*/ 15723295 w 11"/>
              <a:gd name="T97" fmla="*/ 66904961 h 42"/>
              <a:gd name="T98" fmla="*/ 15723295 w 11"/>
              <a:gd name="T99" fmla="*/ 43398621 h 42"/>
              <a:gd name="T100" fmla="*/ 15723295 w 11"/>
              <a:gd name="T101" fmla="*/ 25316089 h 42"/>
              <a:gd name="T102" fmla="*/ 15723295 w 11"/>
              <a:gd name="T103" fmla="*/ 9041946 h 42"/>
              <a:gd name="T104" fmla="*/ 17470327 w 11"/>
              <a:gd name="T105" fmla="*/ 3616779 h 42"/>
              <a:gd name="T106" fmla="*/ 17470327 w 11"/>
              <a:gd name="T107" fmla="*/ 1808389 h 42"/>
              <a:gd name="T108" fmla="*/ 17470327 w 11"/>
              <a:gd name="T109" fmla="*/ 1808389 h 42"/>
              <a:gd name="T110" fmla="*/ 17470327 w 11"/>
              <a:gd name="T111" fmla="*/ 3616779 h 42"/>
              <a:gd name="T112" fmla="*/ 17470327 w 11"/>
              <a:gd name="T113" fmla="*/ 7233557 h 42"/>
              <a:gd name="T114" fmla="*/ 17470327 w 11"/>
              <a:gd name="T115" fmla="*/ 28931507 h 42"/>
              <a:gd name="T116" fmla="*/ 17470327 w 11"/>
              <a:gd name="T117" fmla="*/ 56055986 h 42"/>
              <a:gd name="T118" fmla="*/ 19217360 w 11"/>
              <a:gd name="T119" fmla="*/ 68713350 h 42"/>
              <a:gd name="T120" fmla="*/ 19217360 w 11"/>
              <a:gd name="T121" fmla="*/ 74138518 h 42"/>
              <a:gd name="T122" fmla="*/ 19217360 w 11"/>
              <a:gd name="T123" fmla="*/ 75946907 h 4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2"/>
              <a:gd name="T188" fmla="*/ 11 w 11"/>
              <a:gd name="T189" fmla="*/ 42 h 4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2">
                <a:moveTo>
                  <a:pt x="0" y="40"/>
                </a:move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lnTo>
                  <a:pt x="0" y="30"/>
                </a:ln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0" y="19"/>
                </a:lnTo>
                <a:lnTo>
                  <a:pt x="0" y="14"/>
                </a:lnTo>
                <a:lnTo>
                  <a:pt x="0" y="13"/>
                </a:lnTo>
                <a:lnTo>
                  <a:pt x="0" y="12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2" y="12"/>
                </a:lnTo>
                <a:lnTo>
                  <a:pt x="2" y="17"/>
                </a:lnTo>
                <a:lnTo>
                  <a:pt x="2" y="27"/>
                </a:lnTo>
                <a:lnTo>
                  <a:pt x="2" y="28"/>
                </a:lnTo>
                <a:lnTo>
                  <a:pt x="2" y="29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6"/>
                </a:lnTo>
                <a:lnTo>
                  <a:pt x="3" y="34"/>
                </a:lnTo>
                <a:lnTo>
                  <a:pt x="3" y="33"/>
                </a:lnTo>
                <a:lnTo>
                  <a:pt x="3" y="32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4"/>
                </a:lnTo>
                <a:lnTo>
                  <a:pt x="3" y="19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3"/>
                </a:lnTo>
                <a:lnTo>
                  <a:pt x="3" y="12"/>
                </a:lnTo>
                <a:lnTo>
                  <a:pt x="3" y="11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8"/>
                </a:lnTo>
                <a:lnTo>
                  <a:pt x="4" y="9"/>
                </a:lnTo>
                <a:lnTo>
                  <a:pt x="4" y="10"/>
                </a:lnTo>
                <a:lnTo>
                  <a:pt x="4" y="12"/>
                </a:lnTo>
                <a:lnTo>
                  <a:pt x="4" y="13"/>
                </a:lnTo>
                <a:lnTo>
                  <a:pt x="5" y="13"/>
                </a:lnTo>
                <a:lnTo>
                  <a:pt x="5" y="14"/>
                </a:lnTo>
                <a:lnTo>
                  <a:pt x="5" y="17"/>
                </a:lnTo>
                <a:lnTo>
                  <a:pt x="5" y="22"/>
                </a:lnTo>
                <a:lnTo>
                  <a:pt x="5" y="23"/>
                </a:lnTo>
                <a:lnTo>
                  <a:pt x="5" y="24"/>
                </a:lnTo>
                <a:lnTo>
                  <a:pt x="5" y="27"/>
                </a:lnTo>
                <a:lnTo>
                  <a:pt x="5" y="28"/>
                </a:lnTo>
                <a:lnTo>
                  <a:pt x="5" y="29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6" y="38"/>
                </a:lnTo>
                <a:lnTo>
                  <a:pt x="6" y="37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8"/>
                </a:lnTo>
                <a:lnTo>
                  <a:pt x="6" y="26"/>
                </a:lnTo>
                <a:lnTo>
                  <a:pt x="6" y="20"/>
                </a:lnTo>
                <a:lnTo>
                  <a:pt x="6" y="19"/>
                </a:lnTo>
                <a:lnTo>
                  <a:pt x="6" y="18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4"/>
                </a:lnTo>
                <a:lnTo>
                  <a:pt x="7" y="19"/>
                </a:lnTo>
                <a:lnTo>
                  <a:pt x="7" y="20"/>
                </a:lnTo>
                <a:lnTo>
                  <a:pt x="7" y="21"/>
                </a:lnTo>
                <a:lnTo>
                  <a:pt x="7" y="22"/>
                </a:lnTo>
                <a:lnTo>
                  <a:pt x="8" y="25"/>
                </a:lnTo>
                <a:lnTo>
                  <a:pt x="8" y="26"/>
                </a:lnTo>
                <a:lnTo>
                  <a:pt x="8" y="28"/>
                </a:lnTo>
                <a:lnTo>
                  <a:pt x="8" y="30"/>
                </a:lnTo>
                <a:lnTo>
                  <a:pt x="8" y="31"/>
                </a:lnTo>
                <a:lnTo>
                  <a:pt x="8" y="32"/>
                </a:lnTo>
                <a:lnTo>
                  <a:pt x="8" y="33"/>
                </a:lnTo>
                <a:lnTo>
                  <a:pt x="8" y="34"/>
                </a:lnTo>
                <a:lnTo>
                  <a:pt x="8" y="35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3"/>
                </a:lnTo>
                <a:lnTo>
                  <a:pt x="9" y="32"/>
                </a:lnTo>
                <a:lnTo>
                  <a:pt x="9" y="31"/>
                </a:lnTo>
                <a:lnTo>
                  <a:pt x="9" y="29"/>
                </a:lnTo>
                <a:lnTo>
                  <a:pt x="9" y="24"/>
                </a:lnTo>
                <a:lnTo>
                  <a:pt x="9" y="23"/>
                </a:lnTo>
                <a:lnTo>
                  <a:pt x="9" y="21"/>
                </a:lnTo>
                <a:lnTo>
                  <a:pt x="9" y="19"/>
                </a:lnTo>
                <a:lnTo>
                  <a:pt x="9" y="18"/>
                </a:lnTo>
                <a:lnTo>
                  <a:pt x="9" y="16"/>
                </a:lnTo>
                <a:lnTo>
                  <a:pt x="9" y="14"/>
                </a:lnTo>
                <a:lnTo>
                  <a:pt x="9" y="13"/>
                </a:lnTo>
                <a:lnTo>
                  <a:pt x="9" y="11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10"/>
                </a:lnTo>
                <a:lnTo>
                  <a:pt x="10" y="14"/>
                </a:lnTo>
                <a:lnTo>
                  <a:pt x="10" y="15"/>
                </a:lnTo>
                <a:lnTo>
                  <a:pt x="10" y="16"/>
                </a:lnTo>
                <a:lnTo>
                  <a:pt x="10" y="17"/>
                </a:lnTo>
                <a:lnTo>
                  <a:pt x="10" y="20"/>
                </a:lnTo>
                <a:lnTo>
                  <a:pt x="10" y="25"/>
                </a:lnTo>
                <a:lnTo>
                  <a:pt x="10" y="26"/>
                </a:lnTo>
                <a:lnTo>
                  <a:pt x="10" y="27"/>
                </a:lnTo>
                <a:lnTo>
                  <a:pt x="10" y="28"/>
                </a:lnTo>
                <a:lnTo>
                  <a:pt x="10" y="30"/>
                </a:lnTo>
                <a:lnTo>
                  <a:pt x="10" y="31"/>
                </a:lnTo>
                <a:lnTo>
                  <a:pt x="10" y="32"/>
                </a:lnTo>
                <a:lnTo>
                  <a:pt x="11" y="33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5764808" y="671885"/>
            <a:ext cx="15875" cy="57150"/>
          </a:xfrm>
          <a:custGeom>
            <a:avLst/>
            <a:gdLst>
              <a:gd name="T0" fmla="*/ 0 w 12"/>
              <a:gd name="T1" fmla="*/ 74180700 h 43"/>
              <a:gd name="T2" fmla="*/ 0 w 12"/>
              <a:gd name="T3" fmla="*/ 68881699 h 43"/>
              <a:gd name="T4" fmla="*/ 0 w 12"/>
              <a:gd name="T5" fmla="*/ 58285026 h 43"/>
              <a:gd name="T6" fmla="*/ 1779323 w 12"/>
              <a:gd name="T7" fmla="*/ 33557683 h 43"/>
              <a:gd name="T8" fmla="*/ 1779323 w 12"/>
              <a:gd name="T9" fmla="*/ 14129341 h 43"/>
              <a:gd name="T10" fmla="*/ 1779323 w 12"/>
              <a:gd name="T11" fmla="*/ 5299001 h 43"/>
              <a:gd name="T12" fmla="*/ 1779323 w 12"/>
              <a:gd name="T13" fmla="*/ 1766334 h 43"/>
              <a:gd name="T14" fmla="*/ 3558646 w 12"/>
              <a:gd name="T15" fmla="*/ 0 h 43"/>
              <a:gd name="T16" fmla="*/ 3558646 w 12"/>
              <a:gd name="T17" fmla="*/ 1766334 h 43"/>
              <a:gd name="T18" fmla="*/ 3558646 w 12"/>
              <a:gd name="T19" fmla="*/ 7065335 h 43"/>
              <a:gd name="T20" fmla="*/ 3558646 w 12"/>
              <a:gd name="T21" fmla="*/ 22961009 h 43"/>
              <a:gd name="T22" fmla="*/ 3558646 w 12"/>
              <a:gd name="T23" fmla="*/ 44155685 h 43"/>
              <a:gd name="T24" fmla="*/ 5337969 w 12"/>
              <a:gd name="T25" fmla="*/ 65350360 h 43"/>
              <a:gd name="T26" fmla="*/ 5337969 w 12"/>
              <a:gd name="T27" fmla="*/ 70648033 h 43"/>
              <a:gd name="T28" fmla="*/ 5337969 w 12"/>
              <a:gd name="T29" fmla="*/ 74180700 h 43"/>
              <a:gd name="T30" fmla="*/ 5337969 w 12"/>
              <a:gd name="T31" fmla="*/ 74180700 h 43"/>
              <a:gd name="T32" fmla="*/ 5337969 w 12"/>
              <a:gd name="T33" fmla="*/ 74180700 h 43"/>
              <a:gd name="T34" fmla="*/ 5337969 w 12"/>
              <a:gd name="T35" fmla="*/ 68881699 h 43"/>
              <a:gd name="T36" fmla="*/ 5337969 w 12"/>
              <a:gd name="T37" fmla="*/ 58285026 h 43"/>
              <a:gd name="T38" fmla="*/ 7117292 w 12"/>
              <a:gd name="T39" fmla="*/ 33557683 h 43"/>
              <a:gd name="T40" fmla="*/ 7117292 w 12"/>
              <a:gd name="T41" fmla="*/ 12363007 h 43"/>
              <a:gd name="T42" fmla="*/ 7117292 w 12"/>
              <a:gd name="T43" fmla="*/ 3532667 h 43"/>
              <a:gd name="T44" fmla="*/ 7117292 w 12"/>
              <a:gd name="T45" fmla="*/ 0 h 43"/>
              <a:gd name="T46" fmla="*/ 7117292 w 12"/>
              <a:gd name="T47" fmla="*/ 0 h 43"/>
              <a:gd name="T48" fmla="*/ 7117292 w 12"/>
              <a:gd name="T49" fmla="*/ 3532667 h 43"/>
              <a:gd name="T50" fmla="*/ 8896615 w 12"/>
              <a:gd name="T51" fmla="*/ 10596673 h 43"/>
              <a:gd name="T52" fmla="*/ 8896615 w 12"/>
              <a:gd name="T53" fmla="*/ 33557683 h 43"/>
              <a:gd name="T54" fmla="*/ 8896615 w 12"/>
              <a:gd name="T55" fmla="*/ 58285026 h 43"/>
              <a:gd name="T56" fmla="*/ 8896615 w 12"/>
              <a:gd name="T57" fmla="*/ 68881699 h 43"/>
              <a:gd name="T58" fmla="*/ 10675938 w 12"/>
              <a:gd name="T59" fmla="*/ 74180700 h 43"/>
              <a:gd name="T60" fmla="*/ 10675938 w 12"/>
              <a:gd name="T61" fmla="*/ 75947034 h 43"/>
              <a:gd name="T62" fmla="*/ 10675938 w 12"/>
              <a:gd name="T63" fmla="*/ 74180700 h 43"/>
              <a:gd name="T64" fmla="*/ 10675938 w 12"/>
              <a:gd name="T65" fmla="*/ 70648033 h 43"/>
              <a:gd name="T66" fmla="*/ 10675938 w 12"/>
              <a:gd name="T67" fmla="*/ 56518692 h 43"/>
              <a:gd name="T68" fmla="*/ 12455260 w 12"/>
              <a:gd name="T69" fmla="*/ 15895674 h 43"/>
              <a:gd name="T70" fmla="*/ 12455260 w 12"/>
              <a:gd name="T71" fmla="*/ 3532667 h 43"/>
              <a:gd name="T72" fmla="*/ 12455260 w 12"/>
              <a:gd name="T73" fmla="*/ 0 h 43"/>
              <a:gd name="T74" fmla="*/ 12455260 w 12"/>
              <a:gd name="T75" fmla="*/ 0 h 43"/>
              <a:gd name="T76" fmla="*/ 12455260 w 12"/>
              <a:gd name="T77" fmla="*/ 1766334 h 43"/>
              <a:gd name="T78" fmla="*/ 14234583 w 12"/>
              <a:gd name="T79" fmla="*/ 7065335 h 43"/>
              <a:gd name="T80" fmla="*/ 14234583 w 12"/>
              <a:gd name="T81" fmla="*/ 28260010 h 43"/>
              <a:gd name="T82" fmla="*/ 14234583 w 12"/>
              <a:gd name="T83" fmla="*/ 51219691 h 43"/>
              <a:gd name="T84" fmla="*/ 14234583 w 12"/>
              <a:gd name="T85" fmla="*/ 65350360 h 43"/>
              <a:gd name="T86" fmla="*/ 14234583 w 12"/>
              <a:gd name="T87" fmla="*/ 72414366 h 43"/>
              <a:gd name="T88" fmla="*/ 14234583 w 12"/>
              <a:gd name="T89" fmla="*/ 75947034 h 43"/>
              <a:gd name="T90" fmla="*/ 16013906 w 12"/>
              <a:gd name="T91" fmla="*/ 75947034 h 43"/>
              <a:gd name="T92" fmla="*/ 16013906 w 12"/>
              <a:gd name="T93" fmla="*/ 72414366 h 43"/>
              <a:gd name="T94" fmla="*/ 16013906 w 12"/>
              <a:gd name="T95" fmla="*/ 65350360 h 43"/>
              <a:gd name="T96" fmla="*/ 16013906 w 12"/>
              <a:gd name="T97" fmla="*/ 49453357 h 43"/>
              <a:gd name="T98" fmla="*/ 16013906 w 12"/>
              <a:gd name="T99" fmla="*/ 21194676 h 43"/>
              <a:gd name="T100" fmla="*/ 17793229 w 12"/>
              <a:gd name="T101" fmla="*/ 8831669 h 43"/>
              <a:gd name="T102" fmla="*/ 17793229 w 12"/>
              <a:gd name="T103" fmla="*/ 1766334 h 43"/>
              <a:gd name="T104" fmla="*/ 17793229 w 12"/>
              <a:gd name="T105" fmla="*/ 0 h 43"/>
              <a:gd name="T106" fmla="*/ 17793229 w 12"/>
              <a:gd name="T107" fmla="*/ 0 h 43"/>
              <a:gd name="T108" fmla="*/ 17793229 w 12"/>
              <a:gd name="T109" fmla="*/ 1766334 h 43"/>
              <a:gd name="T110" fmla="*/ 17793229 w 12"/>
              <a:gd name="T111" fmla="*/ 7065335 h 43"/>
              <a:gd name="T112" fmla="*/ 19572552 w 12"/>
              <a:gd name="T113" fmla="*/ 22961009 h 43"/>
              <a:gd name="T114" fmla="*/ 19572552 w 12"/>
              <a:gd name="T115" fmla="*/ 47687023 h 43"/>
              <a:gd name="T116" fmla="*/ 19572552 w 12"/>
              <a:gd name="T117" fmla="*/ 61817693 h 43"/>
              <a:gd name="T118" fmla="*/ 19572552 w 12"/>
              <a:gd name="T119" fmla="*/ 70648033 h 43"/>
              <a:gd name="T120" fmla="*/ 19572552 w 12"/>
              <a:gd name="T121" fmla="*/ 74180700 h 43"/>
              <a:gd name="T122" fmla="*/ 19572552 w 12"/>
              <a:gd name="T123" fmla="*/ 75947034 h 4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43"/>
              <a:gd name="T188" fmla="*/ 12 w 12"/>
              <a:gd name="T189" fmla="*/ 43 h 4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43">
                <a:moveTo>
                  <a:pt x="0" y="42"/>
                </a:moveTo>
                <a:lnTo>
                  <a:pt x="0" y="42"/>
                </a:lnTo>
                <a:lnTo>
                  <a:pt x="0" y="41"/>
                </a:ln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lnTo>
                  <a:pt x="1" y="29"/>
                </a:lnTo>
                <a:lnTo>
                  <a:pt x="1" y="28"/>
                </a:lnTo>
                <a:lnTo>
                  <a:pt x="1" y="27"/>
                </a:lnTo>
                <a:lnTo>
                  <a:pt x="1" y="24"/>
                </a:lnTo>
                <a:lnTo>
                  <a:pt x="1" y="19"/>
                </a:lnTo>
                <a:lnTo>
                  <a:pt x="1" y="18"/>
                </a:lnTo>
                <a:lnTo>
                  <a:pt x="1" y="17"/>
                </a:lnTo>
                <a:lnTo>
                  <a:pt x="1" y="14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8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8"/>
                </a:lnTo>
                <a:lnTo>
                  <a:pt x="2" y="33"/>
                </a:lnTo>
                <a:lnTo>
                  <a:pt x="3" y="33"/>
                </a:lnTo>
                <a:lnTo>
                  <a:pt x="3" y="34"/>
                </a:lnTo>
                <a:lnTo>
                  <a:pt x="3" y="35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6"/>
                </a:lnTo>
                <a:lnTo>
                  <a:pt x="3" y="35"/>
                </a:lnTo>
                <a:lnTo>
                  <a:pt x="3" y="33"/>
                </a:lnTo>
                <a:lnTo>
                  <a:pt x="3" y="32"/>
                </a:lnTo>
                <a:lnTo>
                  <a:pt x="3" y="31"/>
                </a:lnTo>
                <a:lnTo>
                  <a:pt x="4" y="29"/>
                </a:lnTo>
                <a:lnTo>
                  <a:pt x="4" y="24"/>
                </a:lnTo>
                <a:lnTo>
                  <a:pt x="4" y="23"/>
                </a:lnTo>
                <a:lnTo>
                  <a:pt x="4" y="21"/>
                </a:lnTo>
                <a:lnTo>
                  <a:pt x="4" y="19"/>
                </a:lnTo>
                <a:lnTo>
                  <a:pt x="4" y="14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3"/>
                </a:lnTo>
                <a:lnTo>
                  <a:pt x="5" y="18"/>
                </a:lnTo>
                <a:lnTo>
                  <a:pt x="5" y="19"/>
                </a:lnTo>
                <a:lnTo>
                  <a:pt x="5" y="20"/>
                </a:lnTo>
                <a:lnTo>
                  <a:pt x="5" y="23"/>
                </a:lnTo>
                <a:lnTo>
                  <a:pt x="5" y="28"/>
                </a:lnTo>
                <a:lnTo>
                  <a:pt x="5" y="29"/>
                </a:lnTo>
                <a:lnTo>
                  <a:pt x="5" y="31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6" y="40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8"/>
                </a:lnTo>
                <a:lnTo>
                  <a:pt x="6" y="36"/>
                </a:lnTo>
                <a:lnTo>
                  <a:pt x="6" y="35"/>
                </a:lnTo>
                <a:lnTo>
                  <a:pt x="6" y="34"/>
                </a:lnTo>
                <a:lnTo>
                  <a:pt x="6" y="32"/>
                </a:lnTo>
                <a:lnTo>
                  <a:pt x="6" y="26"/>
                </a:lnTo>
                <a:lnTo>
                  <a:pt x="7" y="15"/>
                </a:lnTo>
                <a:lnTo>
                  <a:pt x="7" y="14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8" y="4"/>
                </a:lnTo>
                <a:lnTo>
                  <a:pt x="8" y="5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1"/>
                </a:lnTo>
                <a:lnTo>
                  <a:pt x="8" y="16"/>
                </a:lnTo>
                <a:lnTo>
                  <a:pt x="8" y="17"/>
                </a:lnTo>
                <a:lnTo>
                  <a:pt x="8" y="18"/>
                </a:lnTo>
                <a:lnTo>
                  <a:pt x="8" y="21"/>
                </a:lnTo>
                <a:lnTo>
                  <a:pt x="8" y="26"/>
                </a:lnTo>
                <a:lnTo>
                  <a:pt x="8" y="27"/>
                </a:lnTo>
                <a:lnTo>
                  <a:pt x="8" y="28"/>
                </a:lnTo>
                <a:lnTo>
                  <a:pt x="8" y="29"/>
                </a:lnTo>
                <a:lnTo>
                  <a:pt x="8" y="31"/>
                </a:lnTo>
                <a:lnTo>
                  <a:pt x="8" y="32"/>
                </a:lnTo>
                <a:lnTo>
                  <a:pt x="8" y="34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3"/>
                </a:lnTo>
                <a:lnTo>
                  <a:pt x="9" y="32"/>
                </a:lnTo>
                <a:lnTo>
                  <a:pt x="9" y="31"/>
                </a:lnTo>
                <a:lnTo>
                  <a:pt x="9" y="28"/>
                </a:lnTo>
                <a:lnTo>
                  <a:pt x="9" y="27"/>
                </a:lnTo>
                <a:lnTo>
                  <a:pt x="9" y="26"/>
                </a:lnTo>
                <a:lnTo>
                  <a:pt x="9" y="23"/>
                </a:lnTo>
                <a:lnTo>
                  <a:pt x="9" y="17"/>
                </a:lnTo>
                <a:lnTo>
                  <a:pt x="9" y="16"/>
                </a:lnTo>
                <a:lnTo>
                  <a:pt x="9" y="14"/>
                </a:lnTo>
                <a:lnTo>
                  <a:pt x="9" y="12"/>
                </a:lnTo>
                <a:lnTo>
                  <a:pt x="9" y="11"/>
                </a:lnTo>
                <a:lnTo>
                  <a:pt x="10" y="10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1" y="14"/>
                </a:lnTo>
                <a:lnTo>
                  <a:pt x="11" y="16"/>
                </a:lnTo>
                <a:lnTo>
                  <a:pt x="11" y="22"/>
                </a:lnTo>
                <a:lnTo>
                  <a:pt x="11" y="23"/>
                </a:lnTo>
                <a:lnTo>
                  <a:pt x="11" y="24"/>
                </a:lnTo>
                <a:lnTo>
                  <a:pt x="11" y="27"/>
                </a:lnTo>
                <a:lnTo>
                  <a:pt x="11" y="28"/>
                </a:lnTo>
                <a:lnTo>
                  <a:pt x="11" y="29"/>
                </a:lnTo>
                <a:lnTo>
                  <a:pt x="11" y="32"/>
                </a:lnTo>
                <a:lnTo>
                  <a:pt x="11" y="33"/>
                </a:lnTo>
                <a:lnTo>
                  <a:pt x="11" y="34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2" y="43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5780683" y="671885"/>
            <a:ext cx="15875" cy="58737"/>
          </a:xfrm>
          <a:custGeom>
            <a:avLst/>
            <a:gdLst>
              <a:gd name="T0" fmla="*/ 0 w 11"/>
              <a:gd name="T1" fmla="*/ 74586853 h 45"/>
              <a:gd name="T2" fmla="*/ 0 w 11"/>
              <a:gd name="T3" fmla="*/ 67649361 h 45"/>
              <a:gd name="T4" fmla="*/ 0 w 11"/>
              <a:gd name="T5" fmla="*/ 55506465 h 45"/>
              <a:gd name="T6" fmla="*/ 0 w 11"/>
              <a:gd name="T7" fmla="*/ 29487279 h 45"/>
              <a:gd name="T8" fmla="*/ 1941080 w 11"/>
              <a:gd name="T9" fmla="*/ 13876290 h 45"/>
              <a:gd name="T10" fmla="*/ 1941080 w 11"/>
              <a:gd name="T11" fmla="*/ 3469399 h 45"/>
              <a:gd name="T12" fmla="*/ 1941080 w 11"/>
              <a:gd name="T13" fmla="*/ 1734699 h 45"/>
              <a:gd name="T14" fmla="*/ 1941080 w 11"/>
              <a:gd name="T15" fmla="*/ 0 h 45"/>
              <a:gd name="T16" fmla="*/ 1941080 w 11"/>
              <a:gd name="T17" fmla="*/ 3469399 h 45"/>
              <a:gd name="T18" fmla="*/ 1941080 w 11"/>
              <a:gd name="T19" fmla="*/ 8673497 h 45"/>
              <a:gd name="T20" fmla="*/ 1941080 w 11"/>
              <a:gd name="T21" fmla="*/ 32956678 h 45"/>
              <a:gd name="T22" fmla="*/ 3882159 w 11"/>
              <a:gd name="T23" fmla="*/ 52037066 h 45"/>
              <a:gd name="T24" fmla="*/ 3882159 w 11"/>
              <a:gd name="T25" fmla="*/ 67649361 h 45"/>
              <a:gd name="T26" fmla="*/ 3882159 w 11"/>
              <a:gd name="T27" fmla="*/ 74586853 h 45"/>
              <a:gd name="T28" fmla="*/ 3882159 w 11"/>
              <a:gd name="T29" fmla="*/ 76321553 h 45"/>
              <a:gd name="T30" fmla="*/ 3882159 w 11"/>
              <a:gd name="T31" fmla="*/ 76321553 h 45"/>
              <a:gd name="T32" fmla="*/ 3882159 w 11"/>
              <a:gd name="T33" fmla="*/ 72852154 h 45"/>
              <a:gd name="T34" fmla="*/ 5823239 w 11"/>
              <a:gd name="T35" fmla="*/ 62445263 h 45"/>
              <a:gd name="T36" fmla="*/ 5823239 w 11"/>
              <a:gd name="T37" fmla="*/ 39895476 h 45"/>
              <a:gd name="T38" fmla="*/ 5823239 w 11"/>
              <a:gd name="T39" fmla="*/ 15610989 h 45"/>
              <a:gd name="T40" fmla="*/ 7764318 w 11"/>
              <a:gd name="T41" fmla="*/ 5204098 h 45"/>
              <a:gd name="T42" fmla="*/ 7764318 w 11"/>
              <a:gd name="T43" fmla="*/ 1734699 h 45"/>
              <a:gd name="T44" fmla="*/ 7764318 w 11"/>
              <a:gd name="T45" fmla="*/ 0 h 45"/>
              <a:gd name="T46" fmla="*/ 7764318 w 11"/>
              <a:gd name="T47" fmla="*/ 1734699 h 45"/>
              <a:gd name="T48" fmla="*/ 7764318 w 11"/>
              <a:gd name="T49" fmla="*/ 5204098 h 45"/>
              <a:gd name="T50" fmla="*/ 7764318 w 11"/>
              <a:gd name="T51" fmla="*/ 13876290 h 45"/>
              <a:gd name="T52" fmla="*/ 9705398 w 11"/>
              <a:gd name="T53" fmla="*/ 50302367 h 45"/>
              <a:gd name="T54" fmla="*/ 9705398 w 11"/>
              <a:gd name="T55" fmla="*/ 65914661 h 45"/>
              <a:gd name="T56" fmla="*/ 9705398 w 11"/>
              <a:gd name="T57" fmla="*/ 72852154 h 45"/>
              <a:gd name="T58" fmla="*/ 9705398 w 11"/>
              <a:gd name="T59" fmla="*/ 76321553 h 45"/>
              <a:gd name="T60" fmla="*/ 9705398 w 11"/>
              <a:gd name="T61" fmla="*/ 76321553 h 45"/>
              <a:gd name="T62" fmla="*/ 9705398 w 11"/>
              <a:gd name="T63" fmla="*/ 76321553 h 45"/>
              <a:gd name="T64" fmla="*/ 11646477 w 11"/>
              <a:gd name="T65" fmla="*/ 71117454 h 45"/>
              <a:gd name="T66" fmla="*/ 11646477 w 11"/>
              <a:gd name="T67" fmla="*/ 58975864 h 45"/>
              <a:gd name="T68" fmla="*/ 11646477 w 11"/>
              <a:gd name="T69" fmla="*/ 31221979 h 45"/>
              <a:gd name="T70" fmla="*/ 11646477 w 11"/>
              <a:gd name="T71" fmla="*/ 13876290 h 45"/>
              <a:gd name="T72" fmla="*/ 11646477 w 11"/>
              <a:gd name="T73" fmla="*/ 5204098 h 45"/>
              <a:gd name="T74" fmla="*/ 11646477 w 11"/>
              <a:gd name="T75" fmla="*/ 1734699 h 45"/>
              <a:gd name="T76" fmla="*/ 13587557 w 11"/>
              <a:gd name="T77" fmla="*/ 0 h 45"/>
              <a:gd name="T78" fmla="*/ 13587557 w 11"/>
              <a:gd name="T79" fmla="*/ 1734699 h 45"/>
              <a:gd name="T80" fmla="*/ 13587557 w 11"/>
              <a:gd name="T81" fmla="*/ 6938798 h 45"/>
              <a:gd name="T82" fmla="*/ 13587557 w 11"/>
              <a:gd name="T83" fmla="*/ 19080388 h 45"/>
              <a:gd name="T84" fmla="*/ 13587557 w 11"/>
              <a:gd name="T85" fmla="*/ 46834273 h 45"/>
              <a:gd name="T86" fmla="*/ 15528636 w 11"/>
              <a:gd name="T87" fmla="*/ 64179962 h 45"/>
              <a:gd name="T88" fmla="*/ 15528636 w 11"/>
              <a:gd name="T89" fmla="*/ 72852154 h 45"/>
              <a:gd name="T90" fmla="*/ 15528636 w 11"/>
              <a:gd name="T91" fmla="*/ 76321553 h 45"/>
              <a:gd name="T92" fmla="*/ 15528636 w 11"/>
              <a:gd name="T93" fmla="*/ 78056252 h 45"/>
              <a:gd name="T94" fmla="*/ 15528636 w 11"/>
              <a:gd name="T95" fmla="*/ 76321553 h 45"/>
              <a:gd name="T96" fmla="*/ 15528636 w 11"/>
              <a:gd name="T97" fmla="*/ 72852154 h 45"/>
              <a:gd name="T98" fmla="*/ 15528636 w 11"/>
              <a:gd name="T99" fmla="*/ 62445263 h 45"/>
              <a:gd name="T100" fmla="*/ 17469716 w 11"/>
              <a:gd name="T101" fmla="*/ 34691377 h 45"/>
              <a:gd name="T102" fmla="*/ 17469716 w 11"/>
              <a:gd name="T103" fmla="*/ 15610989 h 45"/>
              <a:gd name="T104" fmla="*/ 17469716 w 11"/>
              <a:gd name="T105" fmla="*/ 6938798 h 45"/>
              <a:gd name="T106" fmla="*/ 17469716 w 11"/>
              <a:gd name="T107" fmla="*/ 1734699 h 45"/>
              <a:gd name="T108" fmla="*/ 17469716 w 11"/>
              <a:gd name="T109" fmla="*/ 0 h 45"/>
              <a:gd name="T110" fmla="*/ 19410795 w 11"/>
              <a:gd name="T111" fmla="*/ 0 h 45"/>
              <a:gd name="T112" fmla="*/ 19410795 w 11"/>
              <a:gd name="T113" fmla="*/ 3469399 h 45"/>
              <a:gd name="T114" fmla="*/ 19410795 w 11"/>
              <a:gd name="T115" fmla="*/ 13876290 h 45"/>
              <a:gd name="T116" fmla="*/ 19410795 w 11"/>
              <a:gd name="T117" fmla="*/ 39895476 h 45"/>
              <a:gd name="T118" fmla="*/ 21351875 w 11"/>
              <a:gd name="T119" fmla="*/ 62445263 h 45"/>
              <a:gd name="T120" fmla="*/ 21351875 w 11"/>
              <a:gd name="T121" fmla="*/ 71117454 h 45"/>
              <a:gd name="T122" fmla="*/ 21351875 w 11"/>
              <a:gd name="T123" fmla="*/ 76321553 h 4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5"/>
              <a:gd name="T188" fmla="*/ 11 w 11"/>
              <a:gd name="T189" fmla="*/ 45 h 4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5">
                <a:moveTo>
                  <a:pt x="0" y="44"/>
                </a:moveTo>
                <a:lnTo>
                  <a:pt x="0" y="44"/>
                </a:ln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7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lnTo>
                  <a:pt x="0" y="29"/>
                </a:lnTo>
                <a:lnTo>
                  <a:pt x="0" y="24"/>
                </a:ln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18"/>
                </a:lnTo>
                <a:lnTo>
                  <a:pt x="0" y="17"/>
                </a:lnTo>
                <a:lnTo>
                  <a:pt x="0" y="16"/>
                </a:lnTo>
                <a:lnTo>
                  <a:pt x="0" y="13"/>
                </a:lnTo>
                <a:lnTo>
                  <a:pt x="0" y="12"/>
                </a:lnTo>
                <a:lnTo>
                  <a:pt x="0" y="11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1"/>
                </a:lnTo>
                <a:lnTo>
                  <a:pt x="1" y="13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2" y="24"/>
                </a:lnTo>
                <a:lnTo>
                  <a:pt x="2" y="25"/>
                </a:lnTo>
                <a:lnTo>
                  <a:pt x="2" y="26"/>
                </a:lnTo>
                <a:lnTo>
                  <a:pt x="2" y="27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6"/>
                </a:lnTo>
                <a:lnTo>
                  <a:pt x="3" y="35"/>
                </a:lnTo>
                <a:lnTo>
                  <a:pt x="3" y="34"/>
                </a:lnTo>
                <a:lnTo>
                  <a:pt x="3" y="31"/>
                </a:lnTo>
                <a:lnTo>
                  <a:pt x="3" y="26"/>
                </a:lnTo>
                <a:lnTo>
                  <a:pt x="3" y="25"/>
                </a:lnTo>
                <a:lnTo>
                  <a:pt x="3" y="24"/>
                </a:lnTo>
                <a:lnTo>
                  <a:pt x="3" y="23"/>
                </a:lnTo>
                <a:lnTo>
                  <a:pt x="3" y="20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1"/>
                </a:lnTo>
                <a:lnTo>
                  <a:pt x="4" y="16"/>
                </a:lnTo>
                <a:lnTo>
                  <a:pt x="4" y="17"/>
                </a:lnTo>
                <a:lnTo>
                  <a:pt x="4" y="18"/>
                </a:lnTo>
                <a:lnTo>
                  <a:pt x="4" y="19"/>
                </a:lnTo>
                <a:lnTo>
                  <a:pt x="4" y="22"/>
                </a:lnTo>
                <a:lnTo>
                  <a:pt x="5" y="28"/>
                </a:lnTo>
                <a:lnTo>
                  <a:pt x="5" y="29"/>
                </a:lnTo>
                <a:lnTo>
                  <a:pt x="5" y="31"/>
                </a:lnTo>
                <a:lnTo>
                  <a:pt x="5" y="33"/>
                </a:lnTo>
                <a:lnTo>
                  <a:pt x="5" y="34"/>
                </a:lnTo>
                <a:lnTo>
                  <a:pt x="5" y="36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3"/>
                </a:lnTo>
                <a:lnTo>
                  <a:pt x="5" y="42"/>
                </a:lnTo>
                <a:lnTo>
                  <a:pt x="5" y="41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8"/>
                </a:lnTo>
                <a:lnTo>
                  <a:pt x="6" y="35"/>
                </a:lnTo>
                <a:lnTo>
                  <a:pt x="6" y="34"/>
                </a:lnTo>
                <a:lnTo>
                  <a:pt x="6" y="33"/>
                </a:lnTo>
                <a:lnTo>
                  <a:pt x="6" y="31"/>
                </a:lnTo>
                <a:lnTo>
                  <a:pt x="6" y="30"/>
                </a:lnTo>
                <a:lnTo>
                  <a:pt x="6" y="29"/>
                </a:lnTo>
                <a:lnTo>
                  <a:pt x="6" y="28"/>
                </a:lnTo>
                <a:lnTo>
                  <a:pt x="6" y="25"/>
                </a:lnTo>
                <a:lnTo>
                  <a:pt x="6" y="19"/>
                </a:lnTo>
                <a:lnTo>
                  <a:pt x="6" y="18"/>
                </a:lnTo>
                <a:lnTo>
                  <a:pt x="6" y="16"/>
                </a:lnTo>
                <a:lnTo>
                  <a:pt x="6" y="13"/>
                </a:lnTo>
                <a:lnTo>
                  <a:pt x="6" y="12"/>
                </a:lnTo>
                <a:lnTo>
                  <a:pt x="6" y="11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10"/>
                </a:lnTo>
                <a:lnTo>
                  <a:pt x="7" y="11"/>
                </a:lnTo>
                <a:lnTo>
                  <a:pt x="7" y="12"/>
                </a:lnTo>
                <a:lnTo>
                  <a:pt x="7" y="15"/>
                </a:lnTo>
                <a:lnTo>
                  <a:pt x="7" y="16"/>
                </a:lnTo>
                <a:lnTo>
                  <a:pt x="7" y="18"/>
                </a:lnTo>
                <a:lnTo>
                  <a:pt x="7" y="21"/>
                </a:lnTo>
                <a:lnTo>
                  <a:pt x="7" y="26"/>
                </a:lnTo>
                <a:lnTo>
                  <a:pt x="7" y="27"/>
                </a:lnTo>
                <a:lnTo>
                  <a:pt x="7" y="28"/>
                </a:lnTo>
                <a:lnTo>
                  <a:pt x="7" y="29"/>
                </a:lnTo>
                <a:lnTo>
                  <a:pt x="7" y="32"/>
                </a:lnTo>
                <a:lnTo>
                  <a:pt x="7" y="33"/>
                </a:lnTo>
                <a:lnTo>
                  <a:pt x="8" y="33"/>
                </a:lnTo>
                <a:lnTo>
                  <a:pt x="8" y="35"/>
                </a:lnTo>
                <a:lnTo>
                  <a:pt x="8" y="37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4"/>
                </a:lnTo>
                <a:lnTo>
                  <a:pt x="8" y="43"/>
                </a:lnTo>
                <a:lnTo>
                  <a:pt x="8" y="42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8" y="37"/>
                </a:lnTo>
                <a:lnTo>
                  <a:pt x="8" y="36"/>
                </a:lnTo>
                <a:lnTo>
                  <a:pt x="8" y="35"/>
                </a:lnTo>
                <a:lnTo>
                  <a:pt x="9" y="33"/>
                </a:lnTo>
                <a:lnTo>
                  <a:pt x="9" y="32"/>
                </a:lnTo>
                <a:lnTo>
                  <a:pt x="9" y="31"/>
                </a:lnTo>
                <a:lnTo>
                  <a:pt x="9" y="30"/>
                </a:lnTo>
                <a:lnTo>
                  <a:pt x="9" y="27"/>
                </a:lnTo>
                <a:lnTo>
                  <a:pt x="9" y="21"/>
                </a:lnTo>
                <a:lnTo>
                  <a:pt x="9" y="20"/>
                </a:lnTo>
                <a:lnTo>
                  <a:pt x="9" y="19"/>
                </a:lnTo>
                <a:lnTo>
                  <a:pt x="9" y="18"/>
                </a:lnTo>
                <a:lnTo>
                  <a:pt x="9" y="15"/>
                </a:lnTo>
                <a:lnTo>
                  <a:pt x="9" y="14"/>
                </a:lnTo>
                <a:lnTo>
                  <a:pt x="9" y="12"/>
                </a:lnTo>
                <a:lnTo>
                  <a:pt x="9" y="10"/>
                </a:lnTo>
                <a:lnTo>
                  <a:pt x="9" y="9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9" y="1"/>
                </a:lnTo>
                <a:lnTo>
                  <a:pt x="9" y="0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0" y="12"/>
                </a:lnTo>
                <a:lnTo>
                  <a:pt x="10" y="13"/>
                </a:lnTo>
                <a:lnTo>
                  <a:pt x="10" y="14"/>
                </a:lnTo>
                <a:lnTo>
                  <a:pt x="10" y="17"/>
                </a:lnTo>
                <a:lnTo>
                  <a:pt x="10" y="22"/>
                </a:lnTo>
                <a:lnTo>
                  <a:pt x="10" y="23"/>
                </a:lnTo>
                <a:lnTo>
                  <a:pt x="10" y="24"/>
                </a:lnTo>
                <a:lnTo>
                  <a:pt x="10" y="25"/>
                </a:lnTo>
                <a:lnTo>
                  <a:pt x="10" y="28"/>
                </a:lnTo>
                <a:lnTo>
                  <a:pt x="10" y="33"/>
                </a:lnTo>
                <a:lnTo>
                  <a:pt x="10" y="34"/>
                </a:lnTo>
                <a:lnTo>
                  <a:pt x="11" y="35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2" name="Freeform 178"/>
          <p:cNvSpPr>
            <a:spLocks/>
          </p:cNvSpPr>
          <p:nvPr/>
        </p:nvSpPr>
        <p:spPr bwMode="auto">
          <a:xfrm>
            <a:off x="5796558" y="670297"/>
            <a:ext cx="14287" cy="61913"/>
          </a:xfrm>
          <a:custGeom>
            <a:avLst/>
            <a:gdLst>
              <a:gd name="T0" fmla="*/ 0 w 11"/>
              <a:gd name="T1" fmla="*/ 80526419 h 47"/>
              <a:gd name="T2" fmla="*/ 0 w 11"/>
              <a:gd name="T3" fmla="*/ 78775730 h 47"/>
              <a:gd name="T4" fmla="*/ 0 w 11"/>
              <a:gd name="T5" fmla="*/ 75274352 h 47"/>
              <a:gd name="T6" fmla="*/ 0 w 11"/>
              <a:gd name="T7" fmla="*/ 64771536 h 47"/>
              <a:gd name="T8" fmla="*/ 1746910 w 11"/>
              <a:gd name="T9" fmla="*/ 26259016 h 47"/>
              <a:gd name="T10" fmla="*/ 1746910 w 11"/>
              <a:gd name="T11" fmla="*/ 10502816 h 47"/>
              <a:gd name="T12" fmla="*/ 1746910 w 11"/>
              <a:gd name="T13" fmla="*/ 3501378 h 47"/>
              <a:gd name="T14" fmla="*/ 1746910 w 11"/>
              <a:gd name="T15" fmla="*/ 1750689 h 47"/>
              <a:gd name="T16" fmla="*/ 1746910 w 11"/>
              <a:gd name="T17" fmla="*/ 1750689 h 47"/>
              <a:gd name="T18" fmla="*/ 1746910 w 11"/>
              <a:gd name="T19" fmla="*/ 3501378 h 47"/>
              <a:gd name="T20" fmla="*/ 3493821 w 11"/>
              <a:gd name="T21" fmla="*/ 10502816 h 47"/>
              <a:gd name="T22" fmla="*/ 3493821 w 11"/>
              <a:gd name="T23" fmla="*/ 52516714 h 47"/>
              <a:gd name="T24" fmla="*/ 3493821 w 11"/>
              <a:gd name="T25" fmla="*/ 70023603 h 47"/>
              <a:gd name="T26" fmla="*/ 5240731 w 11"/>
              <a:gd name="T27" fmla="*/ 77025041 h 47"/>
              <a:gd name="T28" fmla="*/ 5240731 w 11"/>
              <a:gd name="T29" fmla="*/ 80526419 h 47"/>
              <a:gd name="T30" fmla="*/ 5240731 w 11"/>
              <a:gd name="T31" fmla="*/ 80526419 h 47"/>
              <a:gd name="T32" fmla="*/ 5240731 w 11"/>
              <a:gd name="T33" fmla="*/ 78775730 h 47"/>
              <a:gd name="T34" fmla="*/ 5240731 w 11"/>
              <a:gd name="T35" fmla="*/ 68272914 h 47"/>
              <a:gd name="T36" fmla="*/ 5240731 w 11"/>
              <a:gd name="T37" fmla="*/ 45515276 h 47"/>
              <a:gd name="T38" fmla="*/ 6987642 w 11"/>
              <a:gd name="T39" fmla="*/ 17505571 h 47"/>
              <a:gd name="T40" fmla="*/ 6987642 w 11"/>
              <a:gd name="T41" fmla="*/ 5252067 h 47"/>
              <a:gd name="T42" fmla="*/ 6987642 w 11"/>
              <a:gd name="T43" fmla="*/ 1750689 h 47"/>
              <a:gd name="T44" fmla="*/ 6987642 w 11"/>
              <a:gd name="T45" fmla="*/ 0 h 47"/>
              <a:gd name="T46" fmla="*/ 6987642 w 11"/>
              <a:gd name="T47" fmla="*/ 1750689 h 47"/>
              <a:gd name="T48" fmla="*/ 6987642 w 11"/>
              <a:gd name="T49" fmla="*/ 5252067 h 47"/>
              <a:gd name="T50" fmla="*/ 8734552 w 11"/>
              <a:gd name="T51" fmla="*/ 26259016 h 47"/>
              <a:gd name="T52" fmla="*/ 8734552 w 11"/>
              <a:gd name="T53" fmla="*/ 52516714 h 47"/>
              <a:gd name="T54" fmla="*/ 8734552 w 11"/>
              <a:gd name="T55" fmla="*/ 70023603 h 47"/>
              <a:gd name="T56" fmla="*/ 8734552 w 11"/>
              <a:gd name="T57" fmla="*/ 77025041 h 47"/>
              <a:gd name="T58" fmla="*/ 8734552 w 11"/>
              <a:gd name="T59" fmla="*/ 80526419 h 47"/>
              <a:gd name="T60" fmla="*/ 10481463 w 11"/>
              <a:gd name="T61" fmla="*/ 80526419 h 47"/>
              <a:gd name="T62" fmla="*/ 10481463 w 11"/>
              <a:gd name="T63" fmla="*/ 78775730 h 47"/>
              <a:gd name="T64" fmla="*/ 10481463 w 11"/>
              <a:gd name="T65" fmla="*/ 71774292 h 47"/>
              <a:gd name="T66" fmla="*/ 10481463 w 11"/>
              <a:gd name="T67" fmla="*/ 56018092 h 47"/>
              <a:gd name="T68" fmla="*/ 10481463 w 11"/>
              <a:gd name="T69" fmla="*/ 31509765 h 47"/>
              <a:gd name="T70" fmla="*/ 12228373 w 11"/>
              <a:gd name="T71" fmla="*/ 14004194 h 47"/>
              <a:gd name="T72" fmla="*/ 12228373 w 11"/>
              <a:gd name="T73" fmla="*/ 5252067 h 47"/>
              <a:gd name="T74" fmla="*/ 12228373 w 11"/>
              <a:gd name="T75" fmla="*/ 1750689 h 47"/>
              <a:gd name="T76" fmla="*/ 12228373 w 11"/>
              <a:gd name="T77" fmla="*/ 0 h 47"/>
              <a:gd name="T78" fmla="*/ 12228373 w 11"/>
              <a:gd name="T79" fmla="*/ 1750689 h 47"/>
              <a:gd name="T80" fmla="*/ 12228373 w 11"/>
              <a:gd name="T81" fmla="*/ 5252067 h 47"/>
              <a:gd name="T82" fmla="*/ 12228373 w 11"/>
              <a:gd name="T83" fmla="*/ 12253505 h 47"/>
              <a:gd name="T84" fmla="*/ 13975284 w 11"/>
              <a:gd name="T85" fmla="*/ 38512521 h 47"/>
              <a:gd name="T86" fmla="*/ 13975284 w 11"/>
              <a:gd name="T87" fmla="*/ 59519470 h 47"/>
              <a:gd name="T88" fmla="*/ 13975284 w 11"/>
              <a:gd name="T89" fmla="*/ 71774292 h 47"/>
              <a:gd name="T90" fmla="*/ 13975284 w 11"/>
              <a:gd name="T91" fmla="*/ 78775730 h 47"/>
              <a:gd name="T92" fmla="*/ 13975284 w 11"/>
              <a:gd name="T93" fmla="*/ 80526419 h 47"/>
              <a:gd name="T94" fmla="*/ 15722194 w 11"/>
              <a:gd name="T95" fmla="*/ 80526419 h 47"/>
              <a:gd name="T96" fmla="*/ 15722194 w 11"/>
              <a:gd name="T97" fmla="*/ 77025041 h 47"/>
              <a:gd name="T98" fmla="*/ 15722194 w 11"/>
              <a:gd name="T99" fmla="*/ 68272914 h 47"/>
              <a:gd name="T100" fmla="*/ 15722194 w 11"/>
              <a:gd name="T101" fmla="*/ 43764587 h 47"/>
              <a:gd name="T102" fmla="*/ 15722194 w 11"/>
              <a:gd name="T103" fmla="*/ 17505571 h 47"/>
              <a:gd name="T104" fmla="*/ 17469105 w 11"/>
              <a:gd name="T105" fmla="*/ 5252067 h 47"/>
              <a:gd name="T106" fmla="*/ 17469105 w 11"/>
              <a:gd name="T107" fmla="*/ 1750689 h 47"/>
              <a:gd name="T108" fmla="*/ 17469105 w 11"/>
              <a:gd name="T109" fmla="*/ 0 h 47"/>
              <a:gd name="T110" fmla="*/ 17469105 w 11"/>
              <a:gd name="T111" fmla="*/ 1750689 h 47"/>
              <a:gd name="T112" fmla="*/ 17469105 w 11"/>
              <a:gd name="T113" fmla="*/ 7002755 h 47"/>
              <a:gd name="T114" fmla="*/ 17469105 w 11"/>
              <a:gd name="T115" fmla="*/ 22757638 h 47"/>
              <a:gd name="T116" fmla="*/ 19216015 w 11"/>
              <a:gd name="T117" fmla="*/ 56018092 h 47"/>
              <a:gd name="T118" fmla="*/ 19216015 w 11"/>
              <a:gd name="T119" fmla="*/ 71774292 h 47"/>
              <a:gd name="T120" fmla="*/ 19216015 w 11"/>
              <a:gd name="T121" fmla="*/ 78775730 h 47"/>
              <a:gd name="T122" fmla="*/ 19216015 w 11"/>
              <a:gd name="T123" fmla="*/ 82277108 h 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47"/>
              <a:gd name="T188" fmla="*/ 11 w 11"/>
              <a:gd name="T189" fmla="*/ 47 h 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47">
                <a:moveTo>
                  <a:pt x="0" y="45"/>
                </a:moveTo>
                <a:lnTo>
                  <a:pt x="0" y="46"/>
                </a:lnTo>
                <a:lnTo>
                  <a:pt x="0" y="45"/>
                </a:lnTo>
                <a:lnTo>
                  <a:pt x="0" y="44"/>
                </a:ln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0" y="40"/>
                </a:lnTo>
                <a:lnTo>
                  <a:pt x="0" y="38"/>
                </a:lnTo>
                <a:lnTo>
                  <a:pt x="0" y="37"/>
                </a:lnTo>
                <a:lnTo>
                  <a:pt x="0" y="35"/>
                </a:lnTo>
                <a:lnTo>
                  <a:pt x="0" y="33"/>
                </a:lnTo>
                <a:lnTo>
                  <a:pt x="0" y="27"/>
                </a:lnTo>
                <a:lnTo>
                  <a:pt x="0" y="26"/>
                </a:lnTo>
                <a:lnTo>
                  <a:pt x="1" y="24"/>
                </a:lnTo>
                <a:lnTo>
                  <a:pt x="1" y="21"/>
                </a:lnTo>
                <a:lnTo>
                  <a:pt x="1" y="15"/>
                </a:lnTo>
                <a:lnTo>
                  <a:pt x="1" y="14"/>
                </a:lnTo>
                <a:lnTo>
                  <a:pt x="1" y="13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8"/>
                </a:lnTo>
                <a:lnTo>
                  <a:pt x="2" y="9"/>
                </a:lnTo>
                <a:lnTo>
                  <a:pt x="2" y="10"/>
                </a:lnTo>
                <a:lnTo>
                  <a:pt x="2" y="12"/>
                </a:lnTo>
                <a:lnTo>
                  <a:pt x="2" y="18"/>
                </a:lnTo>
                <a:lnTo>
                  <a:pt x="2" y="29"/>
                </a:lnTo>
                <a:lnTo>
                  <a:pt x="2" y="30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4"/>
                </a:lnTo>
                <a:lnTo>
                  <a:pt x="3" y="29"/>
                </a:lnTo>
                <a:lnTo>
                  <a:pt x="3" y="28"/>
                </a:lnTo>
                <a:lnTo>
                  <a:pt x="3" y="27"/>
                </a:lnTo>
                <a:lnTo>
                  <a:pt x="3" y="26"/>
                </a:lnTo>
                <a:lnTo>
                  <a:pt x="4" y="23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5" y="11"/>
                </a:lnTo>
                <a:lnTo>
                  <a:pt x="5" y="15"/>
                </a:lnTo>
                <a:lnTo>
                  <a:pt x="5" y="16"/>
                </a:lnTo>
                <a:lnTo>
                  <a:pt x="5" y="17"/>
                </a:lnTo>
                <a:lnTo>
                  <a:pt x="5" y="18"/>
                </a:lnTo>
                <a:lnTo>
                  <a:pt x="5" y="21"/>
                </a:lnTo>
                <a:lnTo>
                  <a:pt x="5" y="27"/>
                </a:lnTo>
                <a:lnTo>
                  <a:pt x="5" y="28"/>
                </a:lnTo>
                <a:lnTo>
                  <a:pt x="5" y="30"/>
                </a:lnTo>
                <a:lnTo>
                  <a:pt x="5" y="32"/>
                </a:lnTo>
                <a:lnTo>
                  <a:pt x="5" y="33"/>
                </a:lnTo>
                <a:lnTo>
                  <a:pt x="5" y="34"/>
                </a:lnTo>
                <a:lnTo>
                  <a:pt x="5" y="35"/>
                </a:lnTo>
                <a:lnTo>
                  <a:pt x="5" y="38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7"/>
                </a:lnTo>
                <a:lnTo>
                  <a:pt x="6" y="36"/>
                </a:lnTo>
                <a:lnTo>
                  <a:pt x="6" y="34"/>
                </a:lnTo>
                <a:lnTo>
                  <a:pt x="6" y="32"/>
                </a:lnTo>
                <a:lnTo>
                  <a:pt x="6" y="31"/>
                </a:lnTo>
                <a:lnTo>
                  <a:pt x="6" y="29"/>
                </a:lnTo>
                <a:lnTo>
                  <a:pt x="6" y="26"/>
                </a:lnTo>
                <a:lnTo>
                  <a:pt x="6" y="21"/>
                </a:lnTo>
                <a:lnTo>
                  <a:pt x="6" y="20"/>
                </a:lnTo>
                <a:lnTo>
                  <a:pt x="6" y="19"/>
                </a:lnTo>
                <a:lnTo>
                  <a:pt x="6" y="18"/>
                </a:lnTo>
                <a:lnTo>
                  <a:pt x="6" y="15"/>
                </a:lnTo>
                <a:lnTo>
                  <a:pt x="6" y="14"/>
                </a:lnTo>
                <a:lnTo>
                  <a:pt x="6" y="13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8"/>
                </a:lnTo>
                <a:lnTo>
                  <a:pt x="7" y="11"/>
                </a:lnTo>
                <a:lnTo>
                  <a:pt x="8" y="12"/>
                </a:lnTo>
                <a:lnTo>
                  <a:pt x="8" y="13"/>
                </a:lnTo>
                <a:lnTo>
                  <a:pt x="8" y="15"/>
                </a:lnTo>
                <a:lnTo>
                  <a:pt x="8" y="21"/>
                </a:lnTo>
                <a:lnTo>
                  <a:pt x="8" y="22"/>
                </a:lnTo>
                <a:lnTo>
                  <a:pt x="8" y="24"/>
                </a:lnTo>
                <a:lnTo>
                  <a:pt x="8" y="27"/>
                </a:lnTo>
                <a:lnTo>
                  <a:pt x="8" y="28"/>
                </a:lnTo>
                <a:lnTo>
                  <a:pt x="8" y="29"/>
                </a:lnTo>
                <a:lnTo>
                  <a:pt x="8" y="30"/>
                </a:lnTo>
                <a:lnTo>
                  <a:pt x="8" y="33"/>
                </a:lnTo>
                <a:lnTo>
                  <a:pt x="8" y="34"/>
                </a:lnTo>
                <a:lnTo>
                  <a:pt x="8" y="36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6"/>
                </a:lnTo>
                <a:lnTo>
                  <a:pt x="8" y="47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9" y="40"/>
                </a:lnTo>
                <a:lnTo>
                  <a:pt x="9" y="39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2"/>
                </a:lnTo>
                <a:lnTo>
                  <a:pt x="9" y="27"/>
                </a:lnTo>
                <a:lnTo>
                  <a:pt x="9" y="26"/>
                </a:lnTo>
                <a:lnTo>
                  <a:pt x="9" y="25"/>
                </a:lnTo>
                <a:lnTo>
                  <a:pt x="9" y="24"/>
                </a:lnTo>
                <a:lnTo>
                  <a:pt x="9" y="21"/>
                </a:lnTo>
                <a:lnTo>
                  <a:pt x="9" y="16"/>
                </a:lnTo>
                <a:lnTo>
                  <a:pt x="9" y="15"/>
                </a:lnTo>
                <a:lnTo>
                  <a:pt x="9" y="14"/>
                </a:lnTo>
                <a:lnTo>
                  <a:pt x="9" y="13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6"/>
                </a:lnTo>
                <a:lnTo>
                  <a:pt x="9" y="5"/>
                </a:lnTo>
                <a:lnTo>
                  <a:pt x="9" y="4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8"/>
                </a:lnTo>
                <a:lnTo>
                  <a:pt x="10" y="9"/>
                </a:lnTo>
                <a:lnTo>
                  <a:pt x="10" y="10"/>
                </a:lnTo>
                <a:lnTo>
                  <a:pt x="10" y="13"/>
                </a:lnTo>
                <a:lnTo>
                  <a:pt x="10" y="19"/>
                </a:lnTo>
                <a:lnTo>
                  <a:pt x="10" y="20"/>
                </a:lnTo>
                <a:lnTo>
                  <a:pt x="10" y="22"/>
                </a:lnTo>
                <a:lnTo>
                  <a:pt x="11" y="25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1" y="33"/>
                </a:lnTo>
                <a:lnTo>
                  <a:pt x="11" y="36"/>
                </a:lnTo>
                <a:lnTo>
                  <a:pt x="11" y="37"/>
                </a:lnTo>
                <a:lnTo>
                  <a:pt x="11" y="38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  <a:lnTo>
                  <a:pt x="11" y="45"/>
                </a:lnTo>
                <a:lnTo>
                  <a:pt x="11" y="46"/>
                </a:lnTo>
                <a:lnTo>
                  <a:pt x="11" y="47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3" name="Freeform 179"/>
          <p:cNvSpPr>
            <a:spLocks/>
          </p:cNvSpPr>
          <p:nvPr/>
        </p:nvSpPr>
        <p:spPr bwMode="auto">
          <a:xfrm>
            <a:off x="5810845" y="668710"/>
            <a:ext cx="15875" cy="63500"/>
          </a:xfrm>
          <a:custGeom>
            <a:avLst/>
            <a:gdLst>
              <a:gd name="T0" fmla="*/ 0 w 12"/>
              <a:gd name="T1" fmla="*/ 82628052 h 48"/>
              <a:gd name="T2" fmla="*/ 0 w 12"/>
              <a:gd name="T3" fmla="*/ 79111740 h 48"/>
              <a:gd name="T4" fmla="*/ 1779323 w 12"/>
              <a:gd name="T5" fmla="*/ 72080438 h 48"/>
              <a:gd name="T6" fmla="*/ 1779323 w 12"/>
              <a:gd name="T7" fmla="*/ 36918635 h 48"/>
              <a:gd name="T8" fmla="*/ 1779323 w 12"/>
              <a:gd name="T9" fmla="*/ 19338396 h 48"/>
              <a:gd name="T10" fmla="*/ 1779323 w 12"/>
              <a:gd name="T11" fmla="*/ 8790781 h 48"/>
              <a:gd name="T12" fmla="*/ 3558646 w 12"/>
              <a:gd name="T13" fmla="*/ 3516313 h 48"/>
              <a:gd name="T14" fmla="*/ 3558646 w 12"/>
              <a:gd name="T15" fmla="*/ 1758156 h 48"/>
              <a:gd name="T16" fmla="*/ 3558646 w 12"/>
              <a:gd name="T17" fmla="*/ 1758156 h 48"/>
              <a:gd name="T18" fmla="*/ 3558646 w 12"/>
              <a:gd name="T19" fmla="*/ 5274469 h 48"/>
              <a:gd name="T20" fmla="*/ 3558646 w 12"/>
              <a:gd name="T21" fmla="*/ 17580240 h 48"/>
              <a:gd name="T22" fmla="*/ 5337969 w 12"/>
              <a:gd name="T23" fmla="*/ 45709417 h 48"/>
              <a:gd name="T24" fmla="*/ 5337969 w 12"/>
              <a:gd name="T25" fmla="*/ 68564125 h 48"/>
              <a:gd name="T26" fmla="*/ 5337969 w 12"/>
              <a:gd name="T27" fmla="*/ 77353583 h 48"/>
              <a:gd name="T28" fmla="*/ 5337969 w 12"/>
              <a:gd name="T29" fmla="*/ 82628052 h 48"/>
              <a:gd name="T30" fmla="*/ 5337969 w 12"/>
              <a:gd name="T31" fmla="*/ 84386208 h 48"/>
              <a:gd name="T32" fmla="*/ 5337969 w 12"/>
              <a:gd name="T33" fmla="*/ 82628052 h 48"/>
              <a:gd name="T34" fmla="*/ 5337969 w 12"/>
              <a:gd name="T35" fmla="*/ 79111740 h 48"/>
              <a:gd name="T36" fmla="*/ 5337969 w 12"/>
              <a:gd name="T37" fmla="*/ 70322281 h 48"/>
              <a:gd name="T38" fmla="*/ 7117292 w 12"/>
              <a:gd name="T39" fmla="*/ 40434948 h 48"/>
              <a:gd name="T40" fmla="*/ 7117292 w 12"/>
              <a:gd name="T41" fmla="*/ 15822083 h 48"/>
              <a:gd name="T42" fmla="*/ 7117292 w 12"/>
              <a:gd name="T43" fmla="*/ 5274469 h 48"/>
              <a:gd name="T44" fmla="*/ 7117292 w 12"/>
              <a:gd name="T45" fmla="*/ 1758156 h 48"/>
              <a:gd name="T46" fmla="*/ 8896615 w 12"/>
              <a:gd name="T47" fmla="*/ 1758156 h 48"/>
              <a:gd name="T48" fmla="*/ 8896615 w 12"/>
              <a:gd name="T49" fmla="*/ 3516313 h 48"/>
              <a:gd name="T50" fmla="*/ 8896615 w 12"/>
              <a:gd name="T51" fmla="*/ 7032625 h 48"/>
              <a:gd name="T52" fmla="*/ 8896615 w 12"/>
              <a:gd name="T53" fmla="*/ 24612865 h 48"/>
              <a:gd name="T54" fmla="*/ 8896615 w 12"/>
              <a:gd name="T55" fmla="*/ 52742042 h 48"/>
              <a:gd name="T56" fmla="*/ 10675938 w 12"/>
              <a:gd name="T57" fmla="*/ 72080438 h 48"/>
              <a:gd name="T58" fmla="*/ 10675938 w 12"/>
              <a:gd name="T59" fmla="*/ 79111740 h 48"/>
              <a:gd name="T60" fmla="*/ 10675938 w 12"/>
              <a:gd name="T61" fmla="*/ 84386208 h 48"/>
              <a:gd name="T62" fmla="*/ 10675938 w 12"/>
              <a:gd name="T63" fmla="*/ 84386208 h 48"/>
              <a:gd name="T64" fmla="*/ 10675938 w 12"/>
              <a:gd name="T65" fmla="*/ 82628052 h 48"/>
              <a:gd name="T66" fmla="*/ 10675938 w 12"/>
              <a:gd name="T67" fmla="*/ 77353583 h 48"/>
              <a:gd name="T68" fmla="*/ 10675938 w 12"/>
              <a:gd name="T69" fmla="*/ 65047813 h 48"/>
              <a:gd name="T70" fmla="*/ 12455260 w 12"/>
              <a:gd name="T71" fmla="*/ 24612865 h 48"/>
              <a:gd name="T72" fmla="*/ 12455260 w 12"/>
              <a:gd name="T73" fmla="*/ 8790781 h 48"/>
              <a:gd name="T74" fmla="*/ 12455260 w 12"/>
              <a:gd name="T75" fmla="*/ 3516313 h 48"/>
              <a:gd name="T76" fmla="*/ 12455260 w 12"/>
              <a:gd name="T77" fmla="*/ 0 h 48"/>
              <a:gd name="T78" fmla="*/ 14234583 w 12"/>
              <a:gd name="T79" fmla="*/ 1758156 h 48"/>
              <a:gd name="T80" fmla="*/ 14234583 w 12"/>
              <a:gd name="T81" fmla="*/ 3516313 h 48"/>
              <a:gd name="T82" fmla="*/ 14234583 w 12"/>
              <a:gd name="T83" fmla="*/ 15822083 h 48"/>
              <a:gd name="T84" fmla="*/ 14234583 w 12"/>
              <a:gd name="T85" fmla="*/ 38676792 h 48"/>
              <a:gd name="T86" fmla="*/ 14234583 w 12"/>
              <a:gd name="T87" fmla="*/ 65047813 h 48"/>
              <a:gd name="T88" fmla="*/ 16013906 w 12"/>
              <a:gd name="T89" fmla="*/ 79111740 h 48"/>
              <a:gd name="T90" fmla="*/ 16013906 w 12"/>
              <a:gd name="T91" fmla="*/ 82628052 h 48"/>
              <a:gd name="T92" fmla="*/ 16013906 w 12"/>
              <a:gd name="T93" fmla="*/ 84386208 h 48"/>
              <a:gd name="T94" fmla="*/ 16013906 w 12"/>
              <a:gd name="T95" fmla="*/ 84386208 h 48"/>
              <a:gd name="T96" fmla="*/ 16013906 w 12"/>
              <a:gd name="T97" fmla="*/ 80869896 h 48"/>
              <a:gd name="T98" fmla="*/ 16013906 w 12"/>
              <a:gd name="T99" fmla="*/ 70322281 h 48"/>
              <a:gd name="T100" fmla="*/ 16013906 w 12"/>
              <a:gd name="T101" fmla="*/ 50983885 h 48"/>
              <a:gd name="T102" fmla="*/ 17793229 w 12"/>
              <a:gd name="T103" fmla="*/ 22854708 h 48"/>
              <a:gd name="T104" fmla="*/ 17793229 w 12"/>
              <a:gd name="T105" fmla="*/ 8790781 h 48"/>
              <a:gd name="T106" fmla="*/ 17793229 w 12"/>
              <a:gd name="T107" fmla="*/ 1758156 h 48"/>
              <a:gd name="T108" fmla="*/ 17793229 w 12"/>
              <a:gd name="T109" fmla="*/ 0 h 48"/>
              <a:gd name="T110" fmla="*/ 17793229 w 12"/>
              <a:gd name="T111" fmla="*/ 0 h 48"/>
              <a:gd name="T112" fmla="*/ 17793229 w 12"/>
              <a:gd name="T113" fmla="*/ 3516313 h 48"/>
              <a:gd name="T114" fmla="*/ 19572552 w 12"/>
              <a:gd name="T115" fmla="*/ 14063927 h 48"/>
              <a:gd name="T116" fmla="*/ 19572552 w 12"/>
              <a:gd name="T117" fmla="*/ 35160479 h 48"/>
              <a:gd name="T118" fmla="*/ 19572552 w 12"/>
              <a:gd name="T119" fmla="*/ 63289656 h 48"/>
              <a:gd name="T120" fmla="*/ 19572552 w 12"/>
              <a:gd name="T121" fmla="*/ 77353583 h 48"/>
              <a:gd name="T122" fmla="*/ 21351875 w 12"/>
              <a:gd name="T123" fmla="*/ 82628052 h 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48"/>
              <a:gd name="T188" fmla="*/ 12 w 12"/>
              <a:gd name="T189" fmla="*/ 48 h 4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48">
                <a:moveTo>
                  <a:pt x="0" y="48"/>
                </a:moveTo>
                <a:lnTo>
                  <a:pt x="0" y="48"/>
                </a:lnTo>
                <a:lnTo>
                  <a:pt x="0" y="47"/>
                </a:lnTo>
                <a:lnTo>
                  <a:pt x="0" y="46"/>
                </a:lnTo>
                <a:lnTo>
                  <a:pt x="0" y="45"/>
                </a:lnTo>
                <a:lnTo>
                  <a:pt x="1" y="45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1" y="41"/>
                </a:lnTo>
                <a:lnTo>
                  <a:pt x="1" y="40"/>
                </a:lnTo>
                <a:lnTo>
                  <a:pt x="1" y="38"/>
                </a:lnTo>
                <a:lnTo>
                  <a:pt x="1" y="33"/>
                </a:lnTo>
                <a:lnTo>
                  <a:pt x="1" y="32"/>
                </a:lnTo>
                <a:lnTo>
                  <a:pt x="1" y="31"/>
                </a:lnTo>
                <a:lnTo>
                  <a:pt x="1" y="30"/>
                </a:lnTo>
                <a:lnTo>
                  <a:pt x="1" y="27"/>
                </a:lnTo>
                <a:lnTo>
                  <a:pt x="1" y="21"/>
                </a:lnTo>
                <a:lnTo>
                  <a:pt x="1" y="20"/>
                </a:lnTo>
                <a:lnTo>
                  <a:pt x="1" y="19"/>
                </a:lnTo>
                <a:lnTo>
                  <a:pt x="1" y="16"/>
                </a:lnTo>
                <a:lnTo>
                  <a:pt x="1" y="15"/>
                </a:lnTo>
                <a:lnTo>
                  <a:pt x="1" y="13"/>
                </a:lnTo>
                <a:lnTo>
                  <a:pt x="1" y="11"/>
                </a:lnTo>
                <a:lnTo>
                  <a:pt x="1" y="10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9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5"/>
                </a:lnTo>
                <a:lnTo>
                  <a:pt x="2" y="16"/>
                </a:lnTo>
                <a:lnTo>
                  <a:pt x="2" y="17"/>
                </a:lnTo>
                <a:lnTo>
                  <a:pt x="2" y="20"/>
                </a:lnTo>
                <a:lnTo>
                  <a:pt x="3" y="26"/>
                </a:lnTo>
                <a:lnTo>
                  <a:pt x="3" y="27"/>
                </a:lnTo>
                <a:lnTo>
                  <a:pt x="3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3" y="40"/>
                </a:lnTo>
                <a:lnTo>
                  <a:pt x="3" y="39"/>
                </a:lnTo>
                <a:lnTo>
                  <a:pt x="4" y="36"/>
                </a:lnTo>
                <a:lnTo>
                  <a:pt x="4" y="35"/>
                </a:lnTo>
                <a:lnTo>
                  <a:pt x="4" y="33"/>
                </a:lnTo>
                <a:lnTo>
                  <a:pt x="4" y="30"/>
                </a:lnTo>
                <a:lnTo>
                  <a:pt x="4" y="24"/>
                </a:lnTo>
                <a:lnTo>
                  <a:pt x="4" y="23"/>
                </a:lnTo>
                <a:lnTo>
                  <a:pt x="4" y="22"/>
                </a:lnTo>
                <a:lnTo>
                  <a:pt x="4" y="21"/>
                </a:lnTo>
                <a:lnTo>
                  <a:pt x="4" y="18"/>
                </a:lnTo>
                <a:lnTo>
                  <a:pt x="4" y="12"/>
                </a:lnTo>
                <a:lnTo>
                  <a:pt x="4" y="11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5" y="9"/>
                </a:lnTo>
                <a:lnTo>
                  <a:pt x="5" y="10"/>
                </a:lnTo>
                <a:lnTo>
                  <a:pt x="5" y="13"/>
                </a:lnTo>
                <a:lnTo>
                  <a:pt x="5" y="14"/>
                </a:lnTo>
                <a:lnTo>
                  <a:pt x="5" y="16"/>
                </a:lnTo>
                <a:lnTo>
                  <a:pt x="5" y="18"/>
                </a:lnTo>
                <a:lnTo>
                  <a:pt x="5" y="24"/>
                </a:lnTo>
                <a:lnTo>
                  <a:pt x="5" y="25"/>
                </a:lnTo>
                <a:lnTo>
                  <a:pt x="5" y="26"/>
                </a:lnTo>
                <a:lnTo>
                  <a:pt x="5" y="27"/>
                </a:lnTo>
                <a:lnTo>
                  <a:pt x="5" y="30"/>
                </a:lnTo>
                <a:lnTo>
                  <a:pt x="6" y="35"/>
                </a:lnTo>
                <a:lnTo>
                  <a:pt x="6" y="36"/>
                </a:lnTo>
                <a:lnTo>
                  <a:pt x="6" y="37"/>
                </a:lnTo>
                <a:lnTo>
                  <a:pt x="6" y="38"/>
                </a:lnTo>
                <a:lnTo>
                  <a:pt x="6" y="39"/>
                </a:lnTo>
                <a:lnTo>
                  <a:pt x="6" y="40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0"/>
                </a:lnTo>
                <a:lnTo>
                  <a:pt x="6" y="38"/>
                </a:lnTo>
                <a:lnTo>
                  <a:pt x="6" y="37"/>
                </a:lnTo>
                <a:lnTo>
                  <a:pt x="7" y="35"/>
                </a:lnTo>
                <a:lnTo>
                  <a:pt x="7" y="32"/>
                </a:lnTo>
                <a:lnTo>
                  <a:pt x="7" y="26"/>
                </a:lnTo>
                <a:lnTo>
                  <a:pt x="7" y="25"/>
                </a:lnTo>
                <a:lnTo>
                  <a:pt x="7" y="23"/>
                </a:lnTo>
                <a:lnTo>
                  <a:pt x="7" y="20"/>
                </a:lnTo>
                <a:lnTo>
                  <a:pt x="7" y="14"/>
                </a:lnTo>
                <a:lnTo>
                  <a:pt x="7" y="13"/>
                </a:lnTo>
                <a:lnTo>
                  <a:pt x="7" y="11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3"/>
                </a:lnTo>
                <a:lnTo>
                  <a:pt x="8" y="19"/>
                </a:lnTo>
                <a:lnTo>
                  <a:pt x="8" y="20"/>
                </a:lnTo>
                <a:lnTo>
                  <a:pt x="8" y="22"/>
                </a:lnTo>
                <a:lnTo>
                  <a:pt x="8" y="25"/>
                </a:lnTo>
                <a:lnTo>
                  <a:pt x="8" y="31"/>
                </a:lnTo>
                <a:lnTo>
                  <a:pt x="8" y="32"/>
                </a:lnTo>
                <a:lnTo>
                  <a:pt x="8" y="33"/>
                </a:lnTo>
                <a:lnTo>
                  <a:pt x="8" y="36"/>
                </a:lnTo>
                <a:lnTo>
                  <a:pt x="8" y="37"/>
                </a:lnTo>
                <a:lnTo>
                  <a:pt x="8" y="38"/>
                </a:lnTo>
                <a:lnTo>
                  <a:pt x="8" y="41"/>
                </a:lnTo>
                <a:lnTo>
                  <a:pt x="8" y="42"/>
                </a:lnTo>
                <a:lnTo>
                  <a:pt x="8" y="43"/>
                </a:lnTo>
                <a:lnTo>
                  <a:pt x="8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2"/>
                </a:lnTo>
                <a:lnTo>
                  <a:pt x="9" y="31"/>
                </a:lnTo>
                <a:lnTo>
                  <a:pt x="9" y="29"/>
                </a:lnTo>
                <a:lnTo>
                  <a:pt x="10" y="26"/>
                </a:lnTo>
                <a:lnTo>
                  <a:pt x="10" y="20"/>
                </a:lnTo>
                <a:lnTo>
                  <a:pt x="10" y="19"/>
                </a:lnTo>
                <a:lnTo>
                  <a:pt x="10" y="18"/>
                </a:lnTo>
                <a:lnTo>
                  <a:pt x="10" y="17"/>
                </a:lnTo>
                <a:lnTo>
                  <a:pt x="10" y="14"/>
                </a:lnTo>
                <a:lnTo>
                  <a:pt x="10" y="13"/>
                </a:lnTo>
                <a:lnTo>
                  <a:pt x="10" y="11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8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4"/>
                </a:lnTo>
                <a:lnTo>
                  <a:pt x="11" y="15"/>
                </a:lnTo>
                <a:lnTo>
                  <a:pt x="11" y="17"/>
                </a:lnTo>
                <a:lnTo>
                  <a:pt x="11" y="20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30"/>
                </a:lnTo>
                <a:lnTo>
                  <a:pt x="11" y="33"/>
                </a:lnTo>
                <a:lnTo>
                  <a:pt x="11" y="34"/>
                </a:lnTo>
                <a:lnTo>
                  <a:pt x="11" y="36"/>
                </a:lnTo>
                <a:lnTo>
                  <a:pt x="11" y="39"/>
                </a:lnTo>
                <a:lnTo>
                  <a:pt x="11" y="40"/>
                </a:lnTo>
                <a:lnTo>
                  <a:pt x="11" y="41"/>
                </a:lnTo>
                <a:lnTo>
                  <a:pt x="11" y="42"/>
                </a:lnTo>
                <a:lnTo>
                  <a:pt x="11" y="43"/>
                </a:lnTo>
                <a:lnTo>
                  <a:pt x="11" y="44"/>
                </a:lnTo>
                <a:lnTo>
                  <a:pt x="12" y="45"/>
                </a:lnTo>
                <a:lnTo>
                  <a:pt x="12" y="46"/>
                </a:lnTo>
                <a:lnTo>
                  <a:pt x="12" y="47"/>
                </a:lnTo>
                <a:lnTo>
                  <a:pt x="12" y="48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4" name="Freeform 180"/>
          <p:cNvSpPr>
            <a:spLocks/>
          </p:cNvSpPr>
          <p:nvPr/>
        </p:nvSpPr>
        <p:spPr bwMode="auto">
          <a:xfrm>
            <a:off x="5826720" y="667122"/>
            <a:ext cx="14288" cy="66675"/>
          </a:xfrm>
          <a:custGeom>
            <a:avLst/>
            <a:gdLst>
              <a:gd name="T0" fmla="*/ 0 w 11"/>
              <a:gd name="T1" fmla="*/ 88605741 h 50"/>
              <a:gd name="T2" fmla="*/ 0 w 11"/>
              <a:gd name="T3" fmla="*/ 86833520 h 50"/>
              <a:gd name="T4" fmla="*/ 0 w 11"/>
              <a:gd name="T5" fmla="*/ 79744634 h 50"/>
              <a:gd name="T6" fmla="*/ 0 w 11"/>
              <a:gd name="T7" fmla="*/ 62023752 h 50"/>
              <a:gd name="T8" fmla="*/ 0 w 11"/>
              <a:gd name="T9" fmla="*/ 35441763 h 50"/>
              <a:gd name="T10" fmla="*/ 1747033 w 11"/>
              <a:gd name="T11" fmla="*/ 15948660 h 50"/>
              <a:gd name="T12" fmla="*/ 1747033 w 11"/>
              <a:gd name="T13" fmla="*/ 7088886 h 50"/>
              <a:gd name="T14" fmla="*/ 1747033 w 11"/>
              <a:gd name="T15" fmla="*/ 3544443 h 50"/>
              <a:gd name="T16" fmla="*/ 1747033 w 11"/>
              <a:gd name="T17" fmla="*/ 1772222 h 50"/>
              <a:gd name="T18" fmla="*/ 1747033 w 11"/>
              <a:gd name="T19" fmla="*/ 1772222 h 50"/>
              <a:gd name="T20" fmla="*/ 1747033 w 11"/>
              <a:gd name="T21" fmla="*/ 7088886 h 50"/>
              <a:gd name="T22" fmla="*/ 1747033 w 11"/>
              <a:gd name="T23" fmla="*/ 15948660 h 50"/>
              <a:gd name="T24" fmla="*/ 3494065 w 11"/>
              <a:gd name="T25" fmla="*/ 46075092 h 50"/>
              <a:gd name="T26" fmla="*/ 3494065 w 11"/>
              <a:gd name="T27" fmla="*/ 67340417 h 50"/>
              <a:gd name="T28" fmla="*/ 3494065 w 11"/>
              <a:gd name="T29" fmla="*/ 79744634 h 50"/>
              <a:gd name="T30" fmla="*/ 3494065 w 11"/>
              <a:gd name="T31" fmla="*/ 85061298 h 50"/>
              <a:gd name="T32" fmla="*/ 3494065 w 11"/>
              <a:gd name="T33" fmla="*/ 88605741 h 50"/>
              <a:gd name="T34" fmla="*/ 5241098 w 11"/>
              <a:gd name="T35" fmla="*/ 88605741 h 50"/>
              <a:gd name="T36" fmla="*/ 5241098 w 11"/>
              <a:gd name="T37" fmla="*/ 85061298 h 50"/>
              <a:gd name="T38" fmla="*/ 5241098 w 11"/>
              <a:gd name="T39" fmla="*/ 77972412 h 50"/>
              <a:gd name="T40" fmla="*/ 5241098 w 11"/>
              <a:gd name="T41" fmla="*/ 60251531 h 50"/>
              <a:gd name="T42" fmla="*/ 5241098 w 11"/>
              <a:gd name="T43" fmla="*/ 33669542 h 50"/>
              <a:gd name="T44" fmla="*/ 6988131 w 11"/>
              <a:gd name="T45" fmla="*/ 14176439 h 50"/>
              <a:gd name="T46" fmla="*/ 6988131 w 11"/>
              <a:gd name="T47" fmla="*/ 5316665 h 50"/>
              <a:gd name="T48" fmla="*/ 6988131 w 11"/>
              <a:gd name="T49" fmla="*/ 1772222 h 50"/>
              <a:gd name="T50" fmla="*/ 6988131 w 11"/>
              <a:gd name="T51" fmla="*/ 1772222 h 50"/>
              <a:gd name="T52" fmla="*/ 6988131 w 11"/>
              <a:gd name="T53" fmla="*/ 3544443 h 50"/>
              <a:gd name="T54" fmla="*/ 6988131 w 11"/>
              <a:gd name="T55" fmla="*/ 12404217 h 50"/>
              <a:gd name="T56" fmla="*/ 8735164 w 11"/>
              <a:gd name="T57" fmla="*/ 30126432 h 50"/>
              <a:gd name="T58" fmla="*/ 8735164 w 11"/>
              <a:gd name="T59" fmla="*/ 58479309 h 50"/>
              <a:gd name="T60" fmla="*/ 8735164 w 11"/>
              <a:gd name="T61" fmla="*/ 74429303 h 50"/>
              <a:gd name="T62" fmla="*/ 8735164 w 11"/>
              <a:gd name="T63" fmla="*/ 83289077 h 50"/>
              <a:gd name="T64" fmla="*/ 8735164 w 11"/>
              <a:gd name="T65" fmla="*/ 86833520 h 50"/>
              <a:gd name="T66" fmla="*/ 8735164 w 11"/>
              <a:gd name="T67" fmla="*/ 88605741 h 50"/>
              <a:gd name="T68" fmla="*/ 8735164 w 11"/>
              <a:gd name="T69" fmla="*/ 86833520 h 50"/>
              <a:gd name="T70" fmla="*/ 10482196 w 11"/>
              <a:gd name="T71" fmla="*/ 81516855 h 50"/>
              <a:gd name="T72" fmla="*/ 10482196 w 11"/>
              <a:gd name="T73" fmla="*/ 70884860 h 50"/>
              <a:gd name="T74" fmla="*/ 10482196 w 11"/>
              <a:gd name="T75" fmla="*/ 40758428 h 50"/>
              <a:gd name="T76" fmla="*/ 10482196 w 11"/>
              <a:gd name="T77" fmla="*/ 19493103 h 50"/>
              <a:gd name="T78" fmla="*/ 12229229 w 11"/>
              <a:gd name="T79" fmla="*/ 7088886 h 50"/>
              <a:gd name="T80" fmla="*/ 12229229 w 11"/>
              <a:gd name="T81" fmla="*/ 1772222 h 50"/>
              <a:gd name="T82" fmla="*/ 12229229 w 11"/>
              <a:gd name="T83" fmla="*/ 0 h 50"/>
              <a:gd name="T84" fmla="*/ 12229229 w 11"/>
              <a:gd name="T85" fmla="*/ 3544443 h 50"/>
              <a:gd name="T86" fmla="*/ 12229229 w 11"/>
              <a:gd name="T87" fmla="*/ 8861108 h 50"/>
              <a:gd name="T88" fmla="*/ 12229229 w 11"/>
              <a:gd name="T89" fmla="*/ 35441763 h 50"/>
              <a:gd name="T90" fmla="*/ 13976262 w 11"/>
              <a:gd name="T91" fmla="*/ 62023752 h 50"/>
              <a:gd name="T92" fmla="*/ 13976262 w 11"/>
              <a:gd name="T93" fmla="*/ 79744634 h 50"/>
              <a:gd name="T94" fmla="*/ 13976262 w 11"/>
              <a:gd name="T95" fmla="*/ 85061298 h 50"/>
              <a:gd name="T96" fmla="*/ 13976262 w 11"/>
              <a:gd name="T97" fmla="*/ 88605741 h 50"/>
              <a:gd name="T98" fmla="*/ 13976262 w 11"/>
              <a:gd name="T99" fmla="*/ 88605741 h 50"/>
              <a:gd name="T100" fmla="*/ 13976262 w 11"/>
              <a:gd name="T101" fmla="*/ 86833520 h 50"/>
              <a:gd name="T102" fmla="*/ 15723295 w 11"/>
              <a:gd name="T103" fmla="*/ 79744634 h 50"/>
              <a:gd name="T104" fmla="*/ 15723295 w 11"/>
              <a:gd name="T105" fmla="*/ 63795974 h 50"/>
              <a:gd name="T106" fmla="*/ 15723295 w 11"/>
              <a:gd name="T107" fmla="*/ 35441763 h 50"/>
              <a:gd name="T108" fmla="*/ 15723295 w 11"/>
              <a:gd name="T109" fmla="*/ 14176439 h 50"/>
              <a:gd name="T110" fmla="*/ 17470327 w 11"/>
              <a:gd name="T111" fmla="*/ 5316665 h 50"/>
              <a:gd name="T112" fmla="*/ 17470327 w 11"/>
              <a:gd name="T113" fmla="*/ 1772222 h 50"/>
              <a:gd name="T114" fmla="*/ 17470327 w 11"/>
              <a:gd name="T115" fmla="*/ 0 h 50"/>
              <a:gd name="T116" fmla="*/ 17470327 w 11"/>
              <a:gd name="T117" fmla="*/ 3544443 h 50"/>
              <a:gd name="T118" fmla="*/ 17470327 w 11"/>
              <a:gd name="T119" fmla="*/ 8861108 h 50"/>
              <a:gd name="T120" fmla="*/ 17470327 w 11"/>
              <a:gd name="T121" fmla="*/ 26581989 h 50"/>
              <a:gd name="T122" fmla="*/ 17470327 w 11"/>
              <a:gd name="T123" fmla="*/ 56707088 h 5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0"/>
              <a:gd name="T188" fmla="*/ 11 w 11"/>
              <a:gd name="T189" fmla="*/ 50 h 5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0">
                <a:moveTo>
                  <a:pt x="0" y="49"/>
                </a:moveTo>
                <a:lnTo>
                  <a:pt x="0" y="49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0" y="47"/>
                </a:lnTo>
                <a:lnTo>
                  <a:pt x="0" y="46"/>
                </a:lnTo>
                <a:lnTo>
                  <a:pt x="0" y="45"/>
                </a:lnTo>
                <a:lnTo>
                  <a:pt x="0" y="44"/>
                </a:lnTo>
                <a:lnTo>
                  <a:pt x="0" y="43"/>
                </a:lnTo>
                <a:lnTo>
                  <a:pt x="0" y="41"/>
                </a:lnTo>
                <a:lnTo>
                  <a:pt x="0" y="40"/>
                </a:lnTo>
                <a:lnTo>
                  <a:pt x="0" y="39"/>
                </a:lnTo>
                <a:lnTo>
                  <a:pt x="0" y="38"/>
                </a:lnTo>
                <a:lnTo>
                  <a:pt x="0" y="35"/>
                </a:lnTo>
                <a:lnTo>
                  <a:pt x="0" y="34"/>
                </a:lnTo>
                <a:lnTo>
                  <a:pt x="0" y="32"/>
                </a:lnTo>
                <a:lnTo>
                  <a:pt x="0" y="29"/>
                </a:lnTo>
                <a:lnTo>
                  <a:pt x="0" y="23"/>
                </a:lnTo>
                <a:lnTo>
                  <a:pt x="0" y="22"/>
                </a:lnTo>
                <a:lnTo>
                  <a:pt x="0" y="21"/>
                </a:lnTo>
                <a:lnTo>
                  <a:pt x="0" y="20"/>
                </a:lnTo>
                <a:lnTo>
                  <a:pt x="0" y="17"/>
                </a:lnTo>
                <a:lnTo>
                  <a:pt x="0" y="16"/>
                </a:lnTo>
                <a:lnTo>
                  <a:pt x="1" y="15"/>
                </a:lnTo>
                <a:lnTo>
                  <a:pt x="1" y="14"/>
                </a:lnTo>
                <a:lnTo>
                  <a:pt x="1" y="12"/>
                </a:lnTo>
                <a:lnTo>
                  <a:pt x="1" y="11"/>
                </a:lnTo>
                <a:lnTo>
                  <a:pt x="1" y="10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6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2" y="18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2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2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2" y="44"/>
                </a:lnTo>
                <a:lnTo>
                  <a:pt x="2" y="45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3" y="50"/>
                </a:lnTo>
                <a:lnTo>
                  <a:pt x="3" y="49"/>
                </a:lnTo>
                <a:lnTo>
                  <a:pt x="3" y="48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3"/>
                </a:lnTo>
                <a:lnTo>
                  <a:pt x="3" y="42"/>
                </a:lnTo>
                <a:lnTo>
                  <a:pt x="3" y="40"/>
                </a:lnTo>
                <a:lnTo>
                  <a:pt x="3" y="39"/>
                </a:lnTo>
                <a:lnTo>
                  <a:pt x="3" y="38"/>
                </a:lnTo>
                <a:lnTo>
                  <a:pt x="3" y="37"/>
                </a:lnTo>
                <a:lnTo>
                  <a:pt x="3" y="34"/>
                </a:lnTo>
                <a:lnTo>
                  <a:pt x="3" y="28"/>
                </a:lnTo>
                <a:lnTo>
                  <a:pt x="3" y="27"/>
                </a:lnTo>
                <a:lnTo>
                  <a:pt x="3" y="25"/>
                </a:lnTo>
                <a:lnTo>
                  <a:pt x="3" y="22"/>
                </a:lnTo>
                <a:lnTo>
                  <a:pt x="3" y="21"/>
                </a:lnTo>
                <a:lnTo>
                  <a:pt x="3" y="20"/>
                </a:lnTo>
                <a:lnTo>
                  <a:pt x="3" y="19"/>
                </a:lnTo>
                <a:lnTo>
                  <a:pt x="3" y="16"/>
                </a:lnTo>
                <a:lnTo>
                  <a:pt x="3" y="15"/>
                </a:lnTo>
                <a:lnTo>
                  <a:pt x="4" y="14"/>
                </a:lnTo>
                <a:lnTo>
                  <a:pt x="4" y="13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4" y="4"/>
                </a:lnTo>
                <a:lnTo>
                  <a:pt x="4" y="5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9"/>
                </a:lnTo>
                <a:lnTo>
                  <a:pt x="4" y="11"/>
                </a:lnTo>
                <a:lnTo>
                  <a:pt x="4" y="12"/>
                </a:lnTo>
                <a:lnTo>
                  <a:pt x="5" y="13"/>
                </a:lnTo>
                <a:lnTo>
                  <a:pt x="5" y="14"/>
                </a:lnTo>
                <a:lnTo>
                  <a:pt x="5" y="17"/>
                </a:lnTo>
                <a:lnTo>
                  <a:pt x="5" y="23"/>
                </a:lnTo>
                <a:lnTo>
                  <a:pt x="5" y="24"/>
                </a:lnTo>
                <a:lnTo>
                  <a:pt x="5" y="25"/>
                </a:lnTo>
                <a:lnTo>
                  <a:pt x="5" y="27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6"/>
                </a:lnTo>
                <a:lnTo>
                  <a:pt x="5" y="37"/>
                </a:lnTo>
                <a:lnTo>
                  <a:pt x="5" y="39"/>
                </a:lnTo>
                <a:lnTo>
                  <a:pt x="5" y="40"/>
                </a:lnTo>
                <a:lnTo>
                  <a:pt x="5" y="41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5" y="46"/>
                </a:lnTo>
                <a:lnTo>
                  <a:pt x="5" y="47"/>
                </a:lnTo>
                <a:lnTo>
                  <a:pt x="5" y="48"/>
                </a:lnTo>
                <a:lnTo>
                  <a:pt x="5" y="49"/>
                </a:lnTo>
                <a:lnTo>
                  <a:pt x="5" y="50"/>
                </a:lnTo>
                <a:lnTo>
                  <a:pt x="5" y="49"/>
                </a:lnTo>
                <a:lnTo>
                  <a:pt x="5" y="48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1"/>
                </a:lnTo>
                <a:lnTo>
                  <a:pt x="6" y="40"/>
                </a:lnTo>
                <a:lnTo>
                  <a:pt x="6" y="39"/>
                </a:lnTo>
                <a:lnTo>
                  <a:pt x="6" y="36"/>
                </a:lnTo>
                <a:lnTo>
                  <a:pt x="6" y="30"/>
                </a:lnTo>
                <a:lnTo>
                  <a:pt x="6" y="29"/>
                </a:lnTo>
                <a:lnTo>
                  <a:pt x="6" y="27"/>
                </a:lnTo>
                <a:lnTo>
                  <a:pt x="6" y="24"/>
                </a:lnTo>
                <a:lnTo>
                  <a:pt x="6" y="23"/>
                </a:lnTo>
                <a:lnTo>
                  <a:pt x="6" y="22"/>
                </a:lnTo>
                <a:lnTo>
                  <a:pt x="6" y="21"/>
                </a:lnTo>
                <a:lnTo>
                  <a:pt x="6" y="17"/>
                </a:lnTo>
                <a:lnTo>
                  <a:pt x="6" y="16"/>
                </a:lnTo>
                <a:lnTo>
                  <a:pt x="6" y="14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3"/>
                </a:lnTo>
                <a:lnTo>
                  <a:pt x="7" y="4"/>
                </a:lnTo>
                <a:lnTo>
                  <a:pt x="7" y="5"/>
                </a:lnTo>
                <a:lnTo>
                  <a:pt x="7" y="6"/>
                </a:lnTo>
                <a:lnTo>
                  <a:pt x="7" y="7"/>
                </a:lnTo>
                <a:lnTo>
                  <a:pt x="7" y="9"/>
                </a:lnTo>
                <a:lnTo>
                  <a:pt x="7" y="10"/>
                </a:lnTo>
                <a:lnTo>
                  <a:pt x="7" y="11"/>
                </a:lnTo>
                <a:lnTo>
                  <a:pt x="7" y="14"/>
                </a:lnTo>
                <a:lnTo>
                  <a:pt x="7" y="20"/>
                </a:lnTo>
                <a:lnTo>
                  <a:pt x="7" y="21"/>
                </a:lnTo>
                <a:lnTo>
                  <a:pt x="7" y="23"/>
                </a:lnTo>
                <a:lnTo>
                  <a:pt x="8" y="26"/>
                </a:lnTo>
                <a:lnTo>
                  <a:pt x="8" y="32"/>
                </a:lnTo>
                <a:lnTo>
                  <a:pt x="8" y="33"/>
                </a:lnTo>
                <a:lnTo>
                  <a:pt x="8" y="35"/>
                </a:lnTo>
                <a:lnTo>
                  <a:pt x="8" y="38"/>
                </a:lnTo>
                <a:lnTo>
                  <a:pt x="8" y="39"/>
                </a:lnTo>
                <a:lnTo>
                  <a:pt x="8" y="40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6"/>
                </a:lnTo>
                <a:lnTo>
                  <a:pt x="8" y="47"/>
                </a:lnTo>
                <a:lnTo>
                  <a:pt x="8" y="48"/>
                </a:lnTo>
                <a:lnTo>
                  <a:pt x="8" y="49"/>
                </a:lnTo>
                <a:lnTo>
                  <a:pt x="8" y="50"/>
                </a:lnTo>
                <a:lnTo>
                  <a:pt x="8" y="49"/>
                </a:lnTo>
                <a:lnTo>
                  <a:pt x="8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1"/>
                </a:lnTo>
                <a:lnTo>
                  <a:pt x="9" y="40"/>
                </a:lnTo>
                <a:lnTo>
                  <a:pt x="9" y="38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9" y="33"/>
                </a:lnTo>
                <a:lnTo>
                  <a:pt x="9" y="29"/>
                </a:lnTo>
                <a:lnTo>
                  <a:pt x="9" y="23"/>
                </a:lnTo>
                <a:lnTo>
                  <a:pt x="9" y="22"/>
                </a:lnTo>
                <a:lnTo>
                  <a:pt x="9" y="21"/>
                </a:lnTo>
                <a:lnTo>
                  <a:pt x="9" y="20"/>
                </a:lnTo>
                <a:lnTo>
                  <a:pt x="9" y="16"/>
                </a:lnTo>
                <a:lnTo>
                  <a:pt x="9" y="15"/>
                </a:lnTo>
                <a:lnTo>
                  <a:pt x="9" y="13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9" y="8"/>
                </a:lnTo>
                <a:lnTo>
                  <a:pt x="9" y="7"/>
                </a:lnTo>
                <a:lnTo>
                  <a:pt x="9" y="6"/>
                </a:lnTo>
                <a:lnTo>
                  <a:pt x="9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9"/>
                </a:lnTo>
                <a:lnTo>
                  <a:pt x="10" y="10"/>
                </a:lnTo>
                <a:lnTo>
                  <a:pt x="10" y="11"/>
                </a:lnTo>
                <a:lnTo>
                  <a:pt x="10" y="14"/>
                </a:lnTo>
                <a:lnTo>
                  <a:pt x="10" y="15"/>
                </a:lnTo>
                <a:lnTo>
                  <a:pt x="10" y="17"/>
                </a:lnTo>
                <a:lnTo>
                  <a:pt x="10" y="20"/>
                </a:lnTo>
                <a:lnTo>
                  <a:pt x="10" y="26"/>
                </a:lnTo>
                <a:lnTo>
                  <a:pt x="10" y="27"/>
                </a:lnTo>
                <a:lnTo>
                  <a:pt x="10" y="29"/>
                </a:lnTo>
                <a:lnTo>
                  <a:pt x="10" y="32"/>
                </a:lnTo>
                <a:lnTo>
                  <a:pt x="11" y="38"/>
                </a:lnTo>
                <a:lnTo>
                  <a:pt x="11" y="39"/>
                </a:lnTo>
                <a:lnTo>
                  <a:pt x="11" y="4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5" name="Freeform 181"/>
          <p:cNvSpPr>
            <a:spLocks/>
          </p:cNvSpPr>
          <p:nvPr/>
        </p:nvSpPr>
        <p:spPr bwMode="auto">
          <a:xfrm>
            <a:off x="5841008" y="667122"/>
            <a:ext cx="15875" cy="68263"/>
          </a:xfrm>
          <a:custGeom>
            <a:avLst/>
            <a:gdLst>
              <a:gd name="T0" fmla="*/ 0 w 11"/>
              <a:gd name="T1" fmla="*/ 81820567 h 51"/>
              <a:gd name="T2" fmla="*/ 0 w 11"/>
              <a:gd name="T3" fmla="*/ 87157128 h 51"/>
              <a:gd name="T4" fmla="*/ 0 w 11"/>
              <a:gd name="T5" fmla="*/ 88935981 h 51"/>
              <a:gd name="T6" fmla="*/ 0 w 11"/>
              <a:gd name="T7" fmla="*/ 88935981 h 51"/>
              <a:gd name="T8" fmla="*/ 0 w 11"/>
              <a:gd name="T9" fmla="*/ 85378274 h 51"/>
              <a:gd name="T10" fmla="*/ 1941080 w 11"/>
              <a:gd name="T11" fmla="*/ 71148785 h 51"/>
              <a:gd name="T12" fmla="*/ 1941080 w 11"/>
              <a:gd name="T13" fmla="*/ 40910953 h 51"/>
              <a:gd name="T14" fmla="*/ 1941080 w 11"/>
              <a:gd name="T15" fmla="*/ 14229489 h 51"/>
              <a:gd name="T16" fmla="*/ 1941080 w 11"/>
              <a:gd name="T17" fmla="*/ 5336560 h 51"/>
              <a:gd name="T18" fmla="*/ 1941080 w 11"/>
              <a:gd name="T19" fmla="*/ 0 h 51"/>
              <a:gd name="T20" fmla="*/ 3882159 w 11"/>
              <a:gd name="T21" fmla="*/ 0 h 51"/>
              <a:gd name="T22" fmla="*/ 3882159 w 11"/>
              <a:gd name="T23" fmla="*/ 1778853 h 51"/>
              <a:gd name="T24" fmla="*/ 3882159 w 11"/>
              <a:gd name="T25" fmla="*/ 7115414 h 51"/>
              <a:gd name="T26" fmla="*/ 3882159 w 11"/>
              <a:gd name="T27" fmla="*/ 21344903 h 51"/>
              <a:gd name="T28" fmla="*/ 3882159 w 11"/>
              <a:gd name="T29" fmla="*/ 48025028 h 51"/>
              <a:gd name="T30" fmla="*/ 5823239 w 11"/>
              <a:gd name="T31" fmla="*/ 72927638 h 51"/>
              <a:gd name="T32" fmla="*/ 5823239 w 11"/>
              <a:gd name="T33" fmla="*/ 83599421 h 51"/>
              <a:gd name="T34" fmla="*/ 5823239 w 11"/>
              <a:gd name="T35" fmla="*/ 88935981 h 51"/>
              <a:gd name="T36" fmla="*/ 5823239 w 11"/>
              <a:gd name="T37" fmla="*/ 90714835 h 51"/>
              <a:gd name="T38" fmla="*/ 5823239 w 11"/>
              <a:gd name="T39" fmla="*/ 88935981 h 51"/>
              <a:gd name="T40" fmla="*/ 5823239 w 11"/>
              <a:gd name="T41" fmla="*/ 83599421 h 51"/>
              <a:gd name="T42" fmla="*/ 5823239 w 11"/>
              <a:gd name="T43" fmla="*/ 69369931 h 51"/>
              <a:gd name="T44" fmla="*/ 7764318 w 11"/>
              <a:gd name="T45" fmla="*/ 39132099 h 51"/>
              <a:gd name="T46" fmla="*/ 7764318 w 11"/>
              <a:gd name="T47" fmla="*/ 14229489 h 51"/>
              <a:gd name="T48" fmla="*/ 7764318 w 11"/>
              <a:gd name="T49" fmla="*/ 3557707 h 51"/>
              <a:gd name="T50" fmla="*/ 7764318 w 11"/>
              <a:gd name="T51" fmla="*/ 0 h 51"/>
              <a:gd name="T52" fmla="*/ 7764318 w 11"/>
              <a:gd name="T53" fmla="*/ 0 h 51"/>
              <a:gd name="T54" fmla="*/ 7764318 w 11"/>
              <a:gd name="T55" fmla="*/ 1778853 h 51"/>
              <a:gd name="T56" fmla="*/ 9705398 w 11"/>
              <a:gd name="T57" fmla="*/ 7115414 h 51"/>
              <a:gd name="T58" fmla="*/ 9705398 w 11"/>
              <a:gd name="T59" fmla="*/ 53361589 h 51"/>
              <a:gd name="T60" fmla="*/ 9705398 w 11"/>
              <a:gd name="T61" fmla="*/ 74706492 h 51"/>
              <a:gd name="T62" fmla="*/ 11646477 w 11"/>
              <a:gd name="T63" fmla="*/ 83599421 h 51"/>
              <a:gd name="T64" fmla="*/ 11646477 w 11"/>
              <a:gd name="T65" fmla="*/ 88935981 h 51"/>
              <a:gd name="T66" fmla="*/ 11646477 w 11"/>
              <a:gd name="T67" fmla="*/ 90714835 h 51"/>
              <a:gd name="T68" fmla="*/ 11646477 w 11"/>
              <a:gd name="T69" fmla="*/ 88935981 h 51"/>
              <a:gd name="T70" fmla="*/ 11646477 w 11"/>
              <a:gd name="T71" fmla="*/ 83599421 h 51"/>
              <a:gd name="T72" fmla="*/ 11646477 w 11"/>
              <a:gd name="T73" fmla="*/ 60477003 h 51"/>
              <a:gd name="T74" fmla="*/ 13587557 w 11"/>
              <a:gd name="T75" fmla="*/ 33795539 h 51"/>
              <a:gd name="T76" fmla="*/ 13587557 w 11"/>
              <a:gd name="T77" fmla="*/ 14229489 h 51"/>
              <a:gd name="T78" fmla="*/ 13587557 w 11"/>
              <a:gd name="T79" fmla="*/ 5336560 h 51"/>
              <a:gd name="T80" fmla="*/ 13587557 w 11"/>
              <a:gd name="T81" fmla="*/ 0 h 51"/>
              <a:gd name="T82" fmla="*/ 13587557 w 11"/>
              <a:gd name="T83" fmla="*/ 0 h 51"/>
              <a:gd name="T84" fmla="*/ 13587557 w 11"/>
              <a:gd name="T85" fmla="*/ 1778853 h 51"/>
              <a:gd name="T86" fmla="*/ 15528636 w 11"/>
              <a:gd name="T87" fmla="*/ 7115414 h 51"/>
              <a:gd name="T88" fmla="*/ 15528636 w 11"/>
              <a:gd name="T89" fmla="*/ 26681464 h 51"/>
              <a:gd name="T90" fmla="*/ 15528636 w 11"/>
              <a:gd name="T91" fmla="*/ 55140442 h 51"/>
              <a:gd name="T92" fmla="*/ 15528636 w 11"/>
              <a:gd name="T93" fmla="*/ 76485345 h 51"/>
              <a:gd name="T94" fmla="*/ 15528636 w 11"/>
              <a:gd name="T95" fmla="*/ 85378274 h 51"/>
              <a:gd name="T96" fmla="*/ 15528636 w 11"/>
              <a:gd name="T97" fmla="*/ 88935981 h 51"/>
              <a:gd name="T98" fmla="*/ 17469716 w 11"/>
              <a:gd name="T99" fmla="*/ 90714835 h 51"/>
              <a:gd name="T100" fmla="*/ 17469716 w 11"/>
              <a:gd name="T101" fmla="*/ 88935981 h 51"/>
              <a:gd name="T102" fmla="*/ 17469716 w 11"/>
              <a:gd name="T103" fmla="*/ 81820567 h 51"/>
              <a:gd name="T104" fmla="*/ 17469716 w 11"/>
              <a:gd name="T105" fmla="*/ 65812224 h 51"/>
              <a:gd name="T106" fmla="*/ 17469716 w 11"/>
              <a:gd name="T107" fmla="*/ 39132099 h 51"/>
              <a:gd name="T108" fmla="*/ 19410795 w 11"/>
              <a:gd name="T109" fmla="*/ 17787196 h 51"/>
              <a:gd name="T110" fmla="*/ 19410795 w 11"/>
              <a:gd name="T111" fmla="*/ 8894267 h 51"/>
              <a:gd name="T112" fmla="*/ 19410795 w 11"/>
              <a:gd name="T113" fmla="*/ 1778853 h 51"/>
              <a:gd name="T114" fmla="*/ 19410795 w 11"/>
              <a:gd name="T115" fmla="*/ 0 h 51"/>
              <a:gd name="T116" fmla="*/ 19410795 w 11"/>
              <a:gd name="T117" fmla="*/ 0 h 51"/>
              <a:gd name="T118" fmla="*/ 19410795 w 11"/>
              <a:gd name="T119" fmla="*/ 5336560 h 51"/>
              <a:gd name="T120" fmla="*/ 19410795 w 11"/>
              <a:gd name="T121" fmla="*/ 14229489 h 51"/>
              <a:gd name="T122" fmla="*/ 21351875 w 11"/>
              <a:gd name="T123" fmla="*/ 44468660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41"/>
                </a:moveTo>
                <a:lnTo>
                  <a:pt x="0" y="41"/>
                </a:lnTo>
                <a:lnTo>
                  <a:pt x="0" y="42"/>
                </a:lnTo>
                <a:lnTo>
                  <a:pt x="0" y="43"/>
                </a:lnTo>
                <a:lnTo>
                  <a:pt x="0" y="44"/>
                </a:lnTo>
                <a:lnTo>
                  <a:pt x="0" y="45"/>
                </a:lnTo>
                <a:lnTo>
                  <a:pt x="0" y="46"/>
                </a:lnTo>
                <a:lnTo>
                  <a:pt x="0" y="47"/>
                </a:lnTo>
                <a:lnTo>
                  <a:pt x="0" y="48"/>
                </a:lnTo>
                <a:lnTo>
                  <a:pt x="0" y="49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0" y="47"/>
                </a:lnTo>
                <a:lnTo>
                  <a:pt x="0" y="46"/>
                </a:lnTo>
                <a:lnTo>
                  <a:pt x="0" y="45"/>
                </a:lnTo>
                <a:lnTo>
                  <a:pt x="0" y="43"/>
                </a:lnTo>
                <a:lnTo>
                  <a:pt x="0" y="42"/>
                </a:lnTo>
                <a:lnTo>
                  <a:pt x="0" y="41"/>
                </a:lnTo>
                <a:lnTo>
                  <a:pt x="1" y="40"/>
                </a:lnTo>
                <a:lnTo>
                  <a:pt x="1" y="37"/>
                </a:lnTo>
                <a:lnTo>
                  <a:pt x="1" y="36"/>
                </a:lnTo>
                <a:lnTo>
                  <a:pt x="1" y="34"/>
                </a:lnTo>
                <a:lnTo>
                  <a:pt x="1" y="31"/>
                </a:lnTo>
                <a:lnTo>
                  <a:pt x="1" y="24"/>
                </a:lnTo>
                <a:lnTo>
                  <a:pt x="1" y="23"/>
                </a:lnTo>
                <a:lnTo>
                  <a:pt x="1" y="21"/>
                </a:lnTo>
                <a:lnTo>
                  <a:pt x="1" y="18"/>
                </a:lnTo>
                <a:lnTo>
                  <a:pt x="1" y="12"/>
                </a:lnTo>
                <a:lnTo>
                  <a:pt x="1" y="11"/>
                </a:lnTo>
                <a:lnTo>
                  <a:pt x="1" y="9"/>
                </a:lnTo>
                <a:lnTo>
                  <a:pt x="1" y="8"/>
                </a:lnTo>
                <a:lnTo>
                  <a:pt x="1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1" y="2"/>
                </a:lnTo>
                <a:lnTo>
                  <a:pt x="1" y="1"/>
                </a:lnTo>
                <a:lnTo>
                  <a:pt x="1" y="0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9"/>
                </a:lnTo>
                <a:lnTo>
                  <a:pt x="2" y="12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2" y="24"/>
                </a:lnTo>
                <a:lnTo>
                  <a:pt x="2" y="25"/>
                </a:lnTo>
                <a:lnTo>
                  <a:pt x="2" y="27"/>
                </a:lnTo>
                <a:lnTo>
                  <a:pt x="2" y="30"/>
                </a:lnTo>
                <a:lnTo>
                  <a:pt x="2" y="36"/>
                </a:lnTo>
                <a:lnTo>
                  <a:pt x="3" y="37"/>
                </a:lnTo>
                <a:lnTo>
                  <a:pt x="3" y="39"/>
                </a:lnTo>
                <a:lnTo>
                  <a:pt x="3" y="40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3" y="51"/>
                </a:lnTo>
                <a:lnTo>
                  <a:pt x="3" y="50"/>
                </a:lnTo>
                <a:lnTo>
                  <a:pt x="3" y="49"/>
                </a:lnTo>
                <a:lnTo>
                  <a:pt x="3" y="48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4"/>
                </a:lnTo>
                <a:lnTo>
                  <a:pt x="3" y="42"/>
                </a:lnTo>
                <a:lnTo>
                  <a:pt x="3" y="40"/>
                </a:lnTo>
                <a:lnTo>
                  <a:pt x="3" y="39"/>
                </a:lnTo>
                <a:lnTo>
                  <a:pt x="4" y="38"/>
                </a:lnTo>
                <a:lnTo>
                  <a:pt x="4" y="37"/>
                </a:lnTo>
                <a:lnTo>
                  <a:pt x="4" y="34"/>
                </a:lnTo>
                <a:lnTo>
                  <a:pt x="4" y="28"/>
                </a:lnTo>
                <a:lnTo>
                  <a:pt x="4" y="27"/>
                </a:lnTo>
                <a:lnTo>
                  <a:pt x="4" y="26"/>
                </a:lnTo>
                <a:lnTo>
                  <a:pt x="4" y="25"/>
                </a:lnTo>
                <a:lnTo>
                  <a:pt x="4" y="22"/>
                </a:lnTo>
                <a:lnTo>
                  <a:pt x="4" y="16"/>
                </a:lnTo>
                <a:lnTo>
                  <a:pt x="4" y="15"/>
                </a:lnTo>
                <a:lnTo>
                  <a:pt x="4" y="14"/>
                </a:lnTo>
                <a:lnTo>
                  <a:pt x="4" y="13"/>
                </a:lnTo>
                <a:lnTo>
                  <a:pt x="4" y="10"/>
                </a:lnTo>
                <a:lnTo>
                  <a:pt x="4" y="9"/>
                </a:lnTo>
                <a:lnTo>
                  <a:pt x="4" y="8"/>
                </a:lnTo>
                <a:lnTo>
                  <a:pt x="4" y="6"/>
                </a:lnTo>
                <a:lnTo>
                  <a:pt x="4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2"/>
                </a:lnTo>
                <a:lnTo>
                  <a:pt x="5" y="18"/>
                </a:lnTo>
                <a:lnTo>
                  <a:pt x="5" y="30"/>
                </a:lnTo>
                <a:lnTo>
                  <a:pt x="5" y="31"/>
                </a:lnTo>
                <a:lnTo>
                  <a:pt x="5" y="32"/>
                </a:lnTo>
                <a:lnTo>
                  <a:pt x="5" y="33"/>
                </a:lnTo>
                <a:lnTo>
                  <a:pt x="5" y="36"/>
                </a:lnTo>
                <a:lnTo>
                  <a:pt x="5" y="37"/>
                </a:lnTo>
                <a:lnTo>
                  <a:pt x="5" y="38"/>
                </a:lnTo>
                <a:lnTo>
                  <a:pt x="5" y="39"/>
                </a:lnTo>
                <a:lnTo>
                  <a:pt x="5" y="42"/>
                </a:lnTo>
                <a:lnTo>
                  <a:pt x="5" y="43"/>
                </a:lnTo>
                <a:lnTo>
                  <a:pt x="5" y="44"/>
                </a:lnTo>
                <a:lnTo>
                  <a:pt x="5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6" y="51"/>
                </a:lnTo>
                <a:lnTo>
                  <a:pt x="6" y="50"/>
                </a:lnTo>
                <a:lnTo>
                  <a:pt x="6" y="49"/>
                </a:lnTo>
                <a:lnTo>
                  <a:pt x="6" y="48"/>
                </a:lnTo>
                <a:lnTo>
                  <a:pt x="6" y="47"/>
                </a:lnTo>
                <a:lnTo>
                  <a:pt x="6" y="46"/>
                </a:lnTo>
                <a:lnTo>
                  <a:pt x="6" y="45"/>
                </a:lnTo>
                <a:lnTo>
                  <a:pt x="6" y="44"/>
                </a:lnTo>
                <a:lnTo>
                  <a:pt x="6" y="43"/>
                </a:lnTo>
                <a:lnTo>
                  <a:pt x="6" y="42"/>
                </a:lnTo>
                <a:lnTo>
                  <a:pt x="6" y="40"/>
                </a:lnTo>
                <a:lnTo>
                  <a:pt x="6" y="34"/>
                </a:lnTo>
                <a:lnTo>
                  <a:pt x="6" y="33"/>
                </a:lnTo>
                <a:lnTo>
                  <a:pt x="6" y="31"/>
                </a:lnTo>
                <a:lnTo>
                  <a:pt x="6" y="28"/>
                </a:lnTo>
                <a:lnTo>
                  <a:pt x="7" y="22"/>
                </a:lnTo>
                <a:lnTo>
                  <a:pt x="7" y="21"/>
                </a:lnTo>
                <a:lnTo>
                  <a:pt x="7" y="19"/>
                </a:lnTo>
                <a:lnTo>
                  <a:pt x="7" y="16"/>
                </a:lnTo>
                <a:lnTo>
                  <a:pt x="7" y="15"/>
                </a:lnTo>
                <a:lnTo>
                  <a:pt x="7" y="13"/>
                </a:lnTo>
                <a:lnTo>
                  <a:pt x="7" y="11"/>
                </a:lnTo>
                <a:lnTo>
                  <a:pt x="7" y="10"/>
                </a:lnTo>
                <a:lnTo>
                  <a:pt x="7" y="9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9"/>
                </a:lnTo>
                <a:lnTo>
                  <a:pt x="8" y="10"/>
                </a:lnTo>
                <a:lnTo>
                  <a:pt x="8" y="12"/>
                </a:lnTo>
                <a:lnTo>
                  <a:pt x="8" y="15"/>
                </a:lnTo>
                <a:lnTo>
                  <a:pt x="8" y="16"/>
                </a:lnTo>
                <a:lnTo>
                  <a:pt x="8" y="18"/>
                </a:lnTo>
                <a:lnTo>
                  <a:pt x="8" y="21"/>
                </a:lnTo>
                <a:lnTo>
                  <a:pt x="8" y="28"/>
                </a:lnTo>
                <a:lnTo>
                  <a:pt x="8" y="29"/>
                </a:lnTo>
                <a:lnTo>
                  <a:pt x="8" y="31"/>
                </a:lnTo>
                <a:lnTo>
                  <a:pt x="8" y="34"/>
                </a:lnTo>
                <a:lnTo>
                  <a:pt x="8" y="35"/>
                </a:lnTo>
                <a:lnTo>
                  <a:pt x="8" y="36"/>
                </a:lnTo>
                <a:lnTo>
                  <a:pt x="8" y="37"/>
                </a:lnTo>
                <a:lnTo>
                  <a:pt x="8" y="40"/>
                </a:lnTo>
                <a:lnTo>
                  <a:pt x="8" y="41"/>
                </a:lnTo>
                <a:lnTo>
                  <a:pt x="8" y="43"/>
                </a:lnTo>
                <a:lnTo>
                  <a:pt x="8" y="44"/>
                </a:lnTo>
                <a:lnTo>
                  <a:pt x="8" y="45"/>
                </a:lnTo>
                <a:lnTo>
                  <a:pt x="8" y="46"/>
                </a:lnTo>
                <a:lnTo>
                  <a:pt x="8" y="47"/>
                </a:lnTo>
                <a:lnTo>
                  <a:pt x="8" y="48"/>
                </a:lnTo>
                <a:lnTo>
                  <a:pt x="8" y="49"/>
                </a:lnTo>
                <a:lnTo>
                  <a:pt x="8" y="50"/>
                </a:lnTo>
                <a:lnTo>
                  <a:pt x="9" y="50"/>
                </a:lnTo>
                <a:lnTo>
                  <a:pt x="9" y="51"/>
                </a:lnTo>
                <a:lnTo>
                  <a:pt x="9" y="50"/>
                </a:lnTo>
                <a:lnTo>
                  <a:pt x="9" y="49"/>
                </a:lnTo>
                <a:lnTo>
                  <a:pt x="9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4"/>
                </a:lnTo>
                <a:lnTo>
                  <a:pt x="9" y="42"/>
                </a:lnTo>
                <a:lnTo>
                  <a:pt x="9" y="41"/>
                </a:lnTo>
                <a:lnTo>
                  <a:pt x="9" y="39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9" y="31"/>
                </a:lnTo>
                <a:lnTo>
                  <a:pt x="9" y="25"/>
                </a:lnTo>
                <a:lnTo>
                  <a:pt x="9" y="24"/>
                </a:lnTo>
                <a:lnTo>
                  <a:pt x="9" y="23"/>
                </a:lnTo>
                <a:lnTo>
                  <a:pt x="9" y="22"/>
                </a:lnTo>
                <a:lnTo>
                  <a:pt x="9" y="19"/>
                </a:lnTo>
                <a:lnTo>
                  <a:pt x="9" y="18"/>
                </a:lnTo>
                <a:lnTo>
                  <a:pt x="9" y="17"/>
                </a:lnTo>
                <a:lnTo>
                  <a:pt x="9" y="16"/>
                </a:lnTo>
                <a:lnTo>
                  <a:pt x="10" y="13"/>
                </a:lnTo>
                <a:lnTo>
                  <a:pt x="10" y="12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0" y="1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0" y="5"/>
                </a:lnTo>
                <a:lnTo>
                  <a:pt x="10" y="6"/>
                </a:lnTo>
                <a:lnTo>
                  <a:pt x="10" y="7"/>
                </a:lnTo>
                <a:lnTo>
                  <a:pt x="10" y="8"/>
                </a:lnTo>
                <a:lnTo>
                  <a:pt x="10" y="9"/>
                </a:lnTo>
                <a:lnTo>
                  <a:pt x="11" y="12"/>
                </a:lnTo>
                <a:lnTo>
                  <a:pt x="11" y="13"/>
                </a:lnTo>
                <a:lnTo>
                  <a:pt x="11" y="15"/>
                </a:lnTo>
                <a:lnTo>
                  <a:pt x="11" y="18"/>
                </a:lnTo>
                <a:lnTo>
                  <a:pt x="11" y="25"/>
                </a:lnTo>
                <a:lnTo>
                  <a:pt x="11" y="26"/>
                </a:lnTo>
                <a:lnTo>
                  <a:pt x="11" y="28"/>
                </a:lnTo>
                <a:lnTo>
                  <a:pt x="11" y="31"/>
                </a:lnTo>
                <a:lnTo>
                  <a:pt x="11" y="32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6" name="Freeform 182"/>
          <p:cNvSpPr>
            <a:spLocks/>
          </p:cNvSpPr>
          <p:nvPr/>
        </p:nvSpPr>
        <p:spPr bwMode="auto">
          <a:xfrm>
            <a:off x="5856883" y="667122"/>
            <a:ext cx="14287" cy="68263"/>
          </a:xfrm>
          <a:custGeom>
            <a:avLst/>
            <a:gdLst>
              <a:gd name="T0" fmla="*/ 0 w 11"/>
              <a:gd name="T1" fmla="*/ 74706492 h 51"/>
              <a:gd name="T2" fmla="*/ 0 w 11"/>
              <a:gd name="T3" fmla="*/ 85378274 h 51"/>
              <a:gd name="T4" fmla="*/ 0 w 11"/>
              <a:gd name="T5" fmla="*/ 88935981 h 51"/>
              <a:gd name="T6" fmla="*/ 1746910 w 11"/>
              <a:gd name="T7" fmla="*/ 90714835 h 51"/>
              <a:gd name="T8" fmla="*/ 1746910 w 11"/>
              <a:gd name="T9" fmla="*/ 88935981 h 51"/>
              <a:gd name="T10" fmla="*/ 1746910 w 11"/>
              <a:gd name="T11" fmla="*/ 83599421 h 51"/>
              <a:gd name="T12" fmla="*/ 1746910 w 11"/>
              <a:gd name="T13" fmla="*/ 67591078 h 51"/>
              <a:gd name="T14" fmla="*/ 1746910 w 11"/>
              <a:gd name="T15" fmla="*/ 35574392 h 51"/>
              <a:gd name="T16" fmla="*/ 3493821 w 11"/>
              <a:gd name="T17" fmla="*/ 14229489 h 51"/>
              <a:gd name="T18" fmla="*/ 3493821 w 11"/>
              <a:gd name="T19" fmla="*/ 5336560 h 51"/>
              <a:gd name="T20" fmla="*/ 3493821 w 11"/>
              <a:gd name="T21" fmla="*/ 0 h 51"/>
              <a:gd name="T22" fmla="*/ 3493821 w 11"/>
              <a:gd name="T23" fmla="*/ 0 h 51"/>
              <a:gd name="T24" fmla="*/ 3493821 w 11"/>
              <a:gd name="T25" fmla="*/ 1778853 h 51"/>
              <a:gd name="T26" fmla="*/ 3493821 w 11"/>
              <a:gd name="T27" fmla="*/ 8894267 h 51"/>
              <a:gd name="T28" fmla="*/ 3493821 w 11"/>
              <a:gd name="T29" fmla="*/ 23123757 h 51"/>
              <a:gd name="T30" fmla="*/ 5240731 w 11"/>
              <a:gd name="T31" fmla="*/ 55140442 h 51"/>
              <a:gd name="T32" fmla="*/ 5240731 w 11"/>
              <a:gd name="T33" fmla="*/ 74706492 h 51"/>
              <a:gd name="T34" fmla="*/ 5240731 w 11"/>
              <a:gd name="T35" fmla="*/ 85378274 h 51"/>
              <a:gd name="T36" fmla="*/ 5240731 w 11"/>
              <a:gd name="T37" fmla="*/ 88935981 h 51"/>
              <a:gd name="T38" fmla="*/ 5240731 w 11"/>
              <a:gd name="T39" fmla="*/ 90714835 h 51"/>
              <a:gd name="T40" fmla="*/ 5240731 w 11"/>
              <a:gd name="T41" fmla="*/ 88935981 h 51"/>
              <a:gd name="T42" fmla="*/ 6987642 w 11"/>
              <a:gd name="T43" fmla="*/ 81820567 h 51"/>
              <a:gd name="T44" fmla="*/ 6987642 w 11"/>
              <a:gd name="T45" fmla="*/ 55140442 h 51"/>
              <a:gd name="T46" fmla="*/ 6987642 w 11"/>
              <a:gd name="T47" fmla="*/ 24902610 h 51"/>
              <a:gd name="T48" fmla="*/ 8734552 w 11"/>
              <a:gd name="T49" fmla="*/ 7115414 h 51"/>
              <a:gd name="T50" fmla="*/ 8734552 w 11"/>
              <a:gd name="T51" fmla="*/ 1778853 h 51"/>
              <a:gd name="T52" fmla="*/ 8734552 w 11"/>
              <a:gd name="T53" fmla="*/ 0 h 51"/>
              <a:gd name="T54" fmla="*/ 8734552 w 11"/>
              <a:gd name="T55" fmla="*/ 0 h 51"/>
              <a:gd name="T56" fmla="*/ 8734552 w 11"/>
              <a:gd name="T57" fmla="*/ 3557707 h 51"/>
              <a:gd name="T58" fmla="*/ 8734552 w 11"/>
              <a:gd name="T59" fmla="*/ 14229489 h 51"/>
              <a:gd name="T60" fmla="*/ 10481463 w 11"/>
              <a:gd name="T61" fmla="*/ 53361589 h 51"/>
              <a:gd name="T62" fmla="*/ 10481463 w 11"/>
              <a:gd name="T63" fmla="*/ 72927638 h 51"/>
              <a:gd name="T64" fmla="*/ 10481463 w 11"/>
              <a:gd name="T65" fmla="*/ 81820567 h 51"/>
              <a:gd name="T66" fmla="*/ 10481463 w 11"/>
              <a:gd name="T67" fmla="*/ 88935981 h 51"/>
              <a:gd name="T68" fmla="*/ 10481463 w 11"/>
              <a:gd name="T69" fmla="*/ 90714835 h 51"/>
              <a:gd name="T70" fmla="*/ 10481463 w 11"/>
              <a:gd name="T71" fmla="*/ 88935981 h 51"/>
              <a:gd name="T72" fmla="*/ 12228373 w 11"/>
              <a:gd name="T73" fmla="*/ 85378274 h 51"/>
              <a:gd name="T74" fmla="*/ 12228373 w 11"/>
              <a:gd name="T75" fmla="*/ 72927638 h 51"/>
              <a:gd name="T76" fmla="*/ 12228373 w 11"/>
              <a:gd name="T77" fmla="*/ 40910953 h 51"/>
              <a:gd name="T78" fmla="*/ 12228373 w 11"/>
              <a:gd name="T79" fmla="*/ 14229489 h 51"/>
              <a:gd name="T80" fmla="*/ 12228373 w 11"/>
              <a:gd name="T81" fmla="*/ 5336560 h 51"/>
              <a:gd name="T82" fmla="*/ 12228373 w 11"/>
              <a:gd name="T83" fmla="*/ 1778853 h 51"/>
              <a:gd name="T84" fmla="*/ 13975284 w 11"/>
              <a:gd name="T85" fmla="*/ 0 h 51"/>
              <a:gd name="T86" fmla="*/ 13975284 w 11"/>
              <a:gd name="T87" fmla="*/ 0 h 51"/>
              <a:gd name="T88" fmla="*/ 13975284 w 11"/>
              <a:gd name="T89" fmla="*/ 5336560 h 51"/>
              <a:gd name="T90" fmla="*/ 13975284 w 11"/>
              <a:gd name="T91" fmla="*/ 14229489 h 51"/>
              <a:gd name="T92" fmla="*/ 13975284 w 11"/>
              <a:gd name="T93" fmla="*/ 44468660 h 51"/>
              <a:gd name="T94" fmla="*/ 15722194 w 11"/>
              <a:gd name="T95" fmla="*/ 72927638 h 51"/>
              <a:gd name="T96" fmla="*/ 15722194 w 11"/>
              <a:gd name="T97" fmla="*/ 83599421 h 51"/>
              <a:gd name="T98" fmla="*/ 15722194 w 11"/>
              <a:gd name="T99" fmla="*/ 88935981 h 51"/>
              <a:gd name="T100" fmla="*/ 15722194 w 11"/>
              <a:gd name="T101" fmla="*/ 90714835 h 51"/>
              <a:gd name="T102" fmla="*/ 15722194 w 11"/>
              <a:gd name="T103" fmla="*/ 88935981 h 51"/>
              <a:gd name="T104" fmla="*/ 15722194 w 11"/>
              <a:gd name="T105" fmla="*/ 83599421 h 51"/>
              <a:gd name="T106" fmla="*/ 15722194 w 11"/>
              <a:gd name="T107" fmla="*/ 72927638 h 51"/>
              <a:gd name="T108" fmla="*/ 17469105 w 11"/>
              <a:gd name="T109" fmla="*/ 42689806 h 51"/>
              <a:gd name="T110" fmla="*/ 17469105 w 11"/>
              <a:gd name="T111" fmla="*/ 16008343 h 51"/>
              <a:gd name="T112" fmla="*/ 17469105 w 11"/>
              <a:gd name="T113" fmla="*/ 5336560 h 51"/>
              <a:gd name="T114" fmla="*/ 17469105 w 11"/>
              <a:gd name="T115" fmla="*/ 1778853 h 51"/>
              <a:gd name="T116" fmla="*/ 19216015 w 11"/>
              <a:gd name="T117" fmla="*/ 0 h 51"/>
              <a:gd name="T118" fmla="*/ 19216015 w 11"/>
              <a:gd name="T119" fmla="*/ 0 h 51"/>
              <a:gd name="T120" fmla="*/ 19216015 w 11"/>
              <a:gd name="T121" fmla="*/ 5336560 h 51"/>
              <a:gd name="T122" fmla="*/ 19216015 w 11"/>
              <a:gd name="T123" fmla="*/ 16008343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32"/>
                </a:moveTo>
                <a:lnTo>
                  <a:pt x="0" y="32"/>
                </a:lnTo>
                <a:lnTo>
                  <a:pt x="0" y="34"/>
                </a:lnTo>
                <a:lnTo>
                  <a:pt x="0" y="37"/>
                </a:lnTo>
                <a:lnTo>
                  <a:pt x="0" y="38"/>
                </a:lnTo>
                <a:lnTo>
                  <a:pt x="0" y="39"/>
                </a:lnTo>
                <a:lnTo>
                  <a:pt x="0" y="42"/>
                </a:lnTo>
                <a:lnTo>
                  <a:pt x="0" y="43"/>
                </a:lnTo>
                <a:lnTo>
                  <a:pt x="0" y="44"/>
                </a:lnTo>
                <a:lnTo>
                  <a:pt x="0" y="46"/>
                </a:lnTo>
                <a:lnTo>
                  <a:pt x="0" y="47"/>
                </a:lnTo>
                <a:lnTo>
                  <a:pt x="0" y="48"/>
                </a:lnTo>
                <a:lnTo>
                  <a:pt x="0" y="49"/>
                </a:lnTo>
                <a:lnTo>
                  <a:pt x="0" y="50"/>
                </a:lnTo>
                <a:lnTo>
                  <a:pt x="0" y="51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3"/>
                </a:lnTo>
                <a:lnTo>
                  <a:pt x="1" y="41"/>
                </a:lnTo>
                <a:lnTo>
                  <a:pt x="1" y="40"/>
                </a:lnTo>
                <a:lnTo>
                  <a:pt x="1" y="38"/>
                </a:lnTo>
                <a:lnTo>
                  <a:pt x="1" y="35"/>
                </a:lnTo>
                <a:lnTo>
                  <a:pt x="1" y="28"/>
                </a:lnTo>
                <a:lnTo>
                  <a:pt x="1" y="27"/>
                </a:lnTo>
                <a:lnTo>
                  <a:pt x="1" y="25"/>
                </a:lnTo>
                <a:lnTo>
                  <a:pt x="1" y="22"/>
                </a:lnTo>
                <a:lnTo>
                  <a:pt x="1" y="21"/>
                </a:lnTo>
                <a:lnTo>
                  <a:pt x="1" y="20"/>
                </a:lnTo>
                <a:lnTo>
                  <a:pt x="1" y="18"/>
                </a:lnTo>
                <a:lnTo>
                  <a:pt x="1" y="15"/>
                </a:lnTo>
                <a:lnTo>
                  <a:pt x="1" y="14"/>
                </a:lnTo>
                <a:lnTo>
                  <a:pt x="2" y="14"/>
                </a:lnTo>
                <a:lnTo>
                  <a:pt x="2" y="12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2" y="10"/>
                </a:lnTo>
                <a:lnTo>
                  <a:pt x="2" y="11"/>
                </a:lnTo>
                <a:lnTo>
                  <a:pt x="2" y="12"/>
                </a:lnTo>
                <a:lnTo>
                  <a:pt x="2" y="13"/>
                </a:lnTo>
                <a:lnTo>
                  <a:pt x="2" y="16"/>
                </a:lnTo>
                <a:lnTo>
                  <a:pt x="3" y="23"/>
                </a:lnTo>
                <a:lnTo>
                  <a:pt x="3" y="24"/>
                </a:lnTo>
                <a:lnTo>
                  <a:pt x="3" y="26"/>
                </a:lnTo>
                <a:lnTo>
                  <a:pt x="3" y="29"/>
                </a:lnTo>
                <a:lnTo>
                  <a:pt x="3" y="30"/>
                </a:lnTo>
                <a:lnTo>
                  <a:pt x="3" y="31"/>
                </a:lnTo>
                <a:lnTo>
                  <a:pt x="3" y="32"/>
                </a:lnTo>
                <a:lnTo>
                  <a:pt x="3" y="35"/>
                </a:lnTo>
                <a:lnTo>
                  <a:pt x="3" y="36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3" y="51"/>
                </a:lnTo>
                <a:lnTo>
                  <a:pt x="3" y="50"/>
                </a:lnTo>
                <a:lnTo>
                  <a:pt x="3" y="49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3"/>
                </a:lnTo>
                <a:lnTo>
                  <a:pt x="4" y="42"/>
                </a:lnTo>
                <a:lnTo>
                  <a:pt x="4" y="41"/>
                </a:lnTo>
                <a:lnTo>
                  <a:pt x="4" y="40"/>
                </a:lnTo>
                <a:lnTo>
                  <a:pt x="4" y="37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4" y="27"/>
                </a:lnTo>
                <a:lnTo>
                  <a:pt x="4" y="24"/>
                </a:lnTo>
                <a:lnTo>
                  <a:pt x="4" y="17"/>
                </a:lnTo>
                <a:lnTo>
                  <a:pt x="4" y="16"/>
                </a:lnTo>
                <a:lnTo>
                  <a:pt x="4" y="14"/>
                </a:lnTo>
                <a:lnTo>
                  <a:pt x="4" y="11"/>
                </a:lnTo>
                <a:lnTo>
                  <a:pt x="4" y="10"/>
                </a:lnTo>
                <a:lnTo>
                  <a:pt x="4" y="9"/>
                </a:lnTo>
                <a:lnTo>
                  <a:pt x="4" y="6"/>
                </a:lnTo>
                <a:lnTo>
                  <a:pt x="4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5" y="12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5" y="21"/>
                </a:lnTo>
                <a:lnTo>
                  <a:pt x="6" y="24"/>
                </a:lnTo>
                <a:lnTo>
                  <a:pt x="6" y="30"/>
                </a:lnTo>
                <a:lnTo>
                  <a:pt x="6" y="31"/>
                </a:lnTo>
                <a:lnTo>
                  <a:pt x="6" y="33"/>
                </a:lnTo>
                <a:lnTo>
                  <a:pt x="6" y="36"/>
                </a:lnTo>
                <a:lnTo>
                  <a:pt x="6" y="37"/>
                </a:lnTo>
                <a:lnTo>
                  <a:pt x="6" y="38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6" y="51"/>
                </a:lnTo>
                <a:lnTo>
                  <a:pt x="6" y="50"/>
                </a:lnTo>
                <a:lnTo>
                  <a:pt x="6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7" y="39"/>
                </a:lnTo>
                <a:lnTo>
                  <a:pt x="7" y="36"/>
                </a:lnTo>
                <a:lnTo>
                  <a:pt x="7" y="35"/>
                </a:lnTo>
                <a:lnTo>
                  <a:pt x="7" y="33"/>
                </a:lnTo>
                <a:lnTo>
                  <a:pt x="7" y="30"/>
                </a:lnTo>
                <a:lnTo>
                  <a:pt x="7" y="23"/>
                </a:lnTo>
                <a:lnTo>
                  <a:pt x="7" y="22"/>
                </a:lnTo>
                <a:lnTo>
                  <a:pt x="7" y="20"/>
                </a:lnTo>
                <a:lnTo>
                  <a:pt x="7" y="17"/>
                </a:lnTo>
                <a:lnTo>
                  <a:pt x="7" y="11"/>
                </a:lnTo>
                <a:lnTo>
                  <a:pt x="7" y="10"/>
                </a:lnTo>
                <a:lnTo>
                  <a:pt x="7" y="8"/>
                </a:lnTo>
                <a:lnTo>
                  <a:pt x="7" y="7"/>
                </a:lnTo>
                <a:lnTo>
                  <a:pt x="7" y="6"/>
                </a:lnTo>
                <a:lnTo>
                  <a:pt x="7" y="5"/>
                </a:lnTo>
                <a:lnTo>
                  <a:pt x="7" y="4"/>
                </a:lnTo>
                <a:lnTo>
                  <a:pt x="7" y="3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8"/>
                </a:lnTo>
                <a:lnTo>
                  <a:pt x="8" y="9"/>
                </a:lnTo>
                <a:lnTo>
                  <a:pt x="8" y="12"/>
                </a:lnTo>
                <a:lnTo>
                  <a:pt x="8" y="13"/>
                </a:lnTo>
                <a:lnTo>
                  <a:pt x="8" y="14"/>
                </a:lnTo>
                <a:lnTo>
                  <a:pt x="8" y="18"/>
                </a:lnTo>
                <a:lnTo>
                  <a:pt x="8" y="24"/>
                </a:lnTo>
                <a:lnTo>
                  <a:pt x="8" y="25"/>
                </a:lnTo>
                <a:lnTo>
                  <a:pt x="8" y="26"/>
                </a:lnTo>
                <a:lnTo>
                  <a:pt x="8" y="28"/>
                </a:lnTo>
                <a:lnTo>
                  <a:pt x="8" y="31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0"/>
                </a:lnTo>
                <a:lnTo>
                  <a:pt x="9" y="41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9" y="51"/>
                </a:lnTo>
                <a:lnTo>
                  <a:pt x="9" y="50"/>
                </a:lnTo>
                <a:lnTo>
                  <a:pt x="9" y="49"/>
                </a:lnTo>
                <a:lnTo>
                  <a:pt x="9" y="48"/>
                </a:lnTo>
                <a:lnTo>
                  <a:pt x="9" y="47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1"/>
                </a:lnTo>
                <a:lnTo>
                  <a:pt x="10" y="38"/>
                </a:lnTo>
                <a:lnTo>
                  <a:pt x="10" y="37"/>
                </a:lnTo>
                <a:lnTo>
                  <a:pt x="10" y="35"/>
                </a:lnTo>
                <a:lnTo>
                  <a:pt x="10" y="32"/>
                </a:lnTo>
                <a:lnTo>
                  <a:pt x="10" y="26"/>
                </a:lnTo>
                <a:lnTo>
                  <a:pt x="10" y="25"/>
                </a:lnTo>
                <a:lnTo>
                  <a:pt x="10" y="24"/>
                </a:lnTo>
                <a:lnTo>
                  <a:pt x="10" y="22"/>
                </a:lnTo>
                <a:lnTo>
                  <a:pt x="10" y="19"/>
                </a:lnTo>
                <a:lnTo>
                  <a:pt x="10" y="13"/>
                </a:lnTo>
                <a:lnTo>
                  <a:pt x="10" y="12"/>
                </a:lnTo>
                <a:lnTo>
                  <a:pt x="10" y="11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0" y="5"/>
                </a:lnTo>
                <a:lnTo>
                  <a:pt x="10" y="4"/>
                </a:lnTo>
                <a:lnTo>
                  <a:pt x="10" y="3"/>
                </a:lnTo>
                <a:lnTo>
                  <a:pt x="10" y="2"/>
                </a:lnTo>
                <a:lnTo>
                  <a:pt x="10" y="1"/>
                </a:lnTo>
                <a:lnTo>
                  <a:pt x="10" y="0"/>
                </a:lnTo>
                <a:lnTo>
                  <a:pt x="11" y="0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6"/>
                </a:lnTo>
                <a:lnTo>
                  <a:pt x="11" y="7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5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7" name="Freeform 183"/>
          <p:cNvSpPr>
            <a:spLocks/>
          </p:cNvSpPr>
          <p:nvPr/>
        </p:nvSpPr>
        <p:spPr bwMode="auto">
          <a:xfrm>
            <a:off x="5871170" y="667122"/>
            <a:ext cx="14288" cy="68263"/>
          </a:xfrm>
          <a:custGeom>
            <a:avLst/>
            <a:gdLst>
              <a:gd name="T0" fmla="*/ 0 w 11"/>
              <a:gd name="T1" fmla="*/ 64033371 h 51"/>
              <a:gd name="T2" fmla="*/ 1747033 w 11"/>
              <a:gd name="T3" fmla="*/ 81820567 h 51"/>
              <a:gd name="T4" fmla="*/ 1747033 w 11"/>
              <a:gd name="T5" fmla="*/ 88935981 h 51"/>
              <a:gd name="T6" fmla="*/ 1747033 w 11"/>
              <a:gd name="T7" fmla="*/ 90714835 h 51"/>
              <a:gd name="T8" fmla="*/ 1747033 w 11"/>
              <a:gd name="T9" fmla="*/ 88935981 h 51"/>
              <a:gd name="T10" fmla="*/ 1747033 w 11"/>
              <a:gd name="T11" fmla="*/ 85378274 h 51"/>
              <a:gd name="T12" fmla="*/ 1747033 w 11"/>
              <a:gd name="T13" fmla="*/ 74706492 h 51"/>
              <a:gd name="T14" fmla="*/ 3494065 w 11"/>
              <a:gd name="T15" fmla="*/ 30237832 h 51"/>
              <a:gd name="T16" fmla="*/ 3494065 w 11"/>
              <a:gd name="T17" fmla="*/ 12450636 h 51"/>
              <a:gd name="T18" fmla="*/ 3494065 w 11"/>
              <a:gd name="T19" fmla="*/ 3557707 h 51"/>
              <a:gd name="T20" fmla="*/ 3494065 w 11"/>
              <a:gd name="T21" fmla="*/ 0 h 51"/>
              <a:gd name="T22" fmla="*/ 3494065 w 11"/>
              <a:gd name="T23" fmla="*/ 0 h 51"/>
              <a:gd name="T24" fmla="*/ 3494065 w 11"/>
              <a:gd name="T25" fmla="*/ 1778853 h 51"/>
              <a:gd name="T26" fmla="*/ 5241098 w 11"/>
              <a:gd name="T27" fmla="*/ 7115414 h 51"/>
              <a:gd name="T28" fmla="*/ 5241098 w 11"/>
              <a:gd name="T29" fmla="*/ 23123757 h 51"/>
              <a:gd name="T30" fmla="*/ 5241098 w 11"/>
              <a:gd name="T31" fmla="*/ 53361589 h 51"/>
              <a:gd name="T32" fmla="*/ 5241098 w 11"/>
              <a:gd name="T33" fmla="*/ 74706492 h 51"/>
              <a:gd name="T34" fmla="*/ 6988131 w 11"/>
              <a:gd name="T35" fmla="*/ 83599421 h 51"/>
              <a:gd name="T36" fmla="*/ 6988131 w 11"/>
              <a:gd name="T37" fmla="*/ 88935981 h 51"/>
              <a:gd name="T38" fmla="*/ 6988131 w 11"/>
              <a:gd name="T39" fmla="*/ 90714835 h 51"/>
              <a:gd name="T40" fmla="*/ 6988131 w 11"/>
              <a:gd name="T41" fmla="*/ 88935981 h 51"/>
              <a:gd name="T42" fmla="*/ 6988131 w 11"/>
              <a:gd name="T43" fmla="*/ 83599421 h 51"/>
              <a:gd name="T44" fmla="*/ 6988131 w 11"/>
              <a:gd name="T45" fmla="*/ 71148785 h 51"/>
              <a:gd name="T46" fmla="*/ 8735164 w 11"/>
              <a:gd name="T47" fmla="*/ 40910953 h 51"/>
              <a:gd name="T48" fmla="*/ 8735164 w 11"/>
              <a:gd name="T49" fmla="*/ 19566050 h 51"/>
              <a:gd name="T50" fmla="*/ 8735164 w 11"/>
              <a:gd name="T51" fmla="*/ 7115414 h 51"/>
              <a:gd name="T52" fmla="*/ 8735164 w 11"/>
              <a:gd name="T53" fmla="*/ 1778853 h 51"/>
              <a:gd name="T54" fmla="*/ 8735164 w 11"/>
              <a:gd name="T55" fmla="*/ 0 h 51"/>
              <a:gd name="T56" fmla="*/ 8735164 w 11"/>
              <a:gd name="T57" fmla="*/ 0 h 51"/>
              <a:gd name="T58" fmla="*/ 8735164 w 11"/>
              <a:gd name="T59" fmla="*/ 5336560 h 51"/>
              <a:gd name="T60" fmla="*/ 10482196 w 11"/>
              <a:gd name="T61" fmla="*/ 17787196 h 51"/>
              <a:gd name="T62" fmla="*/ 10482196 w 11"/>
              <a:gd name="T63" fmla="*/ 48025028 h 51"/>
              <a:gd name="T64" fmla="*/ 10482196 w 11"/>
              <a:gd name="T65" fmla="*/ 69369931 h 51"/>
              <a:gd name="T66" fmla="*/ 10482196 w 11"/>
              <a:gd name="T67" fmla="*/ 80043052 h 51"/>
              <a:gd name="T68" fmla="*/ 10482196 w 11"/>
              <a:gd name="T69" fmla="*/ 87157128 h 51"/>
              <a:gd name="T70" fmla="*/ 12229229 w 11"/>
              <a:gd name="T71" fmla="*/ 88935981 h 51"/>
              <a:gd name="T72" fmla="*/ 12229229 w 11"/>
              <a:gd name="T73" fmla="*/ 90714835 h 51"/>
              <a:gd name="T74" fmla="*/ 12229229 w 11"/>
              <a:gd name="T75" fmla="*/ 87157128 h 51"/>
              <a:gd name="T76" fmla="*/ 12229229 w 11"/>
              <a:gd name="T77" fmla="*/ 81820567 h 51"/>
              <a:gd name="T78" fmla="*/ 12229229 w 11"/>
              <a:gd name="T79" fmla="*/ 55140442 h 51"/>
              <a:gd name="T80" fmla="*/ 13976262 w 11"/>
              <a:gd name="T81" fmla="*/ 24902610 h 51"/>
              <a:gd name="T82" fmla="*/ 13976262 w 11"/>
              <a:gd name="T83" fmla="*/ 7115414 h 51"/>
              <a:gd name="T84" fmla="*/ 13976262 w 11"/>
              <a:gd name="T85" fmla="*/ 1778853 h 51"/>
              <a:gd name="T86" fmla="*/ 13976262 w 11"/>
              <a:gd name="T87" fmla="*/ 0 h 51"/>
              <a:gd name="T88" fmla="*/ 13976262 w 11"/>
              <a:gd name="T89" fmla="*/ 0 h 51"/>
              <a:gd name="T90" fmla="*/ 13976262 w 11"/>
              <a:gd name="T91" fmla="*/ 5336560 h 51"/>
              <a:gd name="T92" fmla="*/ 13976262 w 11"/>
              <a:gd name="T93" fmla="*/ 16008343 h 51"/>
              <a:gd name="T94" fmla="*/ 15723295 w 11"/>
              <a:gd name="T95" fmla="*/ 55140442 h 51"/>
              <a:gd name="T96" fmla="*/ 15723295 w 11"/>
              <a:gd name="T97" fmla="*/ 74706492 h 51"/>
              <a:gd name="T98" fmla="*/ 15723295 w 11"/>
              <a:gd name="T99" fmla="*/ 85378274 h 51"/>
              <a:gd name="T100" fmla="*/ 15723295 w 11"/>
              <a:gd name="T101" fmla="*/ 88935981 h 51"/>
              <a:gd name="T102" fmla="*/ 17470327 w 11"/>
              <a:gd name="T103" fmla="*/ 90714835 h 51"/>
              <a:gd name="T104" fmla="*/ 17470327 w 11"/>
              <a:gd name="T105" fmla="*/ 88935981 h 51"/>
              <a:gd name="T106" fmla="*/ 17470327 w 11"/>
              <a:gd name="T107" fmla="*/ 81820567 h 51"/>
              <a:gd name="T108" fmla="*/ 17470327 w 11"/>
              <a:gd name="T109" fmla="*/ 56919296 h 51"/>
              <a:gd name="T110" fmla="*/ 17470327 w 11"/>
              <a:gd name="T111" fmla="*/ 28458979 h 51"/>
              <a:gd name="T112" fmla="*/ 19217360 w 11"/>
              <a:gd name="T113" fmla="*/ 8894267 h 51"/>
              <a:gd name="T114" fmla="*/ 19217360 w 11"/>
              <a:gd name="T115" fmla="*/ 3557707 h 51"/>
              <a:gd name="T116" fmla="*/ 19217360 w 11"/>
              <a:gd name="T117" fmla="*/ 0 h 51"/>
              <a:gd name="T118" fmla="*/ 19217360 w 11"/>
              <a:gd name="T119" fmla="*/ 0 h 51"/>
              <a:gd name="T120" fmla="*/ 19217360 w 11"/>
              <a:gd name="T121" fmla="*/ 3557707 h 51"/>
              <a:gd name="T122" fmla="*/ 19217360 w 11"/>
              <a:gd name="T123" fmla="*/ 14229489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5"/>
                </a:move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8"/>
                </a:lnTo>
                <a:lnTo>
                  <a:pt x="0" y="35"/>
                </a:lnTo>
                <a:lnTo>
                  <a:pt x="0" y="36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2"/>
                </a:lnTo>
                <a:lnTo>
                  <a:pt x="1" y="41"/>
                </a:lnTo>
                <a:lnTo>
                  <a:pt x="1" y="39"/>
                </a:lnTo>
                <a:lnTo>
                  <a:pt x="1" y="36"/>
                </a:lnTo>
                <a:lnTo>
                  <a:pt x="1" y="31"/>
                </a:lnTo>
                <a:lnTo>
                  <a:pt x="2" y="18"/>
                </a:lnTo>
                <a:lnTo>
                  <a:pt x="2" y="17"/>
                </a:lnTo>
                <a:lnTo>
                  <a:pt x="2" y="15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10"/>
                </a:lnTo>
                <a:lnTo>
                  <a:pt x="3" y="11"/>
                </a:lnTo>
                <a:lnTo>
                  <a:pt x="3" y="13"/>
                </a:lnTo>
                <a:lnTo>
                  <a:pt x="3" y="16"/>
                </a:lnTo>
                <a:lnTo>
                  <a:pt x="3" y="17"/>
                </a:lnTo>
                <a:lnTo>
                  <a:pt x="3" y="19"/>
                </a:lnTo>
                <a:lnTo>
                  <a:pt x="3" y="22"/>
                </a:lnTo>
                <a:lnTo>
                  <a:pt x="3" y="29"/>
                </a:lnTo>
                <a:lnTo>
                  <a:pt x="3" y="30"/>
                </a:lnTo>
                <a:lnTo>
                  <a:pt x="3" y="32"/>
                </a:lnTo>
                <a:lnTo>
                  <a:pt x="3" y="35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4"/>
                </a:lnTo>
                <a:lnTo>
                  <a:pt x="3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2"/>
                </a:lnTo>
                <a:lnTo>
                  <a:pt x="4" y="41"/>
                </a:lnTo>
                <a:lnTo>
                  <a:pt x="4" y="40"/>
                </a:lnTo>
                <a:lnTo>
                  <a:pt x="4" y="37"/>
                </a:lnTo>
                <a:lnTo>
                  <a:pt x="4" y="36"/>
                </a:lnTo>
                <a:lnTo>
                  <a:pt x="4" y="34"/>
                </a:lnTo>
                <a:lnTo>
                  <a:pt x="4" y="31"/>
                </a:lnTo>
                <a:lnTo>
                  <a:pt x="5" y="25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18"/>
                </a:lnTo>
                <a:lnTo>
                  <a:pt x="5" y="17"/>
                </a:lnTo>
                <a:lnTo>
                  <a:pt x="5" y="15"/>
                </a:lnTo>
                <a:lnTo>
                  <a:pt x="5" y="12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6"/>
                </a:lnTo>
                <a:lnTo>
                  <a:pt x="5" y="8"/>
                </a:lnTo>
                <a:lnTo>
                  <a:pt x="6" y="9"/>
                </a:lnTo>
                <a:lnTo>
                  <a:pt x="6" y="10"/>
                </a:lnTo>
                <a:lnTo>
                  <a:pt x="6" y="13"/>
                </a:lnTo>
                <a:lnTo>
                  <a:pt x="6" y="14"/>
                </a:lnTo>
                <a:lnTo>
                  <a:pt x="6" y="16"/>
                </a:lnTo>
                <a:lnTo>
                  <a:pt x="6" y="19"/>
                </a:lnTo>
                <a:lnTo>
                  <a:pt x="6" y="25"/>
                </a:lnTo>
                <a:lnTo>
                  <a:pt x="6" y="26"/>
                </a:lnTo>
                <a:lnTo>
                  <a:pt x="6" y="27"/>
                </a:lnTo>
                <a:lnTo>
                  <a:pt x="6" y="28"/>
                </a:lnTo>
                <a:lnTo>
                  <a:pt x="6" y="31"/>
                </a:lnTo>
                <a:lnTo>
                  <a:pt x="6" y="32"/>
                </a:lnTo>
                <a:lnTo>
                  <a:pt x="6" y="33"/>
                </a:lnTo>
                <a:lnTo>
                  <a:pt x="6" y="34"/>
                </a:lnTo>
                <a:lnTo>
                  <a:pt x="6" y="37"/>
                </a:lnTo>
                <a:lnTo>
                  <a:pt x="6" y="38"/>
                </a:lnTo>
                <a:lnTo>
                  <a:pt x="6" y="39"/>
                </a:lnTo>
                <a:lnTo>
                  <a:pt x="6" y="40"/>
                </a:lnTo>
                <a:lnTo>
                  <a:pt x="6" y="41"/>
                </a:lnTo>
                <a:lnTo>
                  <a:pt x="6" y="42"/>
                </a:lnTo>
                <a:lnTo>
                  <a:pt x="6" y="43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7" y="39"/>
                </a:lnTo>
                <a:lnTo>
                  <a:pt x="7" y="36"/>
                </a:lnTo>
                <a:lnTo>
                  <a:pt x="7" y="31"/>
                </a:lnTo>
                <a:lnTo>
                  <a:pt x="7" y="30"/>
                </a:lnTo>
                <a:lnTo>
                  <a:pt x="7" y="29"/>
                </a:lnTo>
                <a:lnTo>
                  <a:pt x="7" y="27"/>
                </a:lnTo>
                <a:lnTo>
                  <a:pt x="7" y="24"/>
                </a:lnTo>
                <a:lnTo>
                  <a:pt x="7" y="17"/>
                </a:lnTo>
                <a:lnTo>
                  <a:pt x="8" y="16"/>
                </a:lnTo>
                <a:lnTo>
                  <a:pt x="8" y="14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8"/>
                </a:lnTo>
                <a:lnTo>
                  <a:pt x="8" y="9"/>
                </a:lnTo>
                <a:lnTo>
                  <a:pt x="9" y="10"/>
                </a:lnTo>
                <a:lnTo>
                  <a:pt x="9" y="13"/>
                </a:lnTo>
                <a:lnTo>
                  <a:pt x="9" y="19"/>
                </a:lnTo>
                <a:lnTo>
                  <a:pt x="9" y="20"/>
                </a:lnTo>
                <a:lnTo>
                  <a:pt x="9" y="22"/>
                </a:lnTo>
                <a:lnTo>
                  <a:pt x="9" y="25"/>
                </a:lnTo>
                <a:lnTo>
                  <a:pt x="9" y="31"/>
                </a:lnTo>
                <a:lnTo>
                  <a:pt x="9" y="32"/>
                </a:lnTo>
                <a:lnTo>
                  <a:pt x="9" y="33"/>
                </a:lnTo>
                <a:lnTo>
                  <a:pt x="9" y="34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0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3"/>
                </a:lnTo>
                <a:lnTo>
                  <a:pt x="10" y="42"/>
                </a:lnTo>
                <a:lnTo>
                  <a:pt x="10" y="41"/>
                </a:lnTo>
                <a:lnTo>
                  <a:pt x="10" y="38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0" y="26"/>
                </a:lnTo>
                <a:lnTo>
                  <a:pt x="10" y="19"/>
                </a:lnTo>
                <a:lnTo>
                  <a:pt x="10" y="18"/>
                </a:lnTo>
                <a:lnTo>
                  <a:pt x="10" y="17"/>
                </a:lnTo>
                <a:lnTo>
                  <a:pt x="10" y="16"/>
                </a:lnTo>
                <a:lnTo>
                  <a:pt x="10" y="13"/>
                </a:lnTo>
                <a:lnTo>
                  <a:pt x="10" y="12"/>
                </a:lnTo>
                <a:lnTo>
                  <a:pt x="10" y="11"/>
                </a:lnTo>
                <a:lnTo>
                  <a:pt x="10" y="10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11"/>
                </a:lnTo>
                <a:lnTo>
                  <a:pt x="11" y="17"/>
                </a:lnTo>
                <a:lnTo>
                  <a:pt x="11" y="18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8" name="Freeform 184"/>
          <p:cNvSpPr>
            <a:spLocks/>
          </p:cNvSpPr>
          <p:nvPr/>
        </p:nvSpPr>
        <p:spPr bwMode="auto">
          <a:xfrm>
            <a:off x="5885458" y="667122"/>
            <a:ext cx="17462" cy="68263"/>
          </a:xfrm>
          <a:custGeom>
            <a:avLst/>
            <a:gdLst>
              <a:gd name="T0" fmla="*/ 1957199 w 12"/>
              <a:gd name="T1" fmla="*/ 56919296 h 51"/>
              <a:gd name="T2" fmla="*/ 1957199 w 12"/>
              <a:gd name="T3" fmla="*/ 76485345 h 51"/>
              <a:gd name="T4" fmla="*/ 1957199 w 12"/>
              <a:gd name="T5" fmla="*/ 85378274 h 51"/>
              <a:gd name="T6" fmla="*/ 1957199 w 12"/>
              <a:gd name="T7" fmla="*/ 88935981 h 51"/>
              <a:gd name="T8" fmla="*/ 1957199 w 12"/>
              <a:gd name="T9" fmla="*/ 90714835 h 51"/>
              <a:gd name="T10" fmla="*/ 1957199 w 12"/>
              <a:gd name="T11" fmla="*/ 87157128 h 51"/>
              <a:gd name="T12" fmla="*/ 3914398 w 12"/>
              <a:gd name="T13" fmla="*/ 80043052 h 51"/>
              <a:gd name="T14" fmla="*/ 3914398 w 12"/>
              <a:gd name="T15" fmla="*/ 62255856 h 51"/>
              <a:gd name="T16" fmla="*/ 3914398 w 12"/>
              <a:gd name="T17" fmla="*/ 33795539 h 51"/>
              <a:gd name="T18" fmla="*/ 3914398 w 12"/>
              <a:gd name="T19" fmla="*/ 10671782 h 51"/>
              <a:gd name="T20" fmla="*/ 5871598 w 12"/>
              <a:gd name="T21" fmla="*/ 3557707 h 51"/>
              <a:gd name="T22" fmla="*/ 5871598 w 12"/>
              <a:gd name="T23" fmla="*/ 0 h 51"/>
              <a:gd name="T24" fmla="*/ 5871598 w 12"/>
              <a:gd name="T25" fmla="*/ 0 h 51"/>
              <a:gd name="T26" fmla="*/ 5871598 w 12"/>
              <a:gd name="T27" fmla="*/ 1778853 h 51"/>
              <a:gd name="T28" fmla="*/ 5871598 w 12"/>
              <a:gd name="T29" fmla="*/ 8894267 h 51"/>
              <a:gd name="T30" fmla="*/ 5871598 w 12"/>
              <a:gd name="T31" fmla="*/ 21344903 h 51"/>
              <a:gd name="T32" fmla="*/ 7828797 w 12"/>
              <a:gd name="T33" fmla="*/ 51582735 h 51"/>
              <a:gd name="T34" fmla="*/ 7828797 w 12"/>
              <a:gd name="T35" fmla="*/ 78264199 h 51"/>
              <a:gd name="T36" fmla="*/ 7828797 w 12"/>
              <a:gd name="T37" fmla="*/ 85378274 h 51"/>
              <a:gd name="T38" fmla="*/ 7828797 w 12"/>
              <a:gd name="T39" fmla="*/ 88935981 h 51"/>
              <a:gd name="T40" fmla="*/ 7828797 w 12"/>
              <a:gd name="T41" fmla="*/ 90714835 h 51"/>
              <a:gd name="T42" fmla="*/ 7828797 w 12"/>
              <a:gd name="T43" fmla="*/ 87157128 h 51"/>
              <a:gd name="T44" fmla="*/ 7828797 w 12"/>
              <a:gd name="T45" fmla="*/ 80043052 h 51"/>
              <a:gd name="T46" fmla="*/ 9785996 w 12"/>
              <a:gd name="T47" fmla="*/ 62255856 h 51"/>
              <a:gd name="T48" fmla="*/ 9785996 w 12"/>
              <a:gd name="T49" fmla="*/ 26681464 h 51"/>
              <a:gd name="T50" fmla="*/ 9785996 w 12"/>
              <a:gd name="T51" fmla="*/ 8894267 h 51"/>
              <a:gd name="T52" fmla="*/ 9785996 w 12"/>
              <a:gd name="T53" fmla="*/ 1778853 h 51"/>
              <a:gd name="T54" fmla="*/ 11743195 w 12"/>
              <a:gd name="T55" fmla="*/ 0 h 51"/>
              <a:gd name="T56" fmla="*/ 11743195 w 12"/>
              <a:gd name="T57" fmla="*/ 0 h 51"/>
              <a:gd name="T58" fmla="*/ 11743195 w 12"/>
              <a:gd name="T59" fmla="*/ 3557707 h 51"/>
              <a:gd name="T60" fmla="*/ 11743195 w 12"/>
              <a:gd name="T61" fmla="*/ 16008343 h 51"/>
              <a:gd name="T62" fmla="*/ 11743195 w 12"/>
              <a:gd name="T63" fmla="*/ 48025028 h 51"/>
              <a:gd name="T64" fmla="*/ 13700394 w 12"/>
              <a:gd name="T65" fmla="*/ 74706492 h 51"/>
              <a:gd name="T66" fmla="*/ 13700394 w 12"/>
              <a:gd name="T67" fmla="*/ 87157128 h 51"/>
              <a:gd name="T68" fmla="*/ 13700394 w 12"/>
              <a:gd name="T69" fmla="*/ 88935981 h 51"/>
              <a:gd name="T70" fmla="*/ 13700394 w 12"/>
              <a:gd name="T71" fmla="*/ 90714835 h 51"/>
              <a:gd name="T72" fmla="*/ 13700394 w 12"/>
              <a:gd name="T73" fmla="*/ 87157128 h 51"/>
              <a:gd name="T74" fmla="*/ 13700394 w 12"/>
              <a:gd name="T75" fmla="*/ 81820567 h 51"/>
              <a:gd name="T76" fmla="*/ 15657593 w 12"/>
              <a:gd name="T77" fmla="*/ 53361589 h 51"/>
              <a:gd name="T78" fmla="*/ 15657593 w 12"/>
              <a:gd name="T79" fmla="*/ 23123757 h 51"/>
              <a:gd name="T80" fmla="*/ 15657593 w 12"/>
              <a:gd name="T81" fmla="*/ 8894267 h 51"/>
              <a:gd name="T82" fmla="*/ 15657593 w 12"/>
              <a:gd name="T83" fmla="*/ 3557707 h 51"/>
              <a:gd name="T84" fmla="*/ 15657593 w 12"/>
              <a:gd name="T85" fmla="*/ 0 h 51"/>
              <a:gd name="T86" fmla="*/ 17614793 w 12"/>
              <a:gd name="T87" fmla="*/ 0 h 51"/>
              <a:gd name="T88" fmla="*/ 17614793 w 12"/>
              <a:gd name="T89" fmla="*/ 3557707 h 51"/>
              <a:gd name="T90" fmla="*/ 17614793 w 12"/>
              <a:gd name="T91" fmla="*/ 12450636 h 51"/>
              <a:gd name="T92" fmla="*/ 17614793 w 12"/>
              <a:gd name="T93" fmla="*/ 32016685 h 51"/>
              <a:gd name="T94" fmla="*/ 17614793 w 12"/>
              <a:gd name="T95" fmla="*/ 64033371 h 51"/>
              <a:gd name="T96" fmla="*/ 19571992 w 12"/>
              <a:gd name="T97" fmla="*/ 80043052 h 51"/>
              <a:gd name="T98" fmla="*/ 19571992 w 12"/>
              <a:gd name="T99" fmla="*/ 85378274 h 51"/>
              <a:gd name="T100" fmla="*/ 19571992 w 12"/>
              <a:gd name="T101" fmla="*/ 88935981 h 51"/>
              <a:gd name="T102" fmla="*/ 19571992 w 12"/>
              <a:gd name="T103" fmla="*/ 90714835 h 51"/>
              <a:gd name="T104" fmla="*/ 19571992 w 12"/>
              <a:gd name="T105" fmla="*/ 87157128 h 51"/>
              <a:gd name="T106" fmla="*/ 19571992 w 12"/>
              <a:gd name="T107" fmla="*/ 81820567 h 51"/>
              <a:gd name="T108" fmla="*/ 19571992 w 12"/>
              <a:gd name="T109" fmla="*/ 62255856 h 51"/>
              <a:gd name="T110" fmla="*/ 21529191 w 12"/>
              <a:gd name="T111" fmla="*/ 28458979 h 51"/>
              <a:gd name="T112" fmla="*/ 21529191 w 12"/>
              <a:gd name="T113" fmla="*/ 12450636 h 51"/>
              <a:gd name="T114" fmla="*/ 21529191 w 12"/>
              <a:gd name="T115" fmla="*/ 5336560 h 51"/>
              <a:gd name="T116" fmla="*/ 21529191 w 12"/>
              <a:gd name="T117" fmla="*/ 0 h 51"/>
              <a:gd name="T118" fmla="*/ 21529191 w 12"/>
              <a:gd name="T119" fmla="*/ 0 h 51"/>
              <a:gd name="T120" fmla="*/ 23486390 w 12"/>
              <a:gd name="T121" fmla="*/ 3557707 h 51"/>
              <a:gd name="T122" fmla="*/ 23486390 w 12"/>
              <a:gd name="T123" fmla="*/ 10671782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51"/>
              <a:gd name="T188" fmla="*/ 12 w 12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51">
                <a:moveTo>
                  <a:pt x="0" y="18"/>
                </a:moveTo>
                <a:lnTo>
                  <a:pt x="0" y="18"/>
                </a:lnTo>
                <a:lnTo>
                  <a:pt x="0" y="20"/>
                </a:lnTo>
                <a:lnTo>
                  <a:pt x="1" y="23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2" y="40"/>
                </a:lnTo>
                <a:lnTo>
                  <a:pt x="2" y="39"/>
                </a:lnTo>
                <a:lnTo>
                  <a:pt x="2" y="38"/>
                </a:lnTo>
                <a:lnTo>
                  <a:pt x="2" y="35"/>
                </a:lnTo>
                <a:lnTo>
                  <a:pt x="2" y="34"/>
                </a:lnTo>
                <a:lnTo>
                  <a:pt x="2" y="33"/>
                </a:lnTo>
                <a:lnTo>
                  <a:pt x="2" y="32"/>
                </a:lnTo>
                <a:lnTo>
                  <a:pt x="2" y="29"/>
                </a:lnTo>
                <a:lnTo>
                  <a:pt x="2" y="22"/>
                </a:lnTo>
                <a:lnTo>
                  <a:pt x="2" y="21"/>
                </a:lnTo>
                <a:lnTo>
                  <a:pt x="2" y="19"/>
                </a:lnTo>
                <a:lnTo>
                  <a:pt x="2" y="16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7"/>
                </a:lnTo>
                <a:lnTo>
                  <a:pt x="4" y="23"/>
                </a:lnTo>
                <a:lnTo>
                  <a:pt x="4" y="24"/>
                </a:lnTo>
                <a:lnTo>
                  <a:pt x="4" y="25"/>
                </a:lnTo>
                <a:lnTo>
                  <a:pt x="4" y="26"/>
                </a:lnTo>
                <a:lnTo>
                  <a:pt x="4" y="29"/>
                </a:lnTo>
                <a:lnTo>
                  <a:pt x="4" y="35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41"/>
                </a:lnTo>
                <a:lnTo>
                  <a:pt x="4" y="42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4"/>
                </a:lnTo>
                <a:lnTo>
                  <a:pt x="4" y="43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5"/>
                </a:lnTo>
                <a:lnTo>
                  <a:pt x="5" y="29"/>
                </a:lnTo>
                <a:lnTo>
                  <a:pt x="5" y="28"/>
                </a:lnTo>
                <a:lnTo>
                  <a:pt x="5" y="27"/>
                </a:lnTo>
                <a:lnTo>
                  <a:pt x="5" y="26"/>
                </a:lnTo>
                <a:lnTo>
                  <a:pt x="5" y="22"/>
                </a:lnTo>
                <a:lnTo>
                  <a:pt x="5" y="17"/>
                </a:lnTo>
                <a:lnTo>
                  <a:pt x="5" y="16"/>
                </a:lnTo>
                <a:lnTo>
                  <a:pt x="5" y="15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4"/>
                </a:lnTo>
                <a:lnTo>
                  <a:pt x="6" y="20"/>
                </a:lnTo>
                <a:lnTo>
                  <a:pt x="6" y="21"/>
                </a:lnTo>
                <a:lnTo>
                  <a:pt x="6" y="22"/>
                </a:lnTo>
                <a:lnTo>
                  <a:pt x="6" y="23"/>
                </a:lnTo>
                <a:lnTo>
                  <a:pt x="6" y="27"/>
                </a:lnTo>
                <a:lnTo>
                  <a:pt x="6" y="33"/>
                </a:lnTo>
                <a:lnTo>
                  <a:pt x="7" y="34"/>
                </a:lnTo>
                <a:lnTo>
                  <a:pt x="7" y="35"/>
                </a:lnTo>
                <a:lnTo>
                  <a:pt x="7" y="36"/>
                </a:lnTo>
                <a:lnTo>
                  <a:pt x="7" y="39"/>
                </a:lnTo>
                <a:lnTo>
                  <a:pt x="7" y="40"/>
                </a:lnTo>
                <a:lnTo>
                  <a:pt x="7" y="41"/>
                </a:lnTo>
                <a:lnTo>
                  <a:pt x="7" y="42"/>
                </a:lnTo>
                <a:lnTo>
                  <a:pt x="7" y="44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2"/>
                </a:lnTo>
                <a:lnTo>
                  <a:pt x="7" y="41"/>
                </a:lnTo>
                <a:lnTo>
                  <a:pt x="8" y="41"/>
                </a:lnTo>
                <a:lnTo>
                  <a:pt x="8" y="40"/>
                </a:lnTo>
                <a:lnTo>
                  <a:pt x="8" y="37"/>
                </a:lnTo>
                <a:lnTo>
                  <a:pt x="8" y="31"/>
                </a:lnTo>
                <a:lnTo>
                  <a:pt x="8" y="30"/>
                </a:lnTo>
                <a:lnTo>
                  <a:pt x="8" y="28"/>
                </a:lnTo>
                <a:lnTo>
                  <a:pt x="8" y="25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3"/>
                </a:lnTo>
                <a:lnTo>
                  <a:pt x="8" y="12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11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18"/>
                </a:lnTo>
                <a:lnTo>
                  <a:pt x="9" y="19"/>
                </a:lnTo>
                <a:lnTo>
                  <a:pt x="9" y="20"/>
                </a:lnTo>
                <a:lnTo>
                  <a:pt x="9" y="24"/>
                </a:lnTo>
                <a:lnTo>
                  <a:pt x="9" y="31"/>
                </a:lnTo>
                <a:lnTo>
                  <a:pt x="9" y="32"/>
                </a:lnTo>
                <a:lnTo>
                  <a:pt x="9" y="34"/>
                </a:lnTo>
                <a:lnTo>
                  <a:pt x="9" y="36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1"/>
                </a:lnTo>
                <a:lnTo>
                  <a:pt x="10" y="40"/>
                </a:lnTo>
                <a:lnTo>
                  <a:pt x="10" y="39"/>
                </a:lnTo>
                <a:lnTo>
                  <a:pt x="10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1" y="29"/>
                </a:lnTo>
                <a:lnTo>
                  <a:pt x="11" y="22"/>
                </a:lnTo>
                <a:lnTo>
                  <a:pt x="11" y="21"/>
                </a:lnTo>
                <a:lnTo>
                  <a:pt x="11" y="19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2" y="7"/>
                </a:lnTo>
                <a:lnTo>
                  <a:pt x="12" y="10"/>
                </a:lnTo>
                <a:lnTo>
                  <a:pt x="12" y="1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9" name="Freeform 185"/>
          <p:cNvSpPr>
            <a:spLocks/>
          </p:cNvSpPr>
          <p:nvPr/>
        </p:nvSpPr>
        <p:spPr bwMode="auto">
          <a:xfrm>
            <a:off x="5902920" y="667122"/>
            <a:ext cx="14288" cy="68263"/>
          </a:xfrm>
          <a:custGeom>
            <a:avLst/>
            <a:gdLst>
              <a:gd name="T0" fmla="*/ 0 w 11"/>
              <a:gd name="T1" fmla="*/ 39132099 h 51"/>
              <a:gd name="T2" fmla="*/ 0 w 11"/>
              <a:gd name="T3" fmla="*/ 67591078 h 51"/>
              <a:gd name="T4" fmla="*/ 1747033 w 11"/>
              <a:gd name="T5" fmla="*/ 80043052 h 51"/>
              <a:gd name="T6" fmla="*/ 1747033 w 11"/>
              <a:gd name="T7" fmla="*/ 87157128 h 51"/>
              <a:gd name="T8" fmla="*/ 1747033 w 11"/>
              <a:gd name="T9" fmla="*/ 90714835 h 51"/>
              <a:gd name="T10" fmla="*/ 1747033 w 11"/>
              <a:gd name="T11" fmla="*/ 88935981 h 51"/>
              <a:gd name="T12" fmla="*/ 1747033 w 11"/>
              <a:gd name="T13" fmla="*/ 87157128 h 51"/>
              <a:gd name="T14" fmla="*/ 1747033 w 11"/>
              <a:gd name="T15" fmla="*/ 80043052 h 51"/>
              <a:gd name="T16" fmla="*/ 1747033 w 11"/>
              <a:gd name="T17" fmla="*/ 64033371 h 51"/>
              <a:gd name="T18" fmla="*/ 3494065 w 11"/>
              <a:gd name="T19" fmla="*/ 30237832 h 51"/>
              <a:gd name="T20" fmla="*/ 3494065 w 11"/>
              <a:gd name="T21" fmla="*/ 14229489 h 51"/>
              <a:gd name="T22" fmla="*/ 3494065 w 11"/>
              <a:gd name="T23" fmla="*/ 3557707 h 51"/>
              <a:gd name="T24" fmla="*/ 3494065 w 11"/>
              <a:gd name="T25" fmla="*/ 0 h 51"/>
              <a:gd name="T26" fmla="*/ 3494065 w 11"/>
              <a:gd name="T27" fmla="*/ 0 h 51"/>
              <a:gd name="T28" fmla="*/ 3494065 w 11"/>
              <a:gd name="T29" fmla="*/ 1778853 h 51"/>
              <a:gd name="T30" fmla="*/ 3494065 w 11"/>
              <a:gd name="T31" fmla="*/ 7115414 h 51"/>
              <a:gd name="T32" fmla="*/ 5241098 w 11"/>
              <a:gd name="T33" fmla="*/ 21344903 h 51"/>
              <a:gd name="T34" fmla="*/ 5241098 w 11"/>
              <a:gd name="T35" fmla="*/ 48025028 h 51"/>
              <a:gd name="T36" fmla="*/ 5241098 w 11"/>
              <a:gd name="T37" fmla="*/ 67591078 h 51"/>
              <a:gd name="T38" fmla="*/ 5241098 w 11"/>
              <a:gd name="T39" fmla="*/ 83599421 h 51"/>
              <a:gd name="T40" fmla="*/ 5241098 w 11"/>
              <a:gd name="T41" fmla="*/ 88935981 h 51"/>
              <a:gd name="T42" fmla="*/ 6988131 w 11"/>
              <a:gd name="T43" fmla="*/ 90714835 h 51"/>
              <a:gd name="T44" fmla="*/ 6988131 w 11"/>
              <a:gd name="T45" fmla="*/ 88935981 h 51"/>
              <a:gd name="T46" fmla="*/ 6988131 w 11"/>
              <a:gd name="T47" fmla="*/ 85378274 h 51"/>
              <a:gd name="T48" fmla="*/ 6988131 w 11"/>
              <a:gd name="T49" fmla="*/ 72927638 h 51"/>
              <a:gd name="T50" fmla="*/ 6988131 w 11"/>
              <a:gd name="T51" fmla="*/ 30237832 h 51"/>
              <a:gd name="T52" fmla="*/ 8735164 w 11"/>
              <a:gd name="T53" fmla="*/ 10671782 h 51"/>
              <a:gd name="T54" fmla="*/ 8735164 w 11"/>
              <a:gd name="T55" fmla="*/ 3557707 h 51"/>
              <a:gd name="T56" fmla="*/ 8735164 w 11"/>
              <a:gd name="T57" fmla="*/ 0 h 51"/>
              <a:gd name="T58" fmla="*/ 8735164 w 11"/>
              <a:gd name="T59" fmla="*/ 0 h 51"/>
              <a:gd name="T60" fmla="*/ 8735164 w 11"/>
              <a:gd name="T61" fmla="*/ 1778853 h 51"/>
              <a:gd name="T62" fmla="*/ 8735164 w 11"/>
              <a:gd name="T63" fmla="*/ 8894267 h 51"/>
              <a:gd name="T64" fmla="*/ 10482196 w 11"/>
              <a:gd name="T65" fmla="*/ 33795539 h 51"/>
              <a:gd name="T66" fmla="*/ 10482196 w 11"/>
              <a:gd name="T67" fmla="*/ 67591078 h 51"/>
              <a:gd name="T68" fmla="*/ 10482196 w 11"/>
              <a:gd name="T69" fmla="*/ 81820567 h 51"/>
              <a:gd name="T70" fmla="*/ 10482196 w 11"/>
              <a:gd name="T71" fmla="*/ 87157128 h 51"/>
              <a:gd name="T72" fmla="*/ 10482196 w 11"/>
              <a:gd name="T73" fmla="*/ 90714835 h 51"/>
              <a:gd name="T74" fmla="*/ 10482196 w 11"/>
              <a:gd name="T75" fmla="*/ 88935981 h 51"/>
              <a:gd name="T76" fmla="*/ 12229229 w 11"/>
              <a:gd name="T77" fmla="*/ 85378274 h 51"/>
              <a:gd name="T78" fmla="*/ 12229229 w 11"/>
              <a:gd name="T79" fmla="*/ 76485345 h 51"/>
              <a:gd name="T80" fmla="*/ 12229229 w 11"/>
              <a:gd name="T81" fmla="*/ 33795539 h 51"/>
              <a:gd name="T82" fmla="*/ 12229229 w 11"/>
              <a:gd name="T83" fmla="*/ 14229489 h 51"/>
              <a:gd name="T84" fmla="*/ 13976262 w 11"/>
              <a:gd name="T85" fmla="*/ 5336560 h 51"/>
              <a:gd name="T86" fmla="*/ 13976262 w 11"/>
              <a:gd name="T87" fmla="*/ 1778853 h 51"/>
              <a:gd name="T88" fmla="*/ 13976262 w 11"/>
              <a:gd name="T89" fmla="*/ 0 h 51"/>
              <a:gd name="T90" fmla="*/ 13976262 w 11"/>
              <a:gd name="T91" fmla="*/ 0 h 51"/>
              <a:gd name="T92" fmla="*/ 13976262 w 11"/>
              <a:gd name="T93" fmla="*/ 5336560 h 51"/>
              <a:gd name="T94" fmla="*/ 13976262 w 11"/>
              <a:gd name="T95" fmla="*/ 17787196 h 51"/>
              <a:gd name="T96" fmla="*/ 15723295 w 11"/>
              <a:gd name="T97" fmla="*/ 49803882 h 51"/>
              <a:gd name="T98" fmla="*/ 15723295 w 11"/>
              <a:gd name="T99" fmla="*/ 72927638 h 51"/>
              <a:gd name="T100" fmla="*/ 15723295 w 11"/>
              <a:gd name="T101" fmla="*/ 81820567 h 51"/>
              <a:gd name="T102" fmla="*/ 15723295 w 11"/>
              <a:gd name="T103" fmla="*/ 88935981 h 51"/>
              <a:gd name="T104" fmla="*/ 15723295 w 11"/>
              <a:gd name="T105" fmla="*/ 90714835 h 51"/>
              <a:gd name="T106" fmla="*/ 15723295 w 11"/>
              <a:gd name="T107" fmla="*/ 88935981 h 51"/>
              <a:gd name="T108" fmla="*/ 17470327 w 11"/>
              <a:gd name="T109" fmla="*/ 83599421 h 51"/>
              <a:gd name="T110" fmla="*/ 17470327 w 11"/>
              <a:gd name="T111" fmla="*/ 72927638 h 51"/>
              <a:gd name="T112" fmla="*/ 17470327 w 11"/>
              <a:gd name="T113" fmla="*/ 40910953 h 51"/>
              <a:gd name="T114" fmla="*/ 17470327 w 11"/>
              <a:gd name="T115" fmla="*/ 16008343 h 51"/>
              <a:gd name="T116" fmla="*/ 19217360 w 11"/>
              <a:gd name="T117" fmla="*/ 5336560 h 51"/>
              <a:gd name="T118" fmla="*/ 19217360 w 11"/>
              <a:gd name="T119" fmla="*/ 1778853 h 51"/>
              <a:gd name="T120" fmla="*/ 19217360 w 11"/>
              <a:gd name="T121" fmla="*/ 0 h 51"/>
              <a:gd name="T122" fmla="*/ 19217360 w 11"/>
              <a:gd name="T123" fmla="*/ 0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1"/>
                </a:moveTo>
                <a:lnTo>
                  <a:pt x="0" y="11"/>
                </a:lnTo>
                <a:lnTo>
                  <a:pt x="0" y="13"/>
                </a:lnTo>
                <a:lnTo>
                  <a:pt x="0" y="16"/>
                </a:lnTo>
                <a:lnTo>
                  <a:pt x="0" y="17"/>
                </a:lnTo>
                <a:lnTo>
                  <a:pt x="0" y="19"/>
                </a:lnTo>
                <a:lnTo>
                  <a:pt x="0" y="22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40"/>
                </a:ln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5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1" y="43"/>
                </a:lnTo>
                <a:lnTo>
                  <a:pt x="1" y="42"/>
                </a:lnTo>
                <a:lnTo>
                  <a:pt x="1" y="41"/>
                </a:lnTo>
                <a:lnTo>
                  <a:pt x="1" y="38"/>
                </a:lnTo>
                <a:lnTo>
                  <a:pt x="1" y="37"/>
                </a:lnTo>
                <a:lnTo>
                  <a:pt x="1" y="36"/>
                </a:lnTo>
                <a:lnTo>
                  <a:pt x="1" y="35"/>
                </a:lnTo>
                <a:lnTo>
                  <a:pt x="1" y="32"/>
                </a:lnTo>
                <a:lnTo>
                  <a:pt x="2" y="25"/>
                </a:lnTo>
                <a:lnTo>
                  <a:pt x="2" y="24"/>
                </a:lnTo>
                <a:lnTo>
                  <a:pt x="2" y="23"/>
                </a:lnTo>
                <a:lnTo>
                  <a:pt x="2" y="21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5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2" y="2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2" y="6"/>
                </a:lnTo>
                <a:lnTo>
                  <a:pt x="2" y="7"/>
                </a:lnTo>
                <a:lnTo>
                  <a:pt x="2" y="8"/>
                </a:lnTo>
                <a:lnTo>
                  <a:pt x="3" y="9"/>
                </a:lnTo>
                <a:lnTo>
                  <a:pt x="3" y="12"/>
                </a:lnTo>
                <a:lnTo>
                  <a:pt x="3" y="13"/>
                </a:lnTo>
                <a:lnTo>
                  <a:pt x="3" y="14"/>
                </a:lnTo>
                <a:lnTo>
                  <a:pt x="3" y="17"/>
                </a:lnTo>
                <a:lnTo>
                  <a:pt x="3" y="23"/>
                </a:lnTo>
                <a:lnTo>
                  <a:pt x="3" y="24"/>
                </a:lnTo>
                <a:lnTo>
                  <a:pt x="3" y="25"/>
                </a:lnTo>
                <a:lnTo>
                  <a:pt x="3" y="27"/>
                </a:lnTo>
                <a:lnTo>
                  <a:pt x="3" y="30"/>
                </a:lnTo>
                <a:lnTo>
                  <a:pt x="3" y="31"/>
                </a:lnTo>
                <a:lnTo>
                  <a:pt x="3" y="33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3" y="45"/>
                </a:lnTo>
                <a:lnTo>
                  <a:pt x="3" y="46"/>
                </a:lnTo>
                <a:lnTo>
                  <a:pt x="3" y="47"/>
                </a:lnTo>
                <a:lnTo>
                  <a:pt x="3" y="48"/>
                </a:lnTo>
                <a:lnTo>
                  <a:pt x="3" y="49"/>
                </a:lnTo>
                <a:lnTo>
                  <a:pt x="3" y="50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2"/>
                </a:lnTo>
                <a:lnTo>
                  <a:pt x="4" y="41"/>
                </a:lnTo>
                <a:lnTo>
                  <a:pt x="4" y="40"/>
                </a:lnTo>
                <a:lnTo>
                  <a:pt x="4" y="37"/>
                </a:lnTo>
                <a:lnTo>
                  <a:pt x="4" y="31"/>
                </a:lnTo>
                <a:lnTo>
                  <a:pt x="4" y="30"/>
                </a:lnTo>
                <a:lnTo>
                  <a:pt x="4" y="29"/>
                </a:lnTo>
                <a:lnTo>
                  <a:pt x="4" y="27"/>
                </a:lnTo>
                <a:lnTo>
                  <a:pt x="4" y="24"/>
                </a:lnTo>
                <a:lnTo>
                  <a:pt x="4" y="17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5" y="5"/>
                </a:lnTo>
                <a:lnTo>
                  <a:pt x="5" y="7"/>
                </a:lnTo>
                <a:lnTo>
                  <a:pt x="5" y="8"/>
                </a:lnTo>
                <a:lnTo>
                  <a:pt x="5" y="9"/>
                </a:lnTo>
                <a:lnTo>
                  <a:pt x="6" y="12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4"/>
                </a:lnTo>
                <a:lnTo>
                  <a:pt x="6" y="31"/>
                </a:lnTo>
                <a:lnTo>
                  <a:pt x="6" y="32"/>
                </a:lnTo>
                <a:lnTo>
                  <a:pt x="6" y="34"/>
                </a:lnTo>
                <a:lnTo>
                  <a:pt x="6" y="37"/>
                </a:lnTo>
                <a:lnTo>
                  <a:pt x="6" y="38"/>
                </a:lnTo>
                <a:lnTo>
                  <a:pt x="6" y="40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6" y="51"/>
                </a:lnTo>
                <a:lnTo>
                  <a:pt x="6" y="50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3"/>
                </a:lnTo>
                <a:lnTo>
                  <a:pt x="7" y="41"/>
                </a:lnTo>
                <a:lnTo>
                  <a:pt x="7" y="39"/>
                </a:lnTo>
                <a:lnTo>
                  <a:pt x="7" y="32"/>
                </a:lnTo>
                <a:lnTo>
                  <a:pt x="7" y="31"/>
                </a:lnTo>
                <a:lnTo>
                  <a:pt x="7" y="29"/>
                </a:lnTo>
                <a:lnTo>
                  <a:pt x="7" y="26"/>
                </a:lnTo>
                <a:lnTo>
                  <a:pt x="7" y="19"/>
                </a:lnTo>
                <a:lnTo>
                  <a:pt x="7" y="18"/>
                </a:lnTo>
                <a:lnTo>
                  <a:pt x="7" y="16"/>
                </a:lnTo>
                <a:lnTo>
                  <a:pt x="7" y="13"/>
                </a:lnTo>
                <a:lnTo>
                  <a:pt x="7" y="12"/>
                </a:lnTo>
                <a:lnTo>
                  <a:pt x="7" y="10"/>
                </a:lnTo>
                <a:lnTo>
                  <a:pt x="7" y="8"/>
                </a:lnTo>
                <a:lnTo>
                  <a:pt x="7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8" y="15"/>
                </a:lnTo>
                <a:lnTo>
                  <a:pt x="8" y="16"/>
                </a:lnTo>
                <a:lnTo>
                  <a:pt x="8" y="18"/>
                </a:lnTo>
                <a:lnTo>
                  <a:pt x="9" y="21"/>
                </a:lnTo>
                <a:lnTo>
                  <a:pt x="9" y="28"/>
                </a:lnTo>
                <a:lnTo>
                  <a:pt x="9" y="29"/>
                </a:lnTo>
                <a:lnTo>
                  <a:pt x="9" y="30"/>
                </a:lnTo>
                <a:lnTo>
                  <a:pt x="9" y="31"/>
                </a:lnTo>
                <a:lnTo>
                  <a:pt x="9" y="35"/>
                </a:lnTo>
                <a:lnTo>
                  <a:pt x="9" y="36"/>
                </a:lnTo>
                <a:lnTo>
                  <a:pt x="9" y="38"/>
                </a:lnTo>
                <a:lnTo>
                  <a:pt x="9" y="41"/>
                </a:lnTo>
                <a:lnTo>
                  <a:pt x="9" y="42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9" y="51"/>
                </a:lnTo>
                <a:lnTo>
                  <a:pt x="9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2"/>
                </a:lnTo>
                <a:lnTo>
                  <a:pt x="10" y="41"/>
                </a:lnTo>
                <a:lnTo>
                  <a:pt x="10" y="39"/>
                </a:lnTo>
                <a:lnTo>
                  <a:pt x="10" y="36"/>
                </a:lnTo>
                <a:lnTo>
                  <a:pt x="10" y="35"/>
                </a:lnTo>
                <a:lnTo>
                  <a:pt x="10" y="34"/>
                </a:lnTo>
                <a:lnTo>
                  <a:pt x="10" y="31"/>
                </a:lnTo>
                <a:lnTo>
                  <a:pt x="10" y="24"/>
                </a:lnTo>
                <a:lnTo>
                  <a:pt x="10" y="23"/>
                </a:lnTo>
                <a:lnTo>
                  <a:pt x="10" y="21"/>
                </a:lnTo>
                <a:lnTo>
                  <a:pt x="10" y="18"/>
                </a:lnTo>
                <a:lnTo>
                  <a:pt x="10" y="12"/>
                </a:lnTo>
                <a:lnTo>
                  <a:pt x="10" y="11"/>
                </a:lnTo>
                <a:lnTo>
                  <a:pt x="10" y="10"/>
                </a:lnTo>
                <a:lnTo>
                  <a:pt x="10" y="9"/>
                </a:lnTo>
                <a:lnTo>
                  <a:pt x="10" y="8"/>
                </a:lnTo>
                <a:lnTo>
                  <a:pt x="10" y="7"/>
                </a:lnTo>
                <a:lnTo>
                  <a:pt x="10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  <a:lnTo>
                  <a:pt x="11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0" name="Freeform 186"/>
          <p:cNvSpPr>
            <a:spLocks/>
          </p:cNvSpPr>
          <p:nvPr/>
        </p:nvSpPr>
        <p:spPr bwMode="auto">
          <a:xfrm>
            <a:off x="5917208" y="667122"/>
            <a:ext cx="14287" cy="68263"/>
          </a:xfrm>
          <a:custGeom>
            <a:avLst/>
            <a:gdLst>
              <a:gd name="T0" fmla="*/ 0 w 11"/>
              <a:gd name="T1" fmla="*/ 7115414 h 51"/>
              <a:gd name="T2" fmla="*/ 0 w 11"/>
              <a:gd name="T3" fmla="*/ 19566050 h 51"/>
              <a:gd name="T4" fmla="*/ 1746910 w 11"/>
              <a:gd name="T5" fmla="*/ 62255856 h 51"/>
              <a:gd name="T6" fmla="*/ 1746910 w 11"/>
              <a:gd name="T7" fmla="*/ 81820567 h 51"/>
              <a:gd name="T8" fmla="*/ 1746910 w 11"/>
              <a:gd name="T9" fmla="*/ 87157128 h 51"/>
              <a:gd name="T10" fmla="*/ 1746910 w 11"/>
              <a:gd name="T11" fmla="*/ 90714835 h 51"/>
              <a:gd name="T12" fmla="*/ 1746910 w 11"/>
              <a:gd name="T13" fmla="*/ 88935981 h 51"/>
              <a:gd name="T14" fmla="*/ 1746910 w 11"/>
              <a:gd name="T15" fmla="*/ 87157128 h 51"/>
              <a:gd name="T16" fmla="*/ 1746910 w 11"/>
              <a:gd name="T17" fmla="*/ 78264199 h 51"/>
              <a:gd name="T18" fmla="*/ 3493821 w 11"/>
              <a:gd name="T19" fmla="*/ 32016685 h 51"/>
              <a:gd name="T20" fmla="*/ 3493821 w 11"/>
              <a:gd name="T21" fmla="*/ 12450636 h 51"/>
              <a:gd name="T22" fmla="*/ 3493821 w 11"/>
              <a:gd name="T23" fmla="*/ 3557707 h 51"/>
              <a:gd name="T24" fmla="*/ 5240731 w 11"/>
              <a:gd name="T25" fmla="*/ 0 h 51"/>
              <a:gd name="T26" fmla="*/ 5240731 w 11"/>
              <a:gd name="T27" fmla="*/ 0 h 51"/>
              <a:gd name="T28" fmla="*/ 5240731 w 11"/>
              <a:gd name="T29" fmla="*/ 3557707 h 51"/>
              <a:gd name="T30" fmla="*/ 5240731 w 11"/>
              <a:gd name="T31" fmla="*/ 14229489 h 51"/>
              <a:gd name="T32" fmla="*/ 5240731 w 11"/>
              <a:gd name="T33" fmla="*/ 39132099 h 51"/>
              <a:gd name="T34" fmla="*/ 6987642 w 11"/>
              <a:gd name="T35" fmla="*/ 69369931 h 51"/>
              <a:gd name="T36" fmla="*/ 6987642 w 11"/>
              <a:gd name="T37" fmla="*/ 83599421 h 51"/>
              <a:gd name="T38" fmla="*/ 6987642 w 11"/>
              <a:gd name="T39" fmla="*/ 87157128 h 51"/>
              <a:gd name="T40" fmla="*/ 6987642 w 11"/>
              <a:gd name="T41" fmla="*/ 90714835 h 51"/>
              <a:gd name="T42" fmla="*/ 6987642 w 11"/>
              <a:gd name="T43" fmla="*/ 88935981 h 51"/>
              <a:gd name="T44" fmla="*/ 6987642 w 11"/>
              <a:gd name="T45" fmla="*/ 85378274 h 51"/>
              <a:gd name="T46" fmla="*/ 6987642 w 11"/>
              <a:gd name="T47" fmla="*/ 78264199 h 51"/>
              <a:gd name="T48" fmla="*/ 8734552 w 11"/>
              <a:gd name="T49" fmla="*/ 58698149 h 51"/>
              <a:gd name="T50" fmla="*/ 8734552 w 11"/>
              <a:gd name="T51" fmla="*/ 28458979 h 51"/>
              <a:gd name="T52" fmla="*/ 8734552 w 11"/>
              <a:gd name="T53" fmla="*/ 10671782 h 51"/>
              <a:gd name="T54" fmla="*/ 8734552 w 11"/>
              <a:gd name="T55" fmla="*/ 3557707 h 51"/>
              <a:gd name="T56" fmla="*/ 8734552 w 11"/>
              <a:gd name="T57" fmla="*/ 0 h 51"/>
              <a:gd name="T58" fmla="*/ 8734552 w 11"/>
              <a:gd name="T59" fmla="*/ 0 h 51"/>
              <a:gd name="T60" fmla="*/ 10481463 w 11"/>
              <a:gd name="T61" fmla="*/ 3557707 h 51"/>
              <a:gd name="T62" fmla="*/ 10481463 w 11"/>
              <a:gd name="T63" fmla="*/ 10671782 h 51"/>
              <a:gd name="T64" fmla="*/ 10481463 w 11"/>
              <a:gd name="T65" fmla="*/ 28458979 h 51"/>
              <a:gd name="T66" fmla="*/ 10481463 w 11"/>
              <a:gd name="T67" fmla="*/ 58698149 h 51"/>
              <a:gd name="T68" fmla="*/ 10481463 w 11"/>
              <a:gd name="T69" fmla="*/ 76485345 h 51"/>
              <a:gd name="T70" fmla="*/ 12228373 w 11"/>
              <a:gd name="T71" fmla="*/ 85378274 h 51"/>
              <a:gd name="T72" fmla="*/ 12228373 w 11"/>
              <a:gd name="T73" fmla="*/ 88935981 h 51"/>
              <a:gd name="T74" fmla="*/ 12228373 w 11"/>
              <a:gd name="T75" fmla="*/ 90714835 h 51"/>
              <a:gd name="T76" fmla="*/ 12228373 w 11"/>
              <a:gd name="T77" fmla="*/ 88935981 h 51"/>
              <a:gd name="T78" fmla="*/ 12228373 w 11"/>
              <a:gd name="T79" fmla="*/ 81820567 h 51"/>
              <a:gd name="T80" fmla="*/ 12228373 w 11"/>
              <a:gd name="T81" fmla="*/ 67591078 h 51"/>
              <a:gd name="T82" fmla="*/ 13975284 w 11"/>
              <a:gd name="T83" fmla="*/ 33795539 h 51"/>
              <a:gd name="T84" fmla="*/ 13975284 w 11"/>
              <a:gd name="T85" fmla="*/ 16008343 h 51"/>
              <a:gd name="T86" fmla="*/ 13975284 w 11"/>
              <a:gd name="T87" fmla="*/ 5336560 h 51"/>
              <a:gd name="T88" fmla="*/ 13975284 w 11"/>
              <a:gd name="T89" fmla="*/ 1778853 h 51"/>
              <a:gd name="T90" fmla="*/ 13975284 w 11"/>
              <a:gd name="T91" fmla="*/ 0 h 51"/>
              <a:gd name="T92" fmla="*/ 13975284 w 11"/>
              <a:gd name="T93" fmla="*/ 1778853 h 51"/>
              <a:gd name="T94" fmla="*/ 15722194 w 11"/>
              <a:gd name="T95" fmla="*/ 5336560 h 51"/>
              <a:gd name="T96" fmla="*/ 15722194 w 11"/>
              <a:gd name="T97" fmla="*/ 16008343 h 51"/>
              <a:gd name="T98" fmla="*/ 15722194 w 11"/>
              <a:gd name="T99" fmla="*/ 44468660 h 51"/>
              <a:gd name="T100" fmla="*/ 15722194 w 11"/>
              <a:gd name="T101" fmla="*/ 65812224 h 51"/>
              <a:gd name="T102" fmla="*/ 17469105 w 11"/>
              <a:gd name="T103" fmla="*/ 81820567 h 51"/>
              <a:gd name="T104" fmla="*/ 17469105 w 11"/>
              <a:gd name="T105" fmla="*/ 88935981 h 51"/>
              <a:gd name="T106" fmla="*/ 17469105 w 11"/>
              <a:gd name="T107" fmla="*/ 90714835 h 51"/>
              <a:gd name="T108" fmla="*/ 17469105 w 11"/>
              <a:gd name="T109" fmla="*/ 88935981 h 51"/>
              <a:gd name="T110" fmla="*/ 17469105 w 11"/>
              <a:gd name="T111" fmla="*/ 83599421 h 51"/>
              <a:gd name="T112" fmla="*/ 17469105 w 11"/>
              <a:gd name="T113" fmla="*/ 71148785 h 51"/>
              <a:gd name="T114" fmla="*/ 17469105 w 11"/>
              <a:gd name="T115" fmla="*/ 39132099 h 51"/>
              <a:gd name="T116" fmla="*/ 19216015 w 11"/>
              <a:gd name="T117" fmla="*/ 17787196 h 51"/>
              <a:gd name="T118" fmla="*/ 19216015 w 11"/>
              <a:gd name="T119" fmla="*/ 5336560 h 51"/>
              <a:gd name="T120" fmla="*/ 19216015 w 11"/>
              <a:gd name="T121" fmla="*/ 1778853 h 51"/>
              <a:gd name="T122" fmla="*/ 19216015 w 11"/>
              <a:gd name="T123" fmla="*/ 0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"/>
                </a:move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0" y="15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8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4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2" y="31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5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7"/>
                </a:lnTo>
                <a:lnTo>
                  <a:pt x="2" y="6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3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2"/>
                </a:lnTo>
                <a:lnTo>
                  <a:pt x="3" y="25"/>
                </a:lnTo>
                <a:lnTo>
                  <a:pt x="3" y="32"/>
                </a:lnTo>
                <a:lnTo>
                  <a:pt x="3" y="33"/>
                </a:lnTo>
                <a:lnTo>
                  <a:pt x="4" y="35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0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4"/>
                </a:lnTo>
                <a:lnTo>
                  <a:pt x="5" y="41"/>
                </a:lnTo>
                <a:lnTo>
                  <a:pt x="5" y="40"/>
                </a:lnTo>
                <a:lnTo>
                  <a:pt x="5" y="39"/>
                </a:lnTo>
                <a:lnTo>
                  <a:pt x="5" y="36"/>
                </a:lnTo>
                <a:lnTo>
                  <a:pt x="5" y="35"/>
                </a:lnTo>
                <a:lnTo>
                  <a:pt x="5" y="33"/>
                </a:lnTo>
                <a:lnTo>
                  <a:pt x="5" y="30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3"/>
                </a:lnTo>
                <a:lnTo>
                  <a:pt x="6" y="14"/>
                </a:lnTo>
                <a:lnTo>
                  <a:pt x="6" y="15"/>
                </a:lnTo>
                <a:lnTo>
                  <a:pt x="6" y="16"/>
                </a:lnTo>
                <a:lnTo>
                  <a:pt x="6" y="19"/>
                </a:lnTo>
                <a:lnTo>
                  <a:pt x="6" y="26"/>
                </a:lnTo>
                <a:lnTo>
                  <a:pt x="6" y="27"/>
                </a:lnTo>
                <a:lnTo>
                  <a:pt x="6" y="29"/>
                </a:lnTo>
                <a:lnTo>
                  <a:pt x="6" y="32"/>
                </a:lnTo>
                <a:lnTo>
                  <a:pt x="6" y="33"/>
                </a:lnTo>
                <a:lnTo>
                  <a:pt x="6" y="35"/>
                </a:lnTo>
                <a:lnTo>
                  <a:pt x="6" y="37"/>
                </a:lnTo>
                <a:lnTo>
                  <a:pt x="6" y="38"/>
                </a:lnTo>
                <a:lnTo>
                  <a:pt x="6" y="39"/>
                </a:lnTo>
                <a:lnTo>
                  <a:pt x="6" y="40"/>
                </a:lnTo>
                <a:lnTo>
                  <a:pt x="6" y="41"/>
                </a:lnTo>
                <a:lnTo>
                  <a:pt x="6" y="43"/>
                </a:lnTo>
                <a:lnTo>
                  <a:pt x="6" y="44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3"/>
                </a:lnTo>
                <a:lnTo>
                  <a:pt x="7" y="41"/>
                </a:lnTo>
                <a:lnTo>
                  <a:pt x="7" y="38"/>
                </a:lnTo>
                <a:lnTo>
                  <a:pt x="7" y="37"/>
                </a:lnTo>
                <a:lnTo>
                  <a:pt x="7" y="36"/>
                </a:lnTo>
                <a:lnTo>
                  <a:pt x="7" y="32"/>
                </a:lnTo>
                <a:lnTo>
                  <a:pt x="8" y="26"/>
                </a:lnTo>
                <a:lnTo>
                  <a:pt x="8" y="25"/>
                </a:lnTo>
                <a:lnTo>
                  <a:pt x="8" y="24"/>
                </a:lnTo>
                <a:lnTo>
                  <a:pt x="8" y="22"/>
                </a:lnTo>
                <a:lnTo>
                  <a:pt x="8" y="19"/>
                </a:lnTo>
                <a:lnTo>
                  <a:pt x="8" y="18"/>
                </a:lnTo>
                <a:lnTo>
                  <a:pt x="8" y="17"/>
                </a:lnTo>
                <a:lnTo>
                  <a:pt x="8" y="16"/>
                </a:lnTo>
                <a:lnTo>
                  <a:pt x="8" y="13"/>
                </a:lnTo>
                <a:lnTo>
                  <a:pt x="8" y="12"/>
                </a:lnTo>
                <a:lnTo>
                  <a:pt x="8" y="11"/>
                </a:lnTo>
                <a:lnTo>
                  <a:pt x="8" y="10"/>
                </a:lnTo>
                <a:lnTo>
                  <a:pt x="8" y="9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23"/>
                </a:lnTo>
                <a:lnTo>
                  <a:pt x="9" y="24"/>
                </a:lnTo>
                <a:lnTo>
                  <a:pt x="9" y="25"/>
                </a:lnTo>
                <a:lnTo>
                  <a:pt x="9" y="27"/>
                </a:lnTo>
                <a:lnTo>
                  <a:pt x="9" y="30"/>
                </a:lnTo>
                <a:lnTo>
                  <a:pt x="9" y="31"/>
                </a:lnTo>
                <a:lnTo>
                  <a:pt x="9" y="33"/>
                </a:lnTo>
                <a:lnTo>
                  <a:pt x="9" y="36"/>
                </a:lnTo>
                <a:lnTo>
                  <a:pt x="9" y="37"/>
                </a:lnTo>
                <a:lnTo>
                  <a:pt x="9" y="38"/>
                </a:lnTo>
                <a:lnTo>
                  <a:pt x="9" y="41"/>
                </a:lnTo>
                <a:lnTo>
                  <a:pt x="9" y="42"/>
                </a:lnTo>
                <a:lnTo>
                  <a:pt x="9" y="43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3"/>
                </a:lnTo>
                <a:lnTo>
                  <a:pt x="10" y="41"/>
                </a:lnTo>
                <a:lnTo>
                  <a:pt x="10" y="40"/>
                </a:lnTo>
                <a:lnTo>
                  <a:pt x="10" y="39"/>
                </a:lnTo>
                <a:lnTo>
                  <a:pt x="10" y="38"/>
                </a:lnTo>
                <a:lnTo>
                  <a:pt x="10" y="35"/>
                </a:lnTo>
                <a:lnTo>
                  <a:pt x="10" y="28"/>
                </a:lnTo>
                <a:lnTo>
                  <a:pt x="10" y="27"/>
                </a:lnTo>
                <a:lnTo>
                  <a:pt x="10" y="25"/>
                </a:lnTo>
                <a:lnTo>
                  <a:pt x="10" y="22"/>
                </a:lnTo>
                <a:lnTo>
                  <a:pt x="10" y="21"/>
                </a:lnTo>
                <a:lnTo>
                  <a:pt x="10" y="20"/>
                </a:lnTo>
                <a:lnTo>
                  <a:pt x="10" y="19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8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1" name="Freeform 187"/>
          <p:cNvSpPr>
            <a:spLocks/>
          </p:cNvSpPr>
          <p:nvPr/>
        </p:nvSpPr>
        <p:spPr bwMode="auto">
          <a:xfrm>
            <a:off x="5931495" y="667122"/>
            <a:ext cx="15875" cy="68263"/>
          </a:xfrm>
          <a:custGeom>
            <a:avLst/>
            <a:gdLst>
              <a:gd name="T0" fmla="*/ 0 w 12"/>
              <a:gd name="T1" fmla="*/ 1778853 h 51"/>
              <a:gd name="T2" fmla="*/ 0 w 12"/>
              <a:gd name="T3" fmla="*/ 7115414 h 51"/>
              <a:gd name="T4" fmla="*/ 1779323 w 12"/>
              <a:gd name="T5" fmla="*/ 33795539 h 51"/>
              <a:gd name="T6" fmla="*/ 1779323 w 12"/>
              <a:gd name="T7" fmla="*/ 64033371 h 51"/>
              <a:gd name="T8" fmla="*/ 1779323 w 12"/>
              <a:gd name="T9" fmla="*/ 78264199 h 51"/>
              <a:gd name="T10" fmla="*/ 1779323 w 12"/>
              <a:gd name="T11" fmla="*/ 85378274 h 51"/>
              <a:gd name="T12" fmla="*/ 3558646 w 12"/>
              <a:gd name="T13" fmla="*/ 88935981 h 51"/>
              <a:gd name="T14" fmla="*/ 3558646 w 12"/>
              <a:gd name="T15" fmla="*/ 88935981 h 51"/>
              <a:gd name="T16" fmla="*/ 3558646 w 12"/>
              <a:gd name="T17" fmla="*/ 87157128 h 51"/>
              <a:gd name="T18" fmla="*/ 3558646 w 12"/>
              <a:gd name="T19" fmla="*/ 80043052 h 51"/>
              <a:gd name="T20" fmla="*/ 3558646 w 12"/>
              <a:gd name="T21" fmla="*/ 58698149 h 51"/>
              <a:gd name="T22" fmla="*/ 5337969 w 12"/>
              <a:gd name="T23" fmla="*/ 28458979 h 51"/>
              <a:gd name="T24" fmla="*/ 5337969 w 12"/>
              <a:gd name="T25" fmla="*/ 12450636 h 51"/>
              <a:gd name="T26" fmla="*/ 5337969 w 12"/>
              <a:gd name="T27" fmla="*/ 3557707 h 51"/>
              <a:gd name="T28" fmla="*/ 5337969 w 12"/>
              <a:gd name="T29" fmla="*/ 0 h 51"/>
              <a:gd name="T30" fmla="*/ 5337969 w 12"/>
              <a:gd name="T31" fmla="*/ 0 h 51"/>
              <a:gd name="T32" fmla="*/ 5337969 w 12"/>
              <a:gd name="T33" fmla="*/ 1778853 h 51"/>
              <a:gd name="T34" fmla="*/ 5337969 w 12"/>
              <a:gd name="T35" fmla="*/ 7115414 h 51"/>
              <a:gd name="T36" fmla="*/ 5337969 w 12"/>
              <a:gd name="T37" fmla="*/ 26681464 h 51"/>
              <a:gd name="T38" fmla="*/ 7117292 w 12"/>
              <a:gd name="T39" fmla="*/ 60477003 h 51"/>
              <a:gd name="T40" fmla="*/ 7117292 w 12"/>
              <a:gd name="T41" fmla="*/ 76485345 h 51"/>
              <a:gd name="T42" fmla="*/ 7117292 w 12"/>
              <a:gd name="T43" fmla="*/ 85378274 h 51"/>
              <a:gd name="T44" fmla="*/ 7117292 w 12"/>
              <a:gd name="T45" fmla="*/ 88935981 h 51"/>
              <a:gd name="T46" fmla="*/ 7117292 w 12"/>
              <a:gd name="T47" fmla="*/ 90714835 h 51"/>
              <a:gd name="T48" fmla="*/ 8896615 w 12"/>
              <a:gd name="T49" fmla="*/ 87157128 h 51"/>
              <a:gd name="T50" fmla="*/ 8896615 w 12"/>
              <a:gd name="T51" fmla="*/ 81820567 h 51"/>
              <a:gd name="T52" fmla="*/ 8896615 w 12"/>
              <a:gd name="T53" fmla="*/ 64033371 h 51"/>
              <a:gd name="T54" fmla="*/ 8896615 w 12"/>
              <a:gd name="T55" fmla="*/ 32016685 h 51"/>
              <a:gd name="T56" fmla="*/ 10675938 w 12"/>
              <a:gd name="T57" fmla="*/ 12450636 h 51"/>
              <a:gd name="T58" fmla="*/ 10675938 w 12"/>
              <a:gd name="T59" fmla="*/ 5336560 h 51"/>
              <a:gd name="T60" fmla="*/ 10675938 w 12"/>
              <a:gd name="T61" fmla="*/ 0 h 51"/>
              <a:gd name="T62" fmla="*/ 10675938 w 12"/>
              <a:gd name="T63" fmla="*/ 0 h 51"/>
              <a:gd name="T64" fmla="*/ 10675938 w 12"/>
              <a:gd name="T65" fmla="*/ 1778853 h 51"/>
              <a:gd name="T66" fmla="*/ 10675938 w 12"/>
              <a:gd name="T67" fmla="*/ 8894267 h 51"/>
              <a:gd name="T68" fmla="*/ 10675938 w 12"/>
              <a:gd name="T69" fmla="*/ 23123757 h 51"/>
              <a:gd name="T70" fmla="*/ 12455260 w 12"/>
              <a:gd name="T71" fmla="*/ 65812224 h 51"/>
              <a:gd name="T72" fmla="*/ 12455260 w 12"/>
              <a:gd name="T73" fmla="*/ 76485345 h 51"/>
              <a:gd name="T74" fmla="*/ 12455260 w 12"/>
              <a:gd name="T75" fmla="*/ 85378274 h 51"/>
              <a:gd name="T76" fmla="*/ 12455260 w 12"/>
              <a:gd name="T77" fmla="*/ 88935981 h 51"/>
              <a:gd name="T78" fmla="*/ 12455260 w 12"/>
              <a:gd name="T79" fmla="*/ 90714835 h 51"/>
              <a:gd name="T80" fmla="*/ 12455260 w 12"/>
              <a:gd name="T81" fmla="*/ 88935981 h 51"/>
              <a:gd name="T82" fmla="*/ 14234583 w 12"/>
              <a:gd name="T83" fmla="*/ 83599421 h 51"/>
              <a:gd name="T84" fmla="*/ 14234583 w 12"/>
              <a:gd name="T85" fmla="*/ 69369931 h 51"/>
              <a:gd name="T86" fmla="*/ 14234583 w 12"/>
              <a:gd name="T87" fmla="*/ 30237832 h 51"/>
              <a:gd name="T88" fmla="*/ 14234583 w 12"/>
              <a:gd name="T89" fmla="*/ 12450636 h 51"/>
              <a:gd name="T90" fmla="*/ 14234583 w 12"/>
              <a:gd name="T91" fmla="*/ 5336560 h 51"/>
              <a:gd name="T92" fmla="*/ 16013906 w 12"/>
              <a:gd name="T93" fmla="*/ 0 h 51"/>
              <a:gd name="T94" fmla="*/ 16013906 w 12"/>
              <a:gd name="T95" fmla="*/ 0 h 51"/>
              <a:gd name="T96" fmla="*/ 16013906 w 12"/>
              <a:gd name="T97" fmla="*/ 1778853 h 51"/>
              <a:gd name="T98" fmla="*/ 16013906 w 12"/>
              <a:gd name="T99" fmla="*/ 8894267 h 51"/>
              <a:gd name="T100" fmla="*/ 16013906 w 12"/>
              <a:gd name="T101" fmla="*/ 55140442 h 51"/>
              <a:gd name="T102" fmla="*/ 17793229 w 12"/>
              <a:gd name="T103" fmla="*/ 74706492 h 51"/>
              <a:gd name="T104" fmla="*/ 17793229 w 12"/>
              <a:gd name="T105" fmla="*/ 83599421 h 51"/>
              <a:gd name="T106" fmla="*/ 17793229 w 12"/>
              <a:gd name="T107" fmla="*/ 88935981 h 51"/>
              <a:gd name="T108" fmla="*/ 17793229 w 12"/>
              <a:gd name="T109" fmla="*/ 90714835 h 51"/>
              <a:gd name="T110" fmla="*/ 17793229 w 12"/>
              <a:gd name="T111" fmla="*/ 88935981 h 51"/>
              <a:gd name="T112" fmla="*/ 17793229 w 12"/>
              <a:gd name="T113" fmla="*/ 85378274 h 51"/>
              <a:gd name="T114" fmla="*/ 19572552 w 12"/>
              <a:gd name="T115" fmla="*/ 72927638 h 51"/>
              <a:gd name="T116" fmla="*/ 19572552 w 12"/>
              <a:gd name="T117" fmla="*/ 40910953 h 51"/>
              <a:gd name="T118" fmla="*/ 19572552 w 12"/>
              <a:gd name="T119" fmla="*/ 17787196 h 51"/>
              <a:gd name="T120" fmla="*/ 19572552 w 12"/>
              <a:gd name="T121" fmla="*/ 7115414 h 51"/>
              <a:gd name="T122" fmla="*/ 19572552 w 12"/>
              <a:gd name="T123" fmla="*/ 1778853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"/>
              <a:gd name="T187" fmla="*/ 0 h 51"/>
              <a:gd name="T188" fmla="*/ 12 w 12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" h="5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7"/>
                </a:lnTo>
                <a:lnTo>
                  <a:pt x="1" y="8"/>
                </a:lnTo>
                <a:lnTo>
                  <a:pt x="1" y="10"/>
                </a:lnTo>
                <a:lnTo>
                  <a:pt x="1" y="12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4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2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2" y="50"/>
                </a:lnTo>
                <a:lnTo>
                  <a:pt x="2" y="51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3"/>
                </a:lnTo>
                <a:lnTo>
                  <a:pt x="2" y="40"/>
                </a:lnTo>
                <a:lnTo>
                  <a:pt x="2" y="39"/>
                </a:lnTo>
                <a:lnTo>
                  <a:pt x="2" y="37"/>
                </a:lnTo>
                <a:lnTo>
                  <a:pt x="2" y="34"/>
                </a:lnTo>
                <a:lnTo>
                  <a:pt x="2" y="33"/>
                </a:lnTo>
                <a:lnTo>
                  <a:pt x="2" y="31"/>
                </a:lnTo>
                <a:lnTo>
                  <a:pt x="2" y="28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9"/>
                </a:lnTo>
                <a:lnTo>
                  <a:pt x="3" y="16"/>
                </a:lnTo>
                <a:lnTo>
                  <a:pt x="3" y="15"/>
                </a:lnTo>
                <a:lnTo>
                  <a:pt x="3" y="14"/>
                </a:lnTo>
                <a:lnTo>
                  <a:pt x="3" y="13"/>
                </a:lnTo>
                <a:lnTo>
                  <a:pt x="3" y="10"/>
                </a:lnTo>
                <a:lnTo>
                  <a:pt x="3" y="9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4"/>
                </a:lnTo>
                <a:lnTo>
                  <a:pt x="3" y="15"/>
                </a:lnTo>
                <a:lnTo>
                  <a:pt x="3" y="17"/>
                </a:lnTo>
                <a:lnTo>
                  <a:pt x="4" y="20"/>
                </a:lnTo>
                <a:lnTo>
                  <a:pt x="4" y="27"/>
                </a:lnTo>
                <a:lnTo>
                  <a:pt x="4" y="28"/>
                </a:lnTo>
                <a:lnTo>
                  <a:pt x="4" y="29"/>
                </a:lnTo>
                <a:lnTo>
                  <a:pt x="4" y="30"/>
                </a:lnTo>
                <a:lnTo>
                  <a:pt x="4" y="34"/>
                </a:lnTo>
                <a:lnTo>
                  <a:pt x="4" y="35"/>
                </a:lnTo>
                <a:lnTo>
                  <a:pt x="4" y="37"/>
                </a:lnTo>
                <a:lnTo>
                  <a:pt x="4" y="40"/>
                </a:lnTo>
                <a:lnTo>
                  <a:pt x="4" y="41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5" y="50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5" y="46"/>
                </a:lnTo>
                <a:lnTo>
                  <a:pt x="5" y="45"/>
                </a:lnTo>
                <a:lnTo>
                  <a:pt x="5" y="44"/>
                </a:lnTo>
                <a:lnTo>
                  <a:pt x="5" y="42"/>
                </a:lnTo>
                <a:lnTo>
                  <a:pt x="5" y="41"/>
                </a:lnTo>
                <a:lnTo>
                  <a:pt x="5" y="39"/>
                </a:lnTo>
                <a:lnTo>
                  <a:pt x="5" y="36"/>
                </a:lnTo>
                <a:lnTo>
                  <a:pt x="5" y="35"/>
                </a:lnTo>
                <a:lnTo>
                  <a:pt x="5" y="33"/>
                </a:lnTo>
                <a:lnTo>
                  <a:pt x="5" y="30"/>
                </a:lnTo>
                <a:lnTo>
                  <a:pt x="5" y="24"/>
                </a:lnTo>
                <a:lnTo>
                  <a:pt x="5" y="23"/>
                </a:lnTo>
                <a:lnTo>
                  <a:pt x="5" y="21"/>
                </a:lnTo>
                <a:lnTo>
                  <a:pt x="5" y="18"/>
                </a:lnTo>
                <a:lnTo>
                  <a:pt x="5" y="12"/>
                </a:lnTo>
                <a:lnTo>
                  <a:pt x="5" y="11"/>
                </a:lnTo>
                <a:lnTo>
                  <a:pt x="5" y="10"/>
                </a:lnTo>
                <a:lnTo>
                  <a:pt x="5" y="9"/>
                </a:lnTo>
                <a:lnTo>
                  <a:pt x="5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2"/>
                </a:lnTo>
                <a:lnTo>
                  <a:pt x="6" y="13"/>
                </a:lnTo>
                <a:lnTo>
                  <a:pt x="6" y="14"/>
                </a:lnTo>
                <a:lnTo>
                  <a:pt x="6" y="17"/>
                </a:lnTo>
                <a:lnTo>
                  <a:pt x="7" y="24"/>
                </a:lnTo>
                <a:lnTo>
                  <a:pt x="7" y="25"/>
                </a:lnTo>
                <a:lnTo>
                  <a:pt x="7" y="26"/>
                </a:lnTo>
                <a:lnTo>
                  <a:pt x="7" y="27"/>
                </a:lnTo>
                <a:lnTo>
                  <a:pt x="7" y="31"/>
                </a:lnTo>
                <a:lnTo>
                  <a:pt x="7" y="37"/>
                </a:lnTo>
                <a:lnTo>
                  <a:pt x="7" y="38"/>
                </a:lnTo>
                <a:lnTo>
                  <a:pt x="7" y="39"/>
                </a:lnTo>
                <a:lnTo>
                  <a:pt x="7" y="40"/>
                </a:lnTo>
                <a:lnTo>
                  <a:pt x="7" y="41"/>
                </a:lnTo>
                <a:lnTo>
                  <a:pt x="7" y="42"/>
                </a:lnTo>
                <a:lnTo>
                  <a:pt x="7" y="43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8" y="49"/>
                </a:lnTo>
                <a:lnTo>
                  <a:pt x="8" y="48"/>
                </a:lnTo>
                <a:lnTo>
                  <a:pt x="8" y="47"/>
                </a:lnTo>
                <a:lnTo>
                  <a:pt x="8" y="46"/>
                </a:lnTo>
                <a:lnTo>
                  <a:pt x="8" y="45"/>
                </a:lnTo>
                <a:lnTo>
                  <a:pt x="8" y="44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8" y="36"/>
                </a:lnTo>
                <a:lnTo>
                  <a:pt x="8" y="30"/>
                </a:lnTo>
                <a:lnTo>
                  <a:pt x="8" y="29"/>
                </a:lnTo>
                <a:lnTo>
                  <a:pt x="8" y="27"/>
                </a:lnTo>
                <a:lnTo>
                  <a:pt x="8" y="24"/>
                </a:lnTo>
                <a:lnTo>
                  <a:pt x="8" y="18"/>
                </a:lnTo>
                <a:lnTo>
                  <a:pt x="8" y="17"/>
                </a:lnTo>
                <a:lnTo>
                  <a:pt x="8" y="15"/>
                </a:lnTo>
                <a:lnTo>
                  <a:pt x="8" y="12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8"/>
                </a:lnTo>
                <a:lnTo>
                  <a:pt x="9" y="31"/>
                </a:lnTo>
                <a:lnTo>
                  <a:pt x="9" y="32"/>
                </a:lnTo>
                <a:lnTo>
                  <a:pt x="10" y="32"/>
                </a:lnTo>
                <a:lnTo>
                  <a:pt x="10" y="34"/>
                </a:lnTo>
                <a:lnTo>
                  <a:pt x="10" y="37"/>
                </a:lnTo>
                <a:lnTo>
                  <a:pt x="10" y="38"/>
                </a:lnTo>
                <a:lnTo>
                  <a:pt x="10" y="39"/>
                </a:lnTo>
                <a:lnTo>
                  <a:pt x="10" y="42"/>
                </a:lnTo>
                <a:lnTo>
                  <a:pt x="10" y="43"/>
                </a:lnTo>
                <a:lnTo>
                  <a:pt x="10" y="44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1" y="42"/>
                </a:lnTo>
                <a:lnTo>
                  <a:pt x="11" y="41"/>
                </a:lnTo>
                <a:lnTo>
                  <a:pt x="11" y="40"/>
                </a:lnTo>
                <a:lnTo>
                  <a:pt x="11" y="39"/>
                </a:lnTo>
                <a:lnTo>
                  <a:pt x="11" y="36"/>
                </a:lnTo>
                <a:lnTo>
                  <a:pt x="11" y="35"/>
                </a:lnTo>
                <a:lnTo>
                  <a:pt x="11" y="34"/>
                </a:lnTo>
                <a:lnTo>
                  <a:pt x="11" y="33"/>
                </a:lnTo>
                <a:lnTo>
                  <a:pt x="11" y="29"/>
                </a:lnTo>
                <a:lnTo>
                  <a:pt x="11" y="23"/>
                </a:lnTo>
                <a:lnTo>
                  <a:pt x="11" y="22"/>
                </a:lnTo>
                <a:lnTo>
                  <a:pt x="11" y="21"/>
                </a:lnTo>
                <a:lnTo>
                  <a:pt x="11" y="19"/>
                </a:lnTo>
                <a:lnTo>
                  <a:pt x="11" y="16"/>
                </a:lnTo>
                <a:lnTo>
                  <a:pt x="11" y="15"/>
                </a:lnTo>
                <a:lnTo>
                  <a:pt x="11" y="13"/>
                </a:lnTo>
                <a:lnTo>
                  <a:pt x="11" y="10"/>
                </a:lnTo>
                <a:lnTo>
                  <a:pt x="11" y="9"/>
                </a:lnTo>
                <a:lnTo>
                  <a:pt x="11" y="8"/>
                </a:lnTo>
                <a:lnTo>
                  <a:pt x="11" y="7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2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2" name="Freeform 188"/>
          <p:cNvSpPr>
            <a:spLocks/>
          </p:cNvSpPr>
          <p:nvPr/>
        </p:nvSpPr>
        <p:spPr bwMode="auto">
          <a:xfrm>
            <a:off x="5947370" y="667122"/>
            <a:ext cx="15875" cy="68263"/>
          </a:xfrm>
          <a:custGeom>
            <a:avLst/>
            <a:gdLst>
              <a:gd name="T0" fmla="*/ 0 w 11"/>
              <a:gd name="T1" fmla="*/ 0 h 51"/>
              <a:gd name="T2" fmla="*/ 0 w 11"/>
              <a:gd name="T3" fmla="*/ 1778853 h 51"/>
              <a:gd name="T4" fmla="*/ 0 w 11"/>
              <a:gd name="T5" fmla="*/ 7115414 h 51"/>
              <a:gd name="T6" fmla="*/ 0 w 11"/>
              <a:gd name="T7" fmla="*/ 23123757 h 51"/>
              <a:gd name="T8" fmla="*/ 0 w 11"/>
              <a:gd name="T9" fmla="*/ 51582735 h 51"/>
              <a:gd name="T10" fmla="*/ 1941080 w 11"/>
              <a:gd name="T11" fmla="*/ 71148785 h 51"/>
              <a:gd name="T12" fmla="*/ 1941080 w 11"/>
              <a:gd name="T13" fmla="*/ 81820567 h 51"/>
              <a:gd name="T14" fmla="*/ 1941080 w 11"/>
              <a:gd name="T15" fmla="*/ 87157128 h 51"/>
              <a:gd name="T16" fmla="*/ 1941080 w 11"/>
              <a:gd name="T17" fmla="*/ 90714835 h 51"/>
              <a:gd name="T18" fmla="*/ 1941080 w 11"/>
              <a:gd name="T19" fmla="*/ 88935981 h 51"/>
              <a:gd name="T20" fmla="*/ 1941080 w 11"/>
              <a:gd name="T21" fmla="*/ 87157128 h 51"/>
              <a:gd name="T22" fmla="*/ 1941080 w 11"/>
              <a:gd name="T23" fmla="*/ 80043052 h 51"/>
              <a:gd name="T24" fmla="*/ 3882159 w 11"/>
              <a:gd name="T25" fmla="*/ 49803882 h 51"/>
              <a:gd name="T26" fmla="*/ 3882159 w 11"/>
              <a:gd name="T27" fmla="*/ 26681464 h 51"/>
              <a:gd name="T28" fmla="*/ 3882159 w 11"/>
              <a:gd name="T29" fmla="*/ 7115414 h 51"/>
              <a:gd name="T30" fmla="*/ 3882159 w 11"/>
              <a:gd name="T31" fmla="*/ 1778853 h 51"/>
              <a:gd name="T32" fmla="*/ 3882159 w 11"/>
              <a:gd name="T33" fmla="*/ 0 h 51"/>
              <a:gd name="T34" fmla="*/ 3882159 w 11"/>
              <a:gd name="T35" fmla="*/ 0 h 51"/>
              <a:gd name="T36" fmla="*/ 5823239 w 11"/>
              <a:gd name="T37" fmla="*/ 5336560 h 51"/>
              <a:gd name="T38" fmla="*/ 5823239 w 11"/>
              <a:gd name="T39" fmla="*/ 16008343 h 51"/>
              <a:gd name="T40" fmla="*/ 5823239 w 11"/>
              <a:gd name="T41" fmla="*/ 46246175 h 51"/>
              <a:gd name="T42" fmla="*/ 5823239 w 11"/>
              <a:gd name="T43" fmla="*/ 74706492 h 51"/>
              <a:gd name="T44" fmla="*/ 7764318 w 11"/>
              <a:gd name="T45" fmla="*/ 85378274 h 51"/>
              <a:gd name="T46" fmla="*/ 7764318 w 11"/>
              <a:gd name="T47" fmla="*/ 88935981 h 51"/>
              <a:gd name="T48" fmla="*/ 7764318 w 11"/>
              <a:gd name="T49" fmla="*/ 90714835 h 51"/>
              <a:gd name="T50" fmla="*/ 7764318 w 11"/>
              <a:gd name="T51" fmla="*/ 87157128 h 51"/>
              <a:gd name="T52" fmla="*/ 7764318 w 11"/>
              <a:gd name="T53" fmla="*/ 81820567 h 51"/>
              <a:gd name="T54" fmla="*/ 9705398 w 11"/>
              <a:gd name="T55" fmla="*/ 51582735 h 51"/>
              <a:gd name="T56" fmla="*/ 9705398 w 11"/>
              <a:gd name="T57" fmla="*/ 19566050 h 51"/>
              <a:gd name="T58" fmla="*/ 9705398 w 11"/>
              <a:gd name="T59" fmla="*/ 7115414 h 51"/>
              <a:gd name="T60" fmla="*/ 9705398 w 11"/>
              <a:gd name="T61" fmla="*/ 1778853 h 51"/>
              <a:gd name="T62" fmla="*/ 9705398 w 11"/>
              <a:gd name="T63" fmla="*/ 0 h 51"/>
              <a:gd name="T64" fmla="*/ 9705398 w 11"/>
              <a:gd name="T65" fmla="*/ 0 h 51"/>
              <a:gd name="T66" fmla="*/ 11646477 w 11"/>
              <a:gd name="T67" fmla="*/ 3557707 h 51"/>
              <a:gd name="T68" fmla="*/ 11646477 w 11"/>
              <a:gd name="T69" fmla="*/ 16008343 h 51"/>
              <a:gd name="T70" fmla="*/ 11646477 w 11"/>
              <a:gd name="T71" fmla="*/ 55140442 h 51"/>
              <a:gd name="T72" fmla="*/ 11646477 w 11"/>
              <a:gd name="T73" fmla="*/ 76485345 h 51"/>
              <a:gd name="T74" fmla="*/ 11646477 w 11"/>
              <a:gd name="T75" fmla="*/ 85378274 h 51"/>
              <a:gd name="T76" fmla="*/ 13587557 w 11"/>
              <a:gd name="T77" fmla="*/ 88935981 h 51"/>
              <a:gd name="T78" fmla="*/ 13587557 w 11"/>
              <a:gd name="T79" fmla="*/ 90714835 h 51"/>
              <a:gd name="T80" fmla="*/ 13587557 w 11"/>
              <a:gd name="T81" fmla="*/ 88935981 h 51"/>
              <a:gd name="T82" fmla="*/ 13587557 w 11"/>
              <a:gd name="T83" fmla="*/ 81820567 h 51"/>
              <a:gd name="T84" fmla="*/ 13587557 w 11"/>
              <a:gd name="T85" fmla="*/ 60477003 h 51"/>
              <a:gd name="T86" fmla="*/ 15528636 w 11"/>
              <a:gd name="T87" fmla="*/ 28458979 h 51"/>
              <a:gd name="T88" fmla="*/ 15528636 w 11"/>
              <a:gd name="T89" fmla="*/ 12450636 h 51"/>
              <a:gd name="T90" fmla="*/ 15528636 w 11"/>
              <a:gd name="T91" fmla="*/ 3557707 h 51"/>
              <a:gd name="T92" fmla="*/ 15528636 w 11"/>
              <a:gd name="T93" fmla="*/ 0 h 51"/>
              <a:gd name="T94" fmla="*/ 15528636 w 11"/>
              <a:gd name="T95" fmla="*/ 0 h 51"/>
              <a:gd name="T96" fmla="*/ 15528636 w 11"/>
              <a:gd name="T97" fmla="*/ 1778853 h 51"/>
              <a:gd name="T98" fmla="*/ 15528636 w 11"/>
              <a:gd name="T99" fmla="*/ 5336560 h 51"/>
              <a:gd name="T100" fmla="*/ 17469716 w 11"/>
              <a:gd name="T101" fmla="*/ 16008343 h 51"/>
              <a:gd name="T102" fmla="*/ 17469716 w 11"/>
              <a:gd name="T103" fmla="*/ 46246175 h 51"/>
              <a:gd name="T104" fmla="*/ 17469716 w 11"/>
              <a:gd name="T105" fmla="*/ 72927638 h 51"/>
              <a:gd name="T106" fmla="*/ 17469716 w 11"/>
              <a:gd name="T107" fmla="*/ 83599421 h 51"/>
              <a:gd name="T108" fmla="*/ 17469716 w 11"/>
              <a:gd name="T109" fmla="*/ 88935981 h 51"/>
              <a:gd name="T110" fmla="*/ 19410795 w 11"/>
              <a:gd name="T111" fmla="*/ 90714835 h 51"/>
              <a:gd name="T112" fmla="*/ 19410795 w 11"/>
              <a:gd name="T113" fmla="*/ 88935981 h 51"/>
              <a:gd name="T114" fmla="*/ 19410795 w 11"/>
              <a:gd name="T115" fmla="*/ 83599421 h 51"/>
              <a:gd name="T116" fmla="*/ 19410795 w 11"/>
              <a:gd name="T117" fmla="*/ 71148785 h 51"/>
              <a:gd name="T118" fmla="*/ 19410795 w 11"/>
              <a:gd name="T119" fmla="*/ 46246175 h 51"/>
              <a:gd name="T120" fmla="*/ 19410795 w 11"/>
              <a:gd name="T121" fmla="*/ 16008343 h 51"/>
              <a:gd name="T122" fmla="*/ 21351875 w 11"/>
              <a:gd name="T123" fmla="*/ 3557707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9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2"/>
                </a:lnTo>
                <a:lnTo>
                  <a:pt x="1" y="33"/>
                </a:lnTo>
                <a:lnTo>
                  <a:pt x="1" y="35"/>
                </a:lnTo>
                <a:lnTo>
                  <a:pt x="1" y="37"/>
                </a:lnTo>
                <a:lnTo>
                  <a:pt x="1" y="38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4"/>
                </a:lnTo>
                <a:lnTo>
                  <a:pt x="1" y="45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1" y="49"/>
                </a:lnTo>
                <a:lnTo>
                  <a:pt x="1" y="48"/>
                </a:lnTo>
                <a:lnTo>
                  <a:pt x="1" y="47"/>
                </a:lnTo>
                <a:lnTo>
                  <a:pt x="1" y="46"/>
                </a:lnTo>
                <a:lnTo>
                  <a:pt x="1" y="45"/>
                </a:lnTo>
                <a:lnTo>
                  <a:pt x="1" y="43"/>
                </a:lnTo>
                <a:lnTo>
                  <a:pt x="1" y="41"/>
                </a:lnTo>
                <a:lnTo>
                  <a:pt x="1" y="40"/>
                </a:lnTo>
                <a:lnTo>
                  <a:pt x="1" y="39"/>
                </a:lnTo>
                <a:lnTo>
                  <a:pt x="1" y="38"/>
                </a:lnTo>
                <a:lnTo>
                  <a:pt x="1" y="35"/>
                </a:lnTo>
                <a:lnTo>
                  <a:pt x="2" y="28"/>
                </a:lnTo>
                <a:lnTo>
                  <a:pt x="2" y="27"/>
                </a:lnTo>
                <a:lnTo>
                  <a:pt x="2" y="25"/>
                </a:lnTo>
                <a:lnTo>
                  <a:pt x="2" y="22"/>
                </a:lnTo>
                <a:lnTo>
                  <a:pt x="2" y="21"/>
                </a:lnTo>
                <a:lnTo>
                  <a:pt x="2" y="20"/>
                </a:lnTo>
                <a:lnTo>
                  <a:pt x="2" y="18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2" y="5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2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3" y="8"/>
                </a:lnTo>
                <a:lnTo>
                  <a:pt x="3" y="9"/>
                </a:lnTo>
                <a:lnTo>
                  <a:pt x="3" y="11"/>
                </a:lnTo>
                <a:lnTo>
                  <a:pt x="3" y="13"/>
                </a:lnTo>
                <a:lnTo>
                  <a:pt x="3" y="19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3" y="26"/>
                </a:lnTo>
                <a:lnTo>
                  <a:pt x="3" y="33"/>
                </a:lnTo>
                <a:lnTo>
                  <a:pt x="3" y="34"/>
                </a:lnTo>
                <a:lnTo>
                  <a:pt x="3" y="36"/>
                </a:lnTo>
                <a:lnTo>
                  <a:pt x="3" y="39"/>
                </a:lnTo>
                <a:lnTo>
                  <a:pt x="3" y="40"/>
                </a:lnTo>
                <a:lnTo>
                  <a:pt x="3" y="42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4" y="42"/>
                </a:lnTo>
                <a:lnTo>
                  <a:pt x="4" y="41"/>
                </a:lnTo>
                <a:lnTo>
                  <a:pt x="4" y="39"/>
                </a:lnTo>
                <a:lnTo>
                  <a:pt x="4" y="36"/>
                </a:lnTo>
                <a:lnTo>
                  <a:pt x="5" y="30"/>
                </a:lnTo>
                <a:lnTo>
                  <a:pt x="5" y="29"/>
                </a:lnTo>
                <a:lnTo>
                  <a:pt x="5" y="27"/>
                </a:lnTo>
                <a:lnTo>
                  <a:pt x="5" y="24"/>
                </a:lnTo>
                <a:lnTo>
                  <a:pt x="5" y="17"/>
                </a:lnTo>
                <a:lnTo>
                  <a:pt x="5" y="16"/>
                </a:lnTo>
                <a:lnTo>
                  <a:pt x="5" y="14"/>
                </a:lnTo>
                <a:lnTo>
                  <a:pt x="5" y="11"/>
                </a:lnTo>
                <a:lnTo>
                  <a:pt x="5" y="10"/>
                </a:lnTo>
                <a:lnTo>
                  <a:pt x="5" y="8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7"/>
                </a:lnTo>
                <a:lnTo>
                  <a:pt x="6" y="8"/>
                </a:lnTo>
                <a:lnTo>
                  <a:pt x="6" y="9"/>
                </a:lnTo>
                <a:lnTo>
                  <a:pt x="6" y="11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0"/>
                </a:lnTo>
                <a:lnTo>
                  <a:pt x="6" y="24"/>
                </a:lnTo>
                <a:lnTo>
                  <a:pt x="6" y="30"/>
                </a:lnTo>
                <a:lnTo>
                  <a:pt x="6" y="31"/>
                </a:lnTo>
                <a:lnTo>
                  <a:pt x="6" y="32"/>
                </a:lnTo>
                <a:lnTo>
                  <a:pt x="6" y="34"/>
                </a:lnTo>
                <a:lnTo>
                  <a:pt x="6" y="37"/>
                </a:lnTo>
                <a:lnTo>
                  <a:pt x="6" y="38"/>
                </a:lnTo>
                <a:lnTo>
                  <a:pt x="6" y="40"/>
                </a:lnTo>
                <a:lnTo>
                  <a:pt x="6" y="42"/>
                </a:lnTo>
                <a:lnTo>
                  <a:pt x="6" y="43"/>
                </a:lnTo>
                <a:lnTo>
                  <a:pt x="6" y="44"/>
                </a:lnTo>
                <a:lnTo>
                  <a:pt x="6" y="45"/>
                </a:lnTo>
                <a:lnTo>
                  <a:pt x="6" y="46"/>
                </a:lnTo>
                <a:lnTo>
                  <a:pt x="6" y="47"/>
                </a:lnTo>
                <a:lnTo>
                  <a:pt x="6" y="48"/>
                </a:lnTo>
                <a:lnTo>
                  <a:pt x="6" y="49"/>
                </a:lnTo>
                <a:lnTo>
                  <a:pt x="6" y="50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7" y="43"/>
                </a:lnTo>
                <a:lnTo>
                  <a:pt x="7" y="42"/>
                </a:lnTo>
                <a:lnTo>
                  <a:pt x="7" y="40"/>
                </a:lnTo>
                <a:lnTo>
                  <a:pt x="7" y="34"/>
                </a:lnTo>
                <a:lnTo>
                  <a:pt x="7" y="33"/>
                </a:lnTo>
                <a:lnTo>
                  <a:pt x="7" y="31"/>
                </a:lnTo>
                <a:lnTo>
                  <a:pt x="7" y="28"/>
                </a:lnTo>
                <a:lnTo>
                  <a:pt x="7" y="22"/>
                </a:lnTo>
                <a:lnTo>
                  <a:pt x="7" y="21"/>
                </a:lnTo>
                <a:lnTo>
                  <a:pt x="7" y="20"/>
                </a:lnTo>
                <a:lnTo>
                  <a:pt x="8" y="19"/>
                </a:lnTo>
                <a:lnTo>
                  <a:pt x="8" y="16"/>
                </a:lnTo>
                <a:lnTo>
                  <a:pt x="8" y="15"/>
                </a:lnTo>
                <a:lnTo>
                  <a:pt x="8" y="14"/>
                </a:lnTo>
                <a:lnTo>
                  <a:pt x="8" y="13"/>
                </a:lnTo>
                <a:lnTo>
                  <a:pt x="8" y="10"/>
                </a:lnTo>
                <a:lnTo>
                  <a:pt x="8" y="9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8" y="0"/>
                </a:lnTo>
                <a:lnTo>
                  <a:pt x="8" y="1"/>
                </a:lnTo>
                <a:lnTo>
                  <a:pt x="8" y="2"/>
                </a:lnTo>
                <a:lnTo>
                  <a:pt x="8" y="3"/>
                </a:lnTo>
                <a:lnTo>
                  <a:pt x="8" y="4"/>
                </a:lnTo>
                <a:lnTo>
                  <a:pt x="8" y="5"/>
                </a:lnTo>
                <a:lnTo>
                  <a:pt x="8" y="6"/>
                </a:lnTo>
                <a:lnTo>
                  <a:pt x="8" y="7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24"/>
                </a:lnTo>
                <a:lnTo>
                  <a:pt x="9" y="25"/>
                </a:lnTo>
                <a:lnTo>
                  <a:pt x="9" y="26"/>
                </a:lnTo>
                <a:lnTo>
                  <a:pt x="9" y="27"/>
                </a:lnTo>
                <a:lnTo>
                  <a:pt x="9" y="31"/>
                </a:lnTo>
                <a:lnTo>
                  <a:pt x="9" y="37"/>
                </a:lnTo>
                <a:lnTo>
                  <a:pt x="9" y="38"/>
                </a:lnTo>
                <a:lnTo>
                  <a:pt x="9" y="39"/>
                </a:lnTo>
                <a:lnTo>
                  <a:pt x="9" y="40"/>
                </a:lnTo>
                <a:lnTo>
                  <a:pt x="9" y="41"/>
                </a:lnTo>
                <a:lnTo>
                  <a:pt x="9" y="43"/>
                </a:lnTo>
                <a:lnTo>
                  <a:pt x="9" y="44"/>
                </a:lnTo>
                <a:lnTo>
                  <a:pt x="9" y="45"/>
                </a:lnTo>
                <a:lnTo>
                  <a:pt x="9" y="46"/>
                </a:lnTo>
                <a:lnTo>
                  <a:pt x="9" y="47"/>
                </a:lnTo>
                <a:lnTo>
                  <a:pt x="9" y="48"/>
                </a:lnTo>
                <a:lnTo>
                  <a:pt x="9" y="49"/>
                </a:lnTo>
                <a:lnTo>
                  <a:pt x="9" y="50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3"/>
                </a:lnTo>
                <a:lnTo>
                  <a:pt x="10" y="40"/>
                </a:lnTo>
                <a:lnTo>
                  <a:pt x="10" y="39"/>
                </a:lnTo>
                <a:lnTo>
                  <a:pt x="10" y="37"/>
                </a:lnTo>
                <a:lnTo>
                  <a:pt x="10" y="35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10" y="26"/>
                </a:lnTo>
                <a:lnTo>
                  <a:pt x="10" y="22"/>
                </a:lnTo>
                <a:lnTo>
                  <a:pt x="10" y="16"/>
                </a:lnTo>
                <a:lnTo>
                  <a:pt x="10" y="15"/>
                </a:lnTo>
                <a:lnTo>
                  <a:pt x="10" y="13"/>
                </a:lnTo>
                <a:lnTo>
                  <a:pt x="10" y="10"/>
                </a:lnTo>
                <a:lnTo>
                  <a:pt x="10" y="9"/>
                </a:lnTo>
                <a:lnTo>
                  <a:pt x="11" y="8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3" name="Freeform 189"/>
          <p:cNvSpPr>
            <a:spLocks/>
          </p:cNvSpPr>
          <p:nvPr/>
        </p:nvSpPr>
        <p:spPr bwMode="auto">
          <a:xfrm>
            <a:off x="5963245" y="667122"/>
            <a:ext cx="14288" cy="68263"/>
          </a:xfrm>
          <a:custGeom>
            <a:avLst/>
            <a:gdLst>
              <a:gd name="T0" fmla="*/ 0 w 11"/>
              <a:gd name="T1" fmla="*/ 0 h 51"/>
              <a:gd name="T2" fmla="*/ 0 w 11"/>
              <a:gd name="T3" fmla="*/ 0 h 51"/>
              <a:gd name="T4" fmla="*/ 0 w 11"/>
              <a:gd name="T5" fmla="*/ 5336560 h 51"/>
              <a:gd name="T6" fmla="*/ 0 w 11"/>
              <a:gd name="T7" fmla="*/ 19566050 h 51"/>
              <a:gd name="T8" fmla="*/ 1747033 w 11"/>
              <a:gd name="T9" fmla="*/ 51582735 h 51"/>
              <a:gd name="T10" fmla="*/ 1747033 w 11"/>
              <a:gd name="T11" fmla="*/ 76485345 h 51"/>
              <a:gd name="T12" fmla="*/ 1747033 w 11"/>
              <a:gd name="T13" fmla="*/ 87157128 h 51"/>
              <a:gd name="T14" fmla="*/ 1747033 w 11"/>
              <a:gd name="T15" fmla="*/ 88935981 h 51"/>
              <a:gd name="T16" fmla="*/ 1747033 w 11"/>
              <a:gd name="T17" fmla="*/ 90714835 h 51"/>
              <a:gd name="T18" fmla="*/ 3494065 w 11"/>
              <a:gd name="T19" fmla="*/ 87157128 h 51"/>
              <a:gd name="T20" fmla="*/ 3494065 w 11"/>
              <a:gd name="T21" fmla="*/ 80043052 h 51"/>
              <a:gd name="T22" fmla="*/ 3494065 w 11"/>
              <a:gd name="T23" fmla="*/ 33795539 h 51"/>
              <a:gd name="T24" fmla="*/ 3494065 w 11"/>
              <a:gd name="T25" fmla="*/ 12450636 h 51"/>
              <a:gd name="T26" fmla="*/ 5241098 w 11"/>
              <a:gd name="T27" fmla="*/ 5336560 h 51"/>
              <a:gd name="T28" fmla="*/ 5241098 w 11"/>
              <a:gd name="T29" fmla="*/ 0 h 51"/>
              <a:gd name="T30" fmla="*/ 5241098 w 11"/>
              <a:gd name="T31" fmla="*/ 0 h 51"/>
              <a:gd name="T32" fmla="*/ 5241098 w 11"/>
              <a:gd name="T33" fmla="*/ 1778853 h 51"/>
              <a:gd name="T34" fmla="*/ 5241098 w 11"/>
              <a:gd name="T35" fmla="*/ 8894267 h 51"/>
              <a:gd name="T36" fmla="*/ 6988131 w 11"/>
              <a:gd name="T37" fmla="*/ 35574392 h 51"/>
              <a:gd name="T38" fmla="*/ 6988131 w 11"/>
              <a:gd name="T39" fmla="*/ 65812224 h 51"/>
              <a:gd name="T40" fmla="*/ 6988131 w 11"/>
              <a:gd name="T41" fmla="*/ 80043052 h 51"/>
              <a:gd name="T42" fmla="*/ 6988131 w 11"/>
              <a:gd name="T43" fmla="*/ 87157128 h 51"/>
              <a:gd name="T44" fmla="*/ 6988131 w 11"/>
              <a:gd name="T45" fmla="*/ 90714835 h 51"/>
              <a:gd name="T46" fmla="*/ 6988131 w 11"/>
              <a:gd name="T47" fmla="*/ 88935981 h 51"/>
              <a:gd name="T48" fmla="*/ 6988131 w 11"/>
              <a:gd name="T49" fmla="*/ 85378274 h 51"/>
              <a:gd name="T50" fmla="*/ 8735164 w 11"/>
              <a:gd name="T51" fmla="*/ 78264199 h 51"/>
              <a:gd name="T52" fmla="*/ 8735164 w 11"/>
              <a:gd name="T53" fmla="*/ 56919296 h 51"/>
              <a:gd name="T54" fmla="*/ 8735164 w 11"/>
              <a:gd name="T55" fmla="*/ 23123757 h 51"/>
              <a:gd name="T56" fmla="*/ 8735164 w 11"/>
              <a:gd name="T57" fmla="*/ 8894267 h 51"/>
              <a:gd name="T58" fmla="*/ 8735164 w 11"/>
              <a:gd name="T59" fmla="*/ 1778853 h 51"/>
              <a:gd name="T60" fmla="*/ 10482196 w 11"/>
              <a:gd name="T61" fmla="*/ 0 h 51"/>
              <a:gd name="T62" fmla="*/ 10482196 w 11"/>
              <a:gd name="T63" fmla="*/ 0 h 51"/>
              <a:gd name="T64" fmla="*/ 10482196 w 11"/>
              <a:gd name="T65" fmla="*/ 5336560 h 51"/>
              <a:gd name="T66" fmla="*/ 10482196 w 11"/>
              <a:gd name="T67" fmla="*/ 12450636 h 51"/>
              <a:gd name="T68" fmla="*/ 10482196 w 11"/>
              <a:gd name="T69" fmla="*/ 51582735 h 51"/>
              <a:gd name="T70" fmla="*/ 12229229 w 11"/>
              <a:gd name="T71" fmla="*/ 71148785 h 51"/>
              <a:gd name="T72" fmla="*/ 12229229 w 11"/>
              <a:gd name="T73" fmla="*/ 81820567 h 51"/>
              <a:gd name="T74" fmla="*/ 12229229 w 11"/>
              <a:gd name="T75" fmla="*/ 88935981 h 51"/>
              <a:gd name="T76" fmla="*/ 12229229 w 11"/>
              <a:gd name="T77" fmla="*/ 90714835 h 51"/>
              <a:gd name="T78" fmla="*/ 12229229 w 11"/>
              <a:gd name="T79" fmla="*/ 88935981 h 51"/>
              <a:gd name="T80" fmla="*/ 12229229 w 11"/>
              <a:gd name="T81" fmla="*/ 85378274 h 51"/>
              <a:gd name="T82" fmla="*/ 13976262 w 11"/>
              <a:gd name="T83" fmla="*/ 72927638 h 51"/>
              <a:gd name="T84" fmla="*/ 13976262 w 11"/>
              <a:gd name="T85" fmla="*/ 40910953 h 51"/>
              <a:gd name="T86" fmla="*/ 13976262 w 11"/>
              <a:gd name="T87" fmla="*/ 19566050 h 51"/>
              <a:gd name="T88" fmla="*/ 13976262 w 11"/>
              <a:gd name="T89" fmla="*/ 8894267 h 51"/>
              <a:gd name="T90" fmla="*/ 13976262 w 11"/>
              <a:gd name="T91" fmla="*/ 1778853 h 51"/>
              <a:gd name="T92" fmla="*/ 15723295 w 11"/>
              <a:gd name="T93" fmla="*/ 0 h 51"/>
              <a:gd name="T94" fmla="*/ 15723295 w 11"/>
              <a:gd name="T95" fmla="*/ 0 h 51"/>
              <a:gd name="T96" fmla="*/ 15723295 w 11"/>
              <a:gd name="T97" fmla="*/ 3557707 h 51"/>
              <a:gd name="T98" fmla="*/ 15723295 w 11"/>
              <a:gd name="T99" fmla="*/ 10671782 h 51"/>
              <a:gd name="T100" fmla="*/ 15723295 w 11"/>
              <a:gd name="T101" fmla="*/ 24902610 h 51"/>
              <a:gd name="T102" fmla="*/ 15723295 w 11"/>
              <a:gd name="T103" fmla="*/ 55140442 h 51"/>
              <a:gd name="T104" fmla="*/ 15723295 w 11"/>
              <a:gd name="T105" fmla="*/ 74706492 h 51"/>
              <a:gd name="T106" fmla="*/ 17470327 w 11"/>
              <a:gd name="T107" fmla="*/ 87157128 h 51"/>
              <a:gd name="T108" fmla="*/ 17470327 w 11"/>
              <a:gd name="T109" fmla="*/ 88935981 h 51"/>
              <a:gd name="T110" fmla="*/ 17470327 w 11"/>
              <a:gd name="T111" fmla="*/ 90714835 h 51"/>
              <a:gd name="T112" fmla="*/ 17470327 w 11"/>
              <a:gd name="T113" fmla="*/ 87157128 h 51"/>
              <a:gd name="T114" fmla="*/ 17470327 w 11"/>
              <a:gd name="T115" fmla="*/ 80043052 h 51"/>
              <a:gd name="T116" fmla="*/ 19217360 w 11"/>
              <a:gd name="T117" fmla="*/ 49803882 h 51"/>
              <a:gd name="T118" fmla="*/ 19217360 w 11"/>
              <a:gd name="T119" fmla="*/ 19566050 h 51"/>
              <a:gd name="T120" fmla="*/ 19217360 w 11"/>
              <a:gd name="T121" fmla="*/ 7115414 h 51"/>
              <a:gd name="T122" fmla="*/ 19217360 w 11"/>
              <a:gd name="T123" fmla="*/ 1778853 h 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1"/>
              <a:gd name="T187" fmla="*/ 0 h 51"/>
              <a:gd name="T188" fmla="*/ 11 w 11"/>
              <a:gd name="T189" fmla="*/ 51 h 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1" h="51">
                <a:moveTo>
                  <a:pt x="0" y="1"/>
                </a:move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  <a:lnTo>
                  <a:pt x="0" y="3"/>
                </a:lnTo>
                <a:lnTo>
                  <a:pt x="0" y="4"/>
                </a:lnTo>
                <a:lnTo>
                  <a:pt x="0" y="5"/>
                </a:lnTo>
                <a:lnTo>
                  <a:pt x="0" y="6"/>
                </a:lnTo>
                <a:lnTo>
                  <a:pt x="0" y="7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6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1" y="29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1" y="38"/>
                </a:lnTo>
                <a:lnTo>
                  <a:pt x="1" y="41"/>
                </a:lnTo>
                <a:lnTo>
                  <a:pt x="1" y="42"/>
                </a:lnTo>
                <a:lnTo>
                  <a:pt x="1" y="43"/>
                </a:lnTo>
                <a:lnTo>
                  <a:pt x="1" y="46"/>
                </a:lnTo>
                <a:lnTo>
                  <a:pt x="1" y="47"/>
                </a:lnTo>
                <a:lnTo>
                  <a:pt x="1" y="48"/>
                </a:lnTo>
                <a:lnTo>
                  <a:pt x="1" y="49"/>
                </a:lnTo>
                <a:lnTo>
                  <a:pt x="1" y="50"/>
                </a:lnTo>
                <a:lnTo>
                  <a:pt x="1" y="51"/>
                </a:lnTo>
                <a:lnTo>
                  <a:pt x="1" y="50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4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2" y="31"/>
                </a:lnTo>
                <a:lnTo>
                  <a:pt x="2" y="19"/>
                </a:lnTo>
                <a:lnTo>
                  <a:pt x="2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2"/>
                </a:lnTo>
                <a:lnTo>
                  <a:pt x="2" y="11"/>
                </a:lnTo>
                <a:lnTo>
                  <a:pt x="2" y="10"/>
                </a:lnTo>
                <a:lnTo>
                  <a:pt x="2" y="7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3"/>
                </a:lnTo>
                <a:lnTo>
                  <a:pt x="3" y="18"/>
                </a:lnTo>
                <a:lnTo>
                  <a:pt x="3" y="19"/>
                </a:lnTo>
                <a:lnTo>
                  <a:pt x="4" y="20"/>
                </a:lnTo>
                <a:lnTo>
                  <a:pt x="4" y="21"/>
                </a:lnTo>
                <a:lnTo>
                  <a:pt x="4" y="24"/>
                </a:lnTo>
                <a:lnTo>
                  <a:pt x="4" y="31"/>
                </a:lnTo>
                <a:lnTo>
                  <a:pt x="4" y="32"/>
                </a:lnTo>
                <a:lnTo>
                  <a:pt x="4" y="34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4" y="50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4" y="48"/>
                </a:lnTo>
                <a:lnTo>
                  <a:pt x="4" y="47"/>
                </a:lnTo>
                <a:lnTo>
                  <a:pt x="4" y="46"/>
                </a:lnTo>
                <a:lnTo>
                  <a:pt x="4" y="45"/>
                </a:lnTo>
                <a:lnTo>
                  <a:pt x="5" y="44"/>
                </a:lnTo>
                <a:lnTo>
                  <a:pt x="5" y="42"/>
                </a:lnTo>
                <a:lnTo>
                  <a:pt x="5" y="40"/>
                </a:lnTo>
                <a:lnTo>
                  <a:pt x="5" y="39"/>
                </a:lnTo>
                <a:lnTo>
                  <a:pt x="5" y="38"/>
                </a:lnTo>
                <a:lnTo>
                  <a:pt x="5" y="37"/>
                </a:lnTo>
                <a:lnTo>
                  <a:pt x="5" y="34"/>
                </a:lnTo>
                <a:lnTo>
                  <a:pt x="5" y="33"/>
                </a:lnTo>
                <a:lnTo>
                  <a:pt x="5" y="32"/>
                </a:lnTo>
                <a:lnTo>
                  <a:pt x="5" y="30"/>
                </a:lnTo>
                <a:lnTo>
                  <a:pt x="5" y="27"/>
                </a:lnTo>
                <a:lnTo>
                  <a:pt x="5" y="20"/>
                </a:lnTo>
                <a:lnTo>
                  <a:pt x="5" y="19"/>
                </a:lnTo>
                <a:lnTo>
                  <a:pt x="5" y="17"/>
                </a:lnTo>
                <a:lnTo>
                  <a:pt x="5" y="14"/>
                </a:lnTo>
                <a:lnTo>
                  <a:pt x="5" y="13"/>
                </a:lnTo>
                <a:lnTo>
                  <a:pt x="5" y="11"/>
                </a:lnTo>
                <a:lnTo>
                  <a:pt x="5" y="8"/>
                </a:lnTo>
                <a:lnTo>
                  <a:pt x="5" y="7"/>
                </a:lnTo>
                <a:lnTo>
                  <a:pt x="5" y="6"/>
                </a:lnTo>
                <a:lnTo>
                  <a:pt x="5" y="5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6" y="5"/>
                </a:lnTo>
                <a:lnTo>
                  <a:pt x="6" y="6"/>
                </a:lnTo>
                <a:lnTo>
                  <a:pt x="6" y="7"/>
                </a:lnTo>
                <a:lnTo>
                  <a:pt x="6" y="8"/>
                </a:lnTo>
                <a:lnTo>
                  <a:pt x="6" y="11"/>
                </a:lnTo>
                <a:lnTo>
                  <a:pt x="6" y="17"/>
                </a:lnTo>
                <a:lnTo>
                  <a:pt x="6" y="18"/>
                </a:lnTo>
                <a:lnTo>
                  <a:pt x="6" y="19"/>
                </a:lnTo>
                <a:lnTo>
                  <a:pt x="6" y="22"/>
                </a:lnTo>
                <a:lnTo>
                  <a:pt x="6" y="29"/>
                </a:lnTo>
                <a:lnTo>
                  <a:pt x="6" y="30"/>
                </a:lnTo>
                <a:lnTo>
                  <a:pt x="7" y="32"/>
                </a:lnTo>
                <a:lnTo>
                  <a:pt x="7" y="35"/>
                </a:lnTo>
                <a:lnTo>
                  <a:pt x="7" y="36"/>
                </a:lnTo>
                <a:lnTo>
                  <a:pt x="7" y="38"/>
                </a:lnTo>
                <a:lnTo>
                  <a:pt x="7" y="40"/>
                </a:lnTo>
                <a:lnTo>
                  <a:pt x="7" y="41"/>
                </a:lnTo>
                <a:lnTo>
                  <a:pt x="7" y="43"/>
                </a:lnTo>
                <a:lnTo>
                  <a:pt x="7" y="44"/>
                </a:lnTo>
                <a:lnTo>
                  <a:pt x="7" y="45"/>
                </a:lnTo>
                <a:lnTo>
                  <a:pt x="7" y="46"/>
                </a:lnTo>
                <a:lnTo>
                  <a:pt x="7" y="47"/>
                </a:lnTo>
                <a:lnTo>
                  <a:pt x="7" y="48"/>
                </a:lnTo>
                <a:lnTo>
                  <a:pt x="7" y="49"/>
                </a:lnTo>
                <a:lnTo>
                  <a:pt x="7" y="50"/>
                </a:lnTo>
                <a:lnTo>
                  <a:pt x="7" y="51"/>
                </a:lnTo>
                <a:lnTo>
                  <a:pt x="7" y="50"/>
                </a:lnTo>
                <a:lnTo>
                  <a:pt x="7" y="49"/>
                </a:lnTo>
                <a:lnTo>
                  <a:pt x="7" y="48"/>
                </a:lnTo>
                <a:lnTo>
                  <a:pt x="7" y="47"/>
                </a:lnTo>
                <a:lnTo>
                  <a:pt x="7" y="46"/>
                </a:lnTo>
                <a:lnTo>
                  <a:pt x="7" y="45"/>
                </a:lnTo>
                <a:lnTo>
                  <a:pt x="7" y="44"/>
                </a:lnTo>
                <a:lnTo>
                  <a:pt x="8" y="42"/>
                </a:lnTo>
                <a:lnTo>
                  <a:pt x="8" y="41"/>
                </a:lnTo>
                <a:lnTo>
                  <a:pt x="8" y="40"/>
                </a:lnTo>
                <a:lnTo>
                  <a:pt x="8" y="39"/>
                </a:lnTo>
                <a:lnTo>
                  <a:pt x="8" y="36"/>
                </a:lnTo>
                <a:lnTo>
                  <a:pt x="8" y="35"/>
                </a:lnTo>
                <a:lnTo>
                  <a:pt x="8" y="34"/>
                </a:lnTo>
                <a:lnTo>
                  <a:pt x="8" y="33"/>
                </a:lnTo>
                <a:lnTo>
                  <a:pt x="8" y="29"/>
                </a:lnTo>
                <a:lnTo>
                  <a:pt x="8" y="23"/>
                </a:lnTo>
                <a:lnTo>
                  <a:pt x="8" y="22"/>
                </a:lnTo>
                <a:lnTo>
                  <a:pt x="8" y="21"/>
                </a:lnTo>
                <a:lnTo>
                  <a:pt x="8" y="20"/>
                </a:lnTo>
                <a:lnTo>
                  <a:pt x="8" y="17"/>
                </a:lnTo>
                <a:lnTo>
                  <a:pt x="8" y="16"/>
                </a:lnTo>
                <a:lnTo>
                  <a:pt x="8" y="15"/>
                </a:lnTo>
                <a:lnTo>
                  <a:pt x="8" y="14"/>
                </a:lnTo>
                <a:lnTo>
                  <a:pt x="8" y="11"/>
                </a:lnTo>
                <a:lnTo>
                  <a:pt x="8" y="10"/>
                </a:lnTo>
                <a:lnTo>
                  <a:pt x="8" y="8"/>
                </a:lnTo>
                <a:lnTo>
                  <a:pt x="8" y="7"/>
                </a:lnTo>
                <a:lnTo>
                  <a:pt x="8" y="6"/>
                </a:lnTo>
                <a:lnTo>
                  <a:pt x="8" y="5"/>
                </a:lnTo>
                <a:lnTo>
                  <a:pt x="8" y="4"/>
                </a:lnTo>
                <a:lnTo>
                  <a:pt x="8" y="3"/>
                </a:lnTo>
                <a:lnTo>
                  <a:pt x="8" y="2"/>
                </a:lnTo>
                <a:lnTo>
                  <a:pt x="8" y="1"/>
                </a:lnTo>
                <a:lnTo>
                  <a:pt x="9" y="0"/>
                </a:lnTo>
                <a:lnTo>
                  <a:pt x="9" y="1"/>
                </a:lnTo>
                <a:lnTo>
                  <a:pt x="9" y="2"/>
                </a:lnTo>
                <a:lnTo>
                  <a:pt x="9" y="3"/>
                </a:lnTo>
                <a:lnTo>
                  <a:pt x="9" y="4"/>
                </a:lnTo>
                <a:lnTo>
                  <a:pt x="9" y="5"/>
                </a:lnTo>
                <a:lnTo>
                  <a:pt x="9" y="6"/>
                </a:lnTo>
                <a:lnTo>
                  <a:pt x="9" y="7"/>
                </a:lnTo>
                <a:lnTo>
                  <a:pt x="9" y="8"/>
                </a:lnTo>
                <a:lnTo>
                  <a:pt x="9" y="9"/>
                </a:lnTo>
                <a:lnTo>
                  <a:pt x="9" y="12"/>
                </a:lnTo>
                <a:lnTo>
                  <a:pt x="9" y="13"/>
                </a:lnTo>
                <a:lnTo>
                  <a:pt x="9" y="14"/>
                </a:lnTo>
                <a:lnTo>
                  <a:pt x="9" y="17"/>
                </a:lnTo>
                <a:lnTo>
                  <a:pt x="9" y="23"/>
                </a:lnTo>
                <a:lnTo>
                  <a:pt x="9" y="24"/>
                </a:lnTo>
                <a:lnTo>
                  <a:pt x="9" y="25"/>
                </a:lnTo>
                <a:lnTo>
                  <a:pt x="9" y="26"/>
                </a:lnTo>
                <a:lnTo>
                  <a:pt x="9" y="29"/>
                </a:lnTo>
                <a:lnTo>
                  <a:pt x="9" y="30"/>
                </a:lnTo>
                <a:lnTo>
                  <a:pt x="9" y="31"/>
                </a:lnTo>
                <a:lnTo>
                  <a:pt x="9" y="32"/>
                </a:lnTo>
                <a:lnTo>
                  <a:pt x="9" y="35"/>
                </a:lnTo>
                <a:lnTo>
                  <a:pt x="9" y="36"/>
                </a:lnTo>
                <a:lnTo>
                  <a:pt x="9" y="37"/>
                </a:lnTo>
                <a:lnTo>
                  <a:pt x="9" y="38"/>
                </a:lnTo>
                <a:lnTo>
                  <a:pt x="9" y="41"/>
                </a:lnTo>
                <a:lnTo>
                  <a:pt x="9" y="42"/>
                </a:lnTo>
                <a:lnTo>
                  <a:pt x="10" y="43"/>
                </a:lnTo>
                <a:lnTo>
                  <a:pt x="10" y="45"/>
                </a:lnTo>
                <a:lnTo>
                  <a:pt x="10" y="46"/>
                </a:lnTo>
                <a:lnTo>
                  <a:pt x="10" y="47"/>
                </a:lnTo>
                <a:lnTo>
                  <a:pt x="10" y="48"/>
                </a:lnTo>
                <a:lnTo>
                  <a:pt x="10" y="49"/>
                </a:lnTo>
                <a:lnTo>
                  <a:pt x="10" y="50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8"/>
                </a:lnTo>
                <a:lnTo>
                  <a:pt x="10" y="47"/>
                </a:lnTo>
                <a:lnTo>
                  <a:pt x="10" y="46"/>
                </a:lnTo>
                <a:lnTo>
                  <a:pt x="10" y="45"/>
                </a:lnTo>
                <a:lnTo>
                  <a:pt x="10" y="44"/>
                </a:lnTo>
                <a:lnTo>
                  <a:pt x="10" y="41"/>
                </a:lnTo>
                <a:lnTo>
                  <a:pt x="10" y="40"/>
                </a:lnTo>
                <a:lnTo>
                  <a:pt x="10" y="38"/>
                </a:lnTo>
                <a:lnTo>
                  <a:pt x="10" y="35"/>
                </a:lnTo>
                <a:lnTo>
                  <a:pt x="11" y="29"/>
                </a:lnTo>
                <a:lnTo>
                  <a:pt x="11" y="28"/>
                </a:lnTo>
                <a:lnTo>
                  <a:pt x="11" y="27"/>
                </a:lnTo>
                <a:lnTo>
                  <a:pt x="11" y="26"/>
                </a:lnTo>
                <a:lnTo>
                  <a:pt x="11" y="23"/>
                </a:lnTo>
                <a:lnTo>
                  <a:pt x="11" y="17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1" y="11"/>
                </a:lnTo>
                <a:lnTo>
                  <a:pt x="11" y="10"/>
                </a:lnTo>
                <a:lnTo>
                  <a:pt x="11" y="8"/>
                </a:lnTo>
                <a:lnTo>
                  <a:pt x="11" y="6"/>
                </a:lnTo>
                <a:lnTo>
                  <a:pt x="11" y="5"/>
                </a:lnTo>
                <a:lnTo>
                  <a:pt x="11" y="4"/>
                </a:lnTo>
                <a:lnTo>
                  <a:pt x="11" y="3"/>
                </a:lnTo>
                <a:lnTo>
                  <a:pt x="11" y="2"/>
                </a:lnTo>
                <a:lnTo>
                  <a:pt x="11" y="1"/>
                </a:lnTo>
                <a:lnTo>
                  <a:pt x="11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5977533" y="667122"/>
            <a:ext cx="7937" cy="68263"/>
          </a:xfrm>
          <a:custGeom>
            <a:avLst/>
            <a:gdLst>
              <a:gd name="T0" fmla="*/ 0 w 6"/>
              <a:gd name="T1" fmla="*/ 0 h 51"/>
              <a:gd name="T2" fmla="*/ 0 w 6"/>
              <a:gd name="T3" fmla="*/ 0 h 51"/>
              <a:gd name="T4" fmla="*/ 1779211 w 6"/>
              <a:gd name="T5" fmla="*/ 1778853 h 51"/>
              <a:gd name="T6" fmla="*/ 1779211 w 6"/>
              <a:gd name="T7" fmla="*/ 3557707 h 51"/>
              <a:gd name="T8" fmla="*/ 1779211 w 6"/>
              <a:gd name="T9" fmla="*/ 8894267 h 51"/>
              <a:gd name="T10" fmla="*/ 1779211 w 6"/>
              <a:gd name="T11" fmla="*/ 23123757 h 51"/>
              <a:gd name="T12" fmla="*/ 1779211 w 6"/>
              <a:gd name="T13" fmla="*/ 46246175 h 51"/>
              <a:gd name="T14" fmla="*/ 1779211 w 6"/>
              <a:gd name="T15" fmla="*/ 69369931 h 51"/>
              <a:gd name="T16" fmla="*/ 3558422 w 6"/>
              <a:gd name="T17" fmla="*/ 80043052 h 51"/>
              <a:gd name="T18" fmla="*/ 3558422 w 6"/>
              <a:gd name="T19" fmla="*/ 85378274 h 51"/>
              <a:gd name="T20" fmla="*/ 3558422 w 6"/>
              <a:gd name="T21" fmla="*/ 88935981 h 51"/>
              <a:gd name="T22" fmla="*/ 3558422 w 6"/>
              <a:gd name="T23" fmla="*/ 88935981 h 51"/>
              <a:gd name="T24" fmla="*/ 3558422 w 6"/>
              <a:gd name="T25" fmla="*/ 90714835 h 51"/>
              <a:gd name="T26" fmla="*/ 3558422 w 6"/>
              <a:gd name="T27" fmla="*/ 88935981 h 51"/>
              <a:gd name="T28" fmla="*/ 3558422 w 6"/>
              <a:gd name="T29" fmla="*/ 87157128 h 51"/>
              <a:gd name="T30" fmla="*/ 3558422 w 6"/>
              <a:gd name="T31" fmla="*/ 85378274 h 51"/>
              <a:gd name="T32" fmla="*/ 3558422 w 6"/>
              <a:gd name="T33" fmla="*/ 76485345 h 51"/>
              <a:gd name="T34" fmla="*/ 5337633 w 6"/>
              <a:gd name="T35" fmla="*/ 55140442 h 51"/>
              <a:gd name="T36" fmla="*/ 5337633 w 6"/>
              <a:gd name="T37" fmla="*/ 33795539 h 51"/>
              <a:gd name="T38" fmla="*/ 5337633 w 6"/>
              <a:gd name="T39" fmla="*/ 21344903 h 51"/>
              <a:gd name="T40" fmla="*/ 5337633 w 6"/>
              <a:gd name="T41" fmla="*/ 12450636 h 51"/>
              <a:gd name="T42" fmla="*/ 5337633 w 6"/>
              <a:gd name="T43" fmla="*/ 5336560 h 51"/>
              <a:gd name="T44" fmla="*/ 5337633 w 6"/>
              <a:gd name="T45" fmla="*/ 3557707 h 51"/>
              <a:gd name="T46" fmla="*/ 5337633 w 6"/>
              <a:gd name="T47" fmla="*/ 1778853 h 51"/>
              <a:gd name="T48" fmla="*/ 5337633 w 6"/>
              <a:gd name="T49" fmla="*/ 0 h 51"/>
              <a:gd name="T50" fmla="*/ 5337633 w 6"/>
              <a:gd name="T51" fmla="*/ 0 h 51"/>
              <a:gd name="T52" fmla="*/ 5337633 w 6"/>
              <a:gd name="T53" fmla="*/ 0 h 51"/>
              <a:gd name="T54" fmla="*/ 5337633 w 6"/>
              <a:gd name="T55" fmla="*/ 3557707 h 51"/>
              <a:gd name="T56" fmla="*/ 5337633 w 6"/>
              <a:gd name="T57" fmla="*/ 7115414 h 51"/>
              <a:gd name="T58" fmla="*/ 7116843 w 6"/>
              <a:gd name="T59" fmla="*/ 14229489 h 51"/>
              <a:gd name="T60" fmla="*/ 7116843 w 6"/>
              <a:gd name="T61" fmla="*/ 30237832 h 51"/>
              <a:gd name="T62" fmla="*/ 7116843 w 6"/>
              <a:gd name="T63" fmla="*/ 53361589 h 51"/>
              <a:gd name="T64" fmla="*/ 7116843 w 6"/>
              <a:gd name="T65" fmla="*/ 65812224 h 51"/>
              <a:gd name="T66" fmla="*/ 7116843 w 6"/>
              <a:gd name="T67" fmla="*/ 76485345 h 51"/>
              <a:gd name="T68" fmla="*/ 7116843 w 6"/>
              <a:gd name="T69" fmla="*/ 81820567 h 51"/>
              <a:gd name="T70" fmla="*/ 7116843 w 6"/>
              <a:gd name="T71" fmla="*/ 85378274 h 51"/>
              <a:gd name="T72" fmla="*/ 8896054 w 6"/>
              <a:gd name="T73" fmla="*/ 88935981 h 51"/>
              <a:gd name="T74" fmla="*/ 8896054 w 6"/>
              <a:gd name="T75" fmla="*/ 90714835 h 51"/>
              <a:gd name="T76" fmla="*/ 8896054 w 6"/>
              <a:gd name="T77" fmla="*/ 90714835 h 51"/>
              <a:gd name="T78" fmla="*/ 8896054 w 6"/>
              <a:gd name="T79" fmla="*/ 88935981 h 51"/>
              <a:gd name="T80" fmla="*/ 8896054 w 6"/>
              <a:gd name="T81" fmla="*/ 87157128 h 51"/>
              <a:gd name="T82" fmla="*/ 8896054 w 6"/>
              <a:gd name="T83" fmla="*/ 83599421 h 51"/>
              <a:gd name="T84" fmla="*/ 8896054 w 6"/>
              <a:gd name="T85" fmla="*/ 74706492 h 51"/>
              <a:gd name="T86" fmla="*/ 8896054 w 6"/>
              <a:gd name="T87" fmla="*/ 64033371 h 51"/>
              <a:gd name="T88" fmla="*/ 8896054 w 6"/>
              <a:gd name="T89" fmla="*/ 40910953 h 51"/>
              <a:gd name="T90" fmla="*/ 10675265 w 6"/>
              <a:gd name="T91" fmla="*/ 19566050 h 51"/>
              <a:gd name="T92" fmla="*/ 10675265 w 6"/>
              <a:gd name="T93" fmla="*/ 12450636 h 51"/>
              <a:gd name="T94" fmla="*/ 10675265 w 6"/>
              <a:gd name="T95" fmla="*/ 7115414 h 51"/>
              <a:gd name="T96" fmla="*/ 10675265 w 6"/>
              <a:gd name="T97" fmla="*/ 3557707 h 51"/>
              <a:gd name="T98" fmla="*/ 10675265 w 6"/>
              <a:gd name="T99" fmla="*/ 0 h 51"/>
              <a:gd name="T100" fmla="*/ 10675265 w 6"/>
              <a:gd name="T101" fmla="*/ 0 h 5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"/>
              <a:gd name="T154" fmla="*/ 0 h 51"/>
              <a:gd name="T155" fmla="*/ 6 w 6"/>
              <a:gd name="T156" fmla="*/ 51 h 51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" h="51">
                <a:moveTo>
                  <a:pt x="0" y="0"/>
                </a:moveTo>
                <a:lnTo>
                  <a:pt x="0" y="0"/>
                </a:ln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1" y="5"/>
                </a:lnTo>
                <a:lnTo>
                  <a:pt x="1" y="7"/>
                </a:lnTo>
                <a:lnTo>
                  <a:pt x="1" y="8"/>
                </a:lnTo>
                <a:lnTo>
                  <a:pt x="1" y="9"/>
                </a:lnTo>
                <a:lnTo>
                  <a:pt x="1" y="10"/>
                </a:lnTo>
                <a:lnTo>
                  <a:pt x="1" y="13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6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9"/>
                </a:lnTo>
                <a:lnTo>
                  <a:pt x="1" y="40"/>
                </a:lnTo>
                <a:lnTo>
                  <a:pt x="1" y="41"/>
                </a:lnTo>
                <a:lnTo>
                  <a:pt x="2" y="44"/>
                </a:lnTo>
                <a:lnTo>
                  <a:pt x="2" y="45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2" y="49"/>
                </a:lnTo>
                <a:lnTo>
                  <a:pt x="2" y="50"/>
                </a:lnTo>
                <a:lnTo>
                  <a:pt x="2" y="51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2" y="41"/>
                </a:lnTo>
                <a:lnTo>
                  <a:pt x="2" y="40"/>
                </a:lnTo>
                <a:lnTo>
                  <a:pt x="2" y="37"/>
                </a:lnTo>
                <a:lnTo>
                  <a:pt x="3" y="31"/>
                </a:lnTo>
                <a:lnTo>
                  <a:pt x="3" y="30"/>
                </a:lnTo>
                <a:lnTo>
                  <a:pt x="3" y="29"/>
                </a:lnTo>
                <a:lnTo>
                  <a:pt x="3" y="28"/>
                </a:lnTo>
                <a:lnTo>
                  <a:pt x="3" y="25"/>
                </a:lnTo>
                <a:lnTo>
                  <a:pt x="3" y="19"/>
                </a:lnTo>
                <a:lnTo>
                  <a:pt x="3" y="18"/>
                </a:lnTo>
                <a:lnTo>
                  <a:pt x="3" y="17"/>
                </a:lnTo>
                <a:lnTo>
                  <a:pt x="3" y="16"/>
                </a:lnTo>
                <a:lnTo>
                  <a:pt x="3" y="13"/>
                </a:lnTo>
                <a:lnTo>
                  <a:pt x="3" y="12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  <a:lnTo>
                  <a:pt x="3" y="1"/>
                </a:lnTo>
                <a:lnTo>
                  <a:pt x="3" y="2"/>
                </a:lnTo>
                <a:lnTo>
                  <a:pt x="3" y="3"/>
                </a:lnTo>
                <a:lnTo>
                  <a:pt x="3" y="4"/>
                </a:lnTo>
                <a:lnTo>
                  <a:pt x="3" y="5"/>
                </a:lnTo>
                <a:lnTo>
                  <a:pt x="3" y="6"/>
                </a:lnTo>
                <a:lnTo>
                  <a:pt x="4" y="6"/>
                </a:lnTo>
                <a:lnTo>
                  <a:pt x="4" y="7"/>
                </a:lnTo>
                <a:lnTo>
                  <a:pt x="4" y="8"/>
                </a:lnTo>
                <a:lnTo>
                  <a:pt x="4" y="11"/>
                </a:lnTo>
                <a:lnTo>
                  <a:pt x="4" y="12"/>
                </a:lnTo>
                <a:lnTo>
                  <a:pt x="4" y="13"/>
                </a:lnTo>
                <a:lnTo>
                  <a:pt x="4" y="17"/>
                </a:lnTo>
                <a:lnTo>
                  <a:pt x="4" y="18"/>
                </a:lnTo>
                <a:lnTo>
                  <a:pt x="4" y="20"/>
                </a:lnTo>
                <a:lnTo>
                  <a:pt x="4" y="23"/>
                </a:lnTo>
                <a:lnTo>
                  <a:pt x="4" y="30"/>
                </a:lnTo>
                <a:lnTo>
                  <a:pt x="4" y="31"/>
                </a:lnTo>
                <a:lnTo>
                  <a:pt x="4" y="32"/>
                </a:lnTo>
                <a:lnTo>
                  <a:pt x="4" y="33"/>
                </a:lnTo>
                <a:lnTo>
                  <a:pt x="4" y="36"/>
                </a:lnTo>
                <a:lnTo>
                  <a:pt x="4" y="37"/>
                </a:lnTo>
                <a:lnTo>
                  <a:pt x="4" y="38"/>
                </a:lnTo>
                <a:lnTo>
                  <a:pt x="4" y="39"/>
                </a:lnTo>
                <a:lnTo>
                  <a:pt x="4" y="42"/>
                </a:lnTo>
                <a:lnTo>
                  <a:pt x="4" y="43"/>
                </a:lnTo>
                <a:lnTo>
                  <a:pt x="4" y="44"/>
                </a:lnTo>
                <a:lnTo>
                  <a:pt x="4" y="45"/>
                </a:lnTo>
                <a:lnTo>
                  <a:pt x="4" y="46"/>
                </a:lnTo>
                <a:lnTo>
                  <a:pt x="4" y="47"/>
                </a:lnTo>
                <a:lnTo>
                  <a:pt x="4" y="48"/>
                </a:lnTo>
                <a:lnTo>
                  <a:pt x="4" y="49"/>
                </a:lnTo>
                <a:lnTo>
                  <a:pt x="5" y="50"/>
                </a:lnTo>
                <a:lnTo>
                  <a:pt x="5" y="51"/>
                </a:lnTo>
                <a:lnTo>
                  <a:pt x="5" y="50"/>
                </a:lnTo>
                <a:lnTo>
                  <a:pt x="5" y="49"/>
                </a:lnTo>
                <a:lnTo>
                  <a:pt x="5" y="48"/>
                </a:lnTo>
                <a:lnTo>
                  <a:pt x="5" y="47"/>
                </a:lnTo>
                <a:lnTo>
                  <a:pt x="5" y="46"/>
                </a:lnTo>
                <a:lnTo>
                  <a:pt x="5" y="45"/>
                </a:lnTo>
                <a:lnTo>
                  <a:pt x="5" y="44"/>
                </a:lnTo>
                <a:lnTo>
                  <a:pt x="5" y="42"/>
                </a:lnTo>
                <a:lnTo>
                  <a:pt x="5" y="41"/>
                </a:lnTo>
                <a:lnTo>
                  <a:pt x="5" y="39"/>
                </a:lnTo>
                <a:lnTo>
                  <a:pt x="5" y="36"/>
                </a:lnTo>
                <a:lnTo>
                  <a:pt x="5" y="35"/>
                </a:lnTo>
                <a:lnTo>
                  <a:pt x="5" y="34"/>
                </a:lnTo>
                <a:lnTo>
                  <a:pt x="5" y="30"/>
                </a:lnTo>
                <a:lnTo>
                  <a:pt x="5" y="24"/>
                </a:lnTo>
                <a:lnTo>
                  <a:pt x="5" y="23"/>
                </a:lnTo>
                <a:lnTo>
                  <a:pt x="5" y="22"/>
                </a:lnTo>
                <a:lnTo>
                  <a:pt x="5" y="21"/>
                </a:lnTo>
                <a:lnTo>
                  <a:pt x="6" y="18"/>
                </a:lnTo>
                <a:lnTo>
                  <a:pt x="6" y="12"/>
                </a:lnTo>
                <a:lnTo>
                  <a:pt x="6" y="11"/>
                </a:lnTo>
                <a:lnTo>
                  <a:pt x="6" y="10"/>
                </a:lnTo>
                <a:lnTo>
                  <a:pt x="6" y="9"/>
                </a:lnTo>
                <a:lnTo>
                  <a:pt x="6" y="8"/>
                </a:lnTo>
                <a:lnTo>
                  <a:pt x="6" y="7"/>
                </a:lnTo>
                <a:lnTo>
                  <a:pt x="6" y="6"/>
                </a:lnTo>
                <a:lnTo>
                  <a:pt x="6" y="5"/>
                </a:lnTo>
                <a:lnTo>
                  <a:pt x="6" y="4"/>
                </a:lnTo>
                <a:lnTo>
                  <a:pt x="6" y="3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3175" cap="sq">
            <a:solidFill>
              <a:srgbClr val="0000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5086945" y="1386260"/>
            <a:ext cx="11113" cy="1587"/>
          </a:xfrm>
          <a:custGeom>
            <a:avLst/>
            <a:gdLst>
              <a:gd name="T0" fmla="*/ 1868373 w 8"/>
              <a:gd name="T1" fmla="*/ 2109123 h 1"/>
              <a:gd name="T2" fmla="*/ 1868373 w 8"/>
              <a:gd name="T3" fmla="*/ 2109123 h 1"/>
              <a:gd name="T4" fmla="*/ 1868373 w 8"/>
              <a:gd name="T5" fmla="*/ 2109123 h 1"/>
              <a:gd name="T6" fmla="*/ 1868373 w 8"/>
              <a:gd name="T7" fmla="*/ 2109123 h 1"/>
              <a:gd name="T8" fmla="*/ 1868373 w 8"/>
              <a:gd name="T9" fmla="*/ 2109123 h 1"/>
              <a:gd name="T10" fmla="*/ 1868373 w 8"/>
              <a:gd name="T11" fmla="*/ 2109123 h 1"/>
              <a:gd name="T12" fmla="*/ 1868373 w 8"/>
              <a:gd name="T13" fmla="*/ 2109123 h 1"/>
              <a:gd name="T14" fmla="*/ 1868373 w 8"/>
              <a:gd name="T15" fmla="*/ 2109123 h 1"/>
              <a:gd name="T16" fmla="*/ 1868373 w 8"/>
              <a:gd name="T17" fmla="*/ 2109123 h 1"/>
              <a:gd name="T18" fmla="*/ 1868373 w 8"/>
              <a:gd name="T19" fmla="*/ 2109123 h 1"/>
              <a:gd name="T20" fmla="*/ 1868373 w 8"/>
              <a:gd name="T21" fmla="*/ 2109123 h 1"/>
              <a:gd name="T22" fmla="*/ 3736746 w 8"/>
              <a:gd name="T23" fmla="*/ 2109123 h 1"/>
              <a:gd name="T24" fmla="*/ 3736746 w 8"/>
              <a:gd name="T25" fmla="*/ 2109123 h 1"/>
              <a:gd name="T26" fmla="*/ 3736746 w 8"/>
              <a:gd name="T27" fmla="*/ 2109123 h 1"/>
              <a:gd name="T28" fmla="*/ 3736746 w 8"/>
              <a:gd name="T29" fmla="*/ 2109123 h 1"/>
              <a:gd name="T30" fmla="*/ 3736746 w 8"/>
              <a:gd name="T31" fmla="*/ 2109123 h 1"/>
              <a:gd name="T32" fmla="*/ 5605119 w 8"/>
              <a:gd name="T33" fmla="*/ 2109123 h 1"/>
              <a:gd name="T34" fmla="*/ 5605119 w 8"/>
              <a:gd name="T35" fmla="*/ 2109123 h 1"/>
              <a:gd name="T36" fmla="*/ 5605119 w 8"/>
              <a:gd name="T37" fmla="*/ 2109123 h 1"/>
              <a:gd name="T38" fmla="*/ 5605119 w 8"/>
              <a:gd name="T39" fmla="*/ 2109123 h 1"/>
              <a:gd name="T40" fmla="*/ 5605119 w 8"/>
              <a:gd name="T41" fmla="*/ 2109123 h 1"/>
              <a:gd name="T42" fmla="*/ 5605119 w 8"/>
              <a:gd name="T43" fmla="*/ 2109123 h 1"/>
              <a:gd name="T44" fmla="*/ 5605119 w 8"/>
              <a:gd name="T45" fmla="*/ 2109123 h 1"/>
              <a:gd name="T46" fmla="*/ 5605119 w 8"/>
              <a:gd name="T47" fmla="*/ 2109123 h 1"/>
              <a:gd name="T48" fmla="*/ 5605119 w 8"/>
              <a:gd name="T49" fmla="*/ 2109123 h 1"/>
              <a:gd name="T50" fmla="*/ 5605119 w 8"/>
              <a:gd name="T51" fmla="*/ 2109123 h 1"/>
              <a:gd name="T52" fmla="*/ 5605119 w 8"/>
              <a:gd name="T53" fmla="*/ 2109123 h 1"/>
              <a:gd name="T54" fmla="*/ 5605119 w 8"/>
              <a:gd name="T55" fmla="*/ 2109123 h 1"/>
              <a:gd name="T56" fmla="*/ 7473493 w 8"/>
              <a:gd name="T57" fmla="*/ 2109123 h 1"/>
              <a:gd name="T58" fmla="*/ 7473493 w 8"/>
              <a:gd name="T59" fmla="*/ 2109123 h 1"/>
              <a:gd name="T60" fmla="*/ 7473493 w 8"/>
              <a:gd name="T61" fmla="*/ 2109123 h 1"/>
              <a:gd name="T62" fmla="*/ 7473493 w 8"/>
              <a:gd name="T63" fmla="*/ 2109123 h 1"/>
              <a:gd name="T64" fmla="*/ 7473493 w 8"/>
              <a:gd name="T65" fmla="*/ 2109123 h 1"/>
              <a:gd name="T66" fmla="*/ 7473493 w 8"/>
              <a:gd name="T67" fmla="*/ 2109123 h 1"/>
              <a:gd name="T68" fmla="*/ 9341866 w 8"/>
              <a:gd name="T69" fmla="*/ 2109123 h 1"/>
              <a:gd name="T70" fmla="*/ 9341866 w 8"/>
              <a:gd name="T71" fmla="*/ 2109123 h 1"/>
              <a:gd name="T72" fmla="*/ 9341866 w 8"/>
              <a:gd name="T73" fmla="*/ 2109123 h 1"/>
              <a:gd name="T74" fmla="*/ 9341866 w 8"/>
              <a:gd name="T75" fmla="*/ 2109123 h 1"/>
              <a:gd name="T76" fmla="*/ 9341866 w 8"/>
              <a:gd name="T77" fmla="*/ 2109123 h 1"/>
              <a:gd name="T78" fmla="*/ 9341866 w 8"/>
              <a:gd name="T79" fmla="*/ 2109123 h 1"/>
              <a:gd name="T80" fmla="*/ 9341866 w 8"/>
              <a:gd name="T81" fmla="*/ 2109123 h 1"/>
              <a:gd name="T82" fmla="*/ 9341866 w 8"/>
              <a:gd name="T83" fmla="*/ 2109123 h 1"/>
              <a:gd name="T84" fmla="*/ 9341866 w 8"/>
              <a:gd name="T85" fmla="*/ 2109123 h 1"/>
              <a:gd name="T86" fmla="*/ 11210239 w 8"/>
              <a:gd name="T87" fmla="*/ 2109123 h 1"/>
              <a:gd name="T88" fmla="*/ 11210239 w 8"/>
              <a:gd name="T89" fmla="*/ 2109123 h 1"/>
              <a:gd name="T90" fmla="*/ 11210239 w 8"/>
              <a:gd name="T91" fmla="*/ 2109123 h 1"/>
              <a:gd name="T92" fmla="*/ 11210239 w 8"/>
              <a:gd name="T93" fmla="*/ 2109123 h 1"/>
              <a:gd name="T94" fmla="*/ 11210239 w 8"/>
              <a:gd name="T95" fmla="*/ 0 h 1"/>
              <a:gd name="T96" fmla="*/ 11210239 w 8"/>
              <a:gd name="T97" fmla="*/ 0 h 1"/>
              <a:gd name="T98" fmla="*/ 11210239 w 8"/>
              <a:gd name="T99" fmla="*/ 0 h 1"/>
              <a:gd name="T100" fmla="*/ 11210239 w 8"/>
              <a:gd name="T101" fmla="*/ 0 h 1"/>
              <a:gd name="T102" fmla="*/ 11210239 w 8"/>
              <a:gd name="T103" fmla="*/ 0 h 1"/>
              <a:gd name="T104" fmla="*/ 13078612 w 8"/>
              <a:gd name="T105" fmla="*/ 0 h 1"/>
              <a:gd name="T106" fmla="*/ 13078612 w 8"/>
              <a:gd name="T107" fmla="*/ 2109123 h 1"/>
              <a:gd name="T108" fmla="*/ 13078612 w 8"/>
              <a:gd name="T109" fmla="*/ 2109123 h 1"/>
              <a:gd name="T110" fmla="*/ 13078612 w 8"/>
              <a:gd name="T111" fmla="*/ 2109123 h 1"/>
              <a:gd name="T112" fmla="*/ 13078612 w 8"/>
              <a:gd name="T113" fmla="*/ 2109123 h 1"/>
              <a:gd name="T114" fmla="*/ 13078612 w 8"/>
              <a:gd name="T115" fmla="*/ 2109123 h 1"/>
              <a:gd name="T116" fmla="*/ 14946985 w 8"/>
              <a:gd name="T117" fmla="*/ 2109123 h 1"/>
              <a:gd name="T118" fmla="*/ 14946985 w 8"/>
              <a:gd name="T119" fmla="*/ 2109123 h 1"/>
              <a:gd name="T120" fmla="*/ 14946985 w 8"/>
              <a:gd name="T121" fmla="*/ 2109123 h 1"/>
              <a:gd name="T122" fmla="*/ 14946985 w 8"/>
              <a:gd name="T123" fmla="*/ 2109123 h 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8"/>
              <a:gd name="T187" fmla="*/ 0 h 1"/>
              <a:gd name="T188" fmla="*/ 8 w 8"/>
              <a:gd name="T189" fmla="*/ 1 h 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8" h="1">
                <a:moveTo>
                  <a:pt x="0" y="1"/>
                </a:moveTo>
                <a:lnTo>
                  <a:pt x="0" y="1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5" y="1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8" y="1"/>
                </a:lnTo>
              </a:path>
            </a:pathLst>
          </a:custGeom>
          <a:noFill/>
          <a:ln w="3175" cap="sq">
            <a:solidFill>
              <a:srgbClr val="808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196" name="Groupe 13"/>
          <p:cNvGrpSpPr>
            <a:grpSpLocks/>
          </p:cNvGrpSpPr>
          <p:nvPr/>
        </p:nvGrpSpPr>
        <p:grpSpPr bwMode="auto">
          <a:xfrm>
            <a:off x="5098058" y="1311647"/>
            <a:ext cx="220662" cy="150813"/>
            <a:chOff x="4595657" y="4908547"/>
            <a:chExt cx="220575" cy="150167"/>
          </a:xfrm>
        </p:grpSpPr>
        <p:sp>
          <p:nvSpPr>
            <p:cNvPr id="197" name="Freeform 192"/>
            <p:cNvSpPr>
              <a:spLocks/>
            </p:cNvSpPr>
            <p:nvPr/>
          </p:nvSpPr>
          <p:spPr bwMode="auto">
            <a:xfrm>
              <a:off x="4595657" y="4982966"/>
              <a:ext cx="9415" cy="2658"/>
            </a:xfrm>
            <a:custGeom>
              <a:avLst/>
              <a:gdLst>
                <a:gd name="T0" fmla="*/ 0 w 7"/>
                <a:gd name="T1" fmla="*/ 1766241 h 2"/>
                <a:gd name="T2" fmla="*/ 0 w 7"/>
                <a:gd name="T3" fmla="*/ 1766241 h 2"/>
                <a:gd name="T4" fmla="*/ 0 w 7"/>
                <a:gd name="T5" fmla="*/ 1766241 h 2"/>
                <a:gd name="T6" fmla="*/ 0 w 7"/>
                <a:gd name="T7" fmla="*/ 1766241 h 2"/>
                <a:gd name="T8" fmla="*/ 0 w 7"/>
                <a:gd name="T9" fmla="*/ 1766241 h 2"/>
                <a:gd name="T10" fmla="*/ 0 w 7"/>
                <a:gd name="T11" fmla="*/ 1766241 h 2"/>
                <a:gd name="T12" fmla="*/ 0 w 7"/>
                <a:gd name="T13" fmla="*/ 1766241 h 2"/>
                <a:gd name="T14" fmla="*/ 0 w 7"/>
                <a:gd name="T15" fmla="*/ 1766241 h 2"/>
                <a:gd name="T16" fmla="*/ 1809025 w 7"/>
                <a:gd name="T17" fmla="*/ 1766241 h 2"/>
                <a:gd name="T18" fmla="*/ 1809025 w 7"/>
                <a:gd name="T19" fmla="*/ 1766241 h 2"/>
                <a:gd name="T20" fmla="*/ 1809025 w 7"/>
                <a:gd name="T21" fmla="*/ 1766241 h 2"/>
                <a:gd name="T22" fmla="*/ 1809025 w 7"/>
                <a:gd name="T23" fmla="*/ 0 h 2"/>
                <a:gd name="T24" fmla="*/ 3618050 w 7"/>
                <a:gd name="T25" fmla="*/ 0 h 2"/>
                <a:gd name="T26" fmla="*/ 3618050 w 7"/>
                <a:gd name="T27" fmla="*/ 0 h 2"/>
                <a:gd name="T28" fmla="*/ 3618050 w 7"/>
                <a:gd name="T29" fmla="*/ 0 h 2"/>
                <a:gd name="T30" fmla="*/ 3618050 w 7"/>
                <a:gd name="T31" fmla="*/ 0 h 2"/>
                <a:gd name="T32" fmla="*/ 3618050 w 7"/>
                <a:gd name="T33" fmla="*/ 0 h 2"/>
                <a:gd name="T34" fmla="*/ 3618050 w 7"/>
                <a:gd name="T35" fmla="*/ 0 h 2"/>
                <a:gd name="T36" fmla="*/ 3618050 w 7"/>
                <a:gd name="T37" fmla="*/ 0 h 2"/>
                <a:gd name="T38" fmla="*/ 3618050 w 7"/>
                <a:gd name="T39" fmla="*/ 0 h 2"/>
                <a:gd name="T40" fmla="*/ 3618050 w 7"/>
                <a:gd name="T41" fmla="*/ 0 h 2"/>
                <a:gd name="T42" fmla="*/ 3618050 w 7"/>
                <a:gd name="T43" fmla="*/ 0 h 2"/>
                <a:gd name="T44" fmla="*/ 3618050 w 7"/>
                <a:gd name="T45" fmla="*/ 1766241 h 2"/>
                <a:gd name="T46" fmla="*/ 5427075 w 7"/>
                <a:gd name="T47" fmla="*/ 1766241 h 2"/>
                <a:gd name="T48" fmla="*/ 5427075 w 7"/>
                <a:gd name="T49" fmla="*/ 1766241 h 2"/>
                <a:gd name="T50" fmla="*/ 5427075 w 7"/>
                <a:gd name="T51" fmla="*/ 1766241 h 2"/>
                <a:gd name="T52" fmla="*/ 5427075 w 7"/>
                <a:gd name="T53" fmla="*/ 1766241 h 2"/>
                <a:gd name="T54" fmla="*/ 5427075 w 7"/>
                <a:gd name="T55" fmla="*/ 3532482 h 2"/>
                <a:gd name="T56" fmla="*/ 5427075 w 7"/>
                <a:gd name="T57" fmla="*/ 3532482 h 2"/>
                <a:gd name="T58" fmla="*/ 7236100 w 7"/>
                <a:gd name="T59" fmla="*/ 3532482 h 2"/>
                <a:gd name="T60" fmla="*/ 7236100 w 7"/>
                <a:gd name="T61" fmla="*/ 3532482 h 2"/>
                <a:gd name="T62" fmla="*/ 7236100 w 7"/>
                <a:gd name="T63" fmla="*/ 3532482 h 2"/>
                <a:gd name="T64" fmla="*/ 7236100 w 7"/>
                <a:gd name="T65" fmla="*/ 3532482 h 2"/>
                <a:gd name="T66" fmla="*/ 7236100 w 7"/>
                <a:gd name="T67" fmla="*/ 3532482 h 2"/>
                <a:gd name="T68" fmla="*/ 7236100 w 7"/>
                <a:gd name="T69" fmla="*/ 1766241 h 2"/>
                <a:gd name="T70" fmla="*/ 7236100 w 7"/>
                <a:gd name="T71" fmla="*/ 1766241 h 2"/>
                <a:gd name="T72" fmla="*/ 7236100 w 7"/>
                <a:gd name="T73" fmla="*/ 1766241 h 2"/>
                <a:gd name="T74" fmla="*/ 7236100 w 7"/>
                <a:gd name="T75" fmla="*/ 1766241 h 2"/>
                <a:gd name="T76" fmla="*/ 9045125 w 7"/>
                <a:gd name="T77" fmla="*/ 1766241 h 2"/>
                <a:gd name="T78" fmla="*/ 9045125 w 7"/>
                <a:gd name="T79" fmla="*/ 0 h 2"/>
                <a:gd name="T80" fmla="*/ 9045125 w 7"/>
                <a:gd name="T81" fmla="*/ 0 h 2"/>
                <a:gd name="T82" fmla="*/ 9045125 w 7"/>
                <a:gd name="T83" fmla="*/ 0 h 2"/>
                <a:gd name="T84" fmla="*/ 9045125 w 7"/>
                <a:gd name="T85" fmla="*/ 0 h 2"/>
                <a:gd name="T86" fmla="*/ 9045125 w 7"/>
                <a:gd name="T87" fmla="*/ 0 h 2"/>
                <a:gd name="T88" fmla="*/ 9045125 w 7"/>
                <a:gd name="T89" fmla="*/ 0 h 2"/>
                <a:gd name="T90" fmla="*/ 9045125 w 7"/>
                <a:gd name="T91" fmla="*/ 0 h 2"/>
                <a:gd name="T92" fmla="*/ 9045125 w 7"/>
                <a:gd name="T93" fmla="*/ 0 h 2"/>
                <a:gd name="T94" fmla="*/ 9045125 w 7"/>
                <a:gd name="T95" fmla="*/ 0 h 2"/>
                <a:gd name="T96" fmla="*/ 9045125 w 7"/>
                <a:gd name="T97" fmla="*/ 0 h 2"/>
                <a:gd name="T98" fmla="*/ 9045125 w 7"/>
                <a:gd name="T99" fmla="*/ 0 h 2"/>
                <a:gd name="T100" fmla="*/ 10854150 w 7"/>
                <a:gd name="T101" fmla="*/ 0 h 2"/>
                <a:gd name="T102" fmla="*/ 10854150 w 7"/>
                <a:gd name="T103" fmla="*/ 0 h 2"/>
                <a:gd name="T104" fmla="*/ 10854150 w 7"/>
                <a:gd name="T105" fmla="*/ 1766241 h 2"/>
                <a:gd name="T106" fmla="*/ 10854150 w 7"/>
                <a:gd name="T107" fmla="*/ 1766241 h 2"/>
                <a:gd name="T108" fmla="*/ 12663175 w 7"/>
                <a:gd name="T109" fmla="*/ 3532482 h 2"/>
                <a:gd name="T110" fmla="*/ 12663175 w 7"/>
                <a:gd name="T111" fmla="*/ 3532482 h 2"/>
                <a:gd name="T112" fmla="*/ 12663175 w 7"/>
                <a:gd name="T113" fmla="*/ 3532482 h 2"/>
                <a:gd name="T114" fmla="*/ 12663175 w 7"/>
                <a:gd name="T115" fmla="*/ 3532482 h 2"/>
                <a:gd name="T116" fmla="*/ 12663175 w 7"/>
                <a:gd name="T117" fmla="*/ 3532482 h 2"/>
                <a:gd name="T118" fmla="*/ 12663175 w 7"/>
                <a:gd name="T119" fmla="*/ 3532482 h 2"/>
                <a:gd name="T120" fmla="*/ 12663175 w 7"/>
                <a:gd name="T121" fmla="*/ 3532482 h 2"/>
                <a:gd name="T122" fmla="*/ 12663175 w 7"/>
                <a:gd name="T123" fmla="*/ 3532482 h 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2"/>
                <a:gd name="T188" fmla="*/ 7 w 7"/>
                <a:gd name="T189" fmla="*/ 2 h 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2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7" y="2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8" name="Freeform 193"/>
            <p:cNvSpPr>
              <a:spLocks/>
            </p:cNvSpPr>
            <p:nvPr/>
          </p:nvSpPr>
          <p:spPr bwMode="auto">
            <a:xfrm>
              <a:off x="4605072" y="4981637"/>
              <a:ext cx="9415" cy="5316"/>
            </a:xfrm>
            <a:custGeom>
              <a:avLst/>
              <a:gdLst>
                <a:gd name="T0" fmla="*/ 0 w 7"/>
                <a:gd name="T1" fmla="*/ 5298723 h 4"/>
                <a:gd name="T2" fmla="*/ 0 w 7"/>
                <a:gd name="T3" fmla="*/ 5298723 h 4"/>
                <a:gd name="T4" fmla="*/ 0 w 7"/>
                <a:gd name="T5" fmla="*/ 5298723 h 4"/>
                <a:gd name="T6" fmla="*/ 0 w 7"/>
                <a:gd name="T7" fmla="*/ 5298723 h 4"/>
                <a:gd name="T8" fmla="*/ 1809025 w 7"/>
                <a:gd name="T9" fmla="*/ 3532482 h 4"/>
                <a:gd name="T10" fmla="*/ 1809025 w 7"/>
                <a:gd name="T11" fmla="*/ 3532482 h 4"/>
                <a:gd name="T12" fmla="*/ 1809025 w 7"/>
                <a:gd name="T13" fmla="*/ 1766241 h 4"/>
                <a:gd name="T14" fmla="*/ 1809025 w 7"/>
                <a:gd name="T15" fmla="*/ 1766241 h 4"/>
                <a:gd name="T16" fmla="*/ 3618050 w 7"/>
                <a:gd name="T17" fmla="*/ 1766241 h 4"/>
                <a:gd name="T18" fmla="*/ 3618050 w 7"/>
                <a:gd name="T19" fmla="*/ 1766241 h 4"/>
                <a:gd name="T20" fmla="*/ 3618050 w 7"/>
                <a:gd name="T21" fmla="*/ 1766241 h 4"/>
                <a:gd name="T22" fmla="*/ 3618050 w 7"/>
                <a:gd name="T23" fmla="*/ 1766241 h 4"/>
                <a:gd name="T24" fmla="*/ 3618050 w 7"/>
                <a:gd name="T25" fmla="*/ 1766241 h 4"/>
                <a:gd name="T26" fmla="*/ 3618050 w 7"/>
                <a:gd name="T27" fmla="*/ 1766241 h 4"/>
                <a:gd name="T28" fmla="*/ 3618050 w 7"/>
                <a:gd name="T29" fmla="*/ 1766241 h 4"/>
                <a:gd name="T30" fmla="*/ 3618050 w 7"/>
                <a:gd name="T31" fmla="*/ 1766241 h 4"/>
                <a:gd name="T32" fmla="*/ 3618050 w 7"/>
                <a:gd name="T33" fmla="*/ 1766241 h 4"/>
                <a:gd name="T34" fmla="*/ 3618050 w 7"/>
                <a:gd name="T35" fmla="*/ 1766241 h 4"/>
                <a:gd name="T36" fmla="*/ 3618050 w 7"/>
                <a:gd name="T37" fmla="*/ 1766241 h 4"/>
                <a:gd name="T38" fmla="*/ 3618050 w 7"/>
                <a:gd name="T39" fmla="*/ 3532482 h 4"/>
                <a:gd name="T40" fmla="*/ 5427075 w 7"/>
                <a:gd name="T41" fmla="*/ 3532482 h 4"/>
                <a:gd name="T42" fmla="*/ 5427075 w 7"/>
                <a:gd name="T43" fmla="*/ 5298723 h 4"/>
                <a:gd name="T44" fmla="*/ 5427075 w 7"/>
                <a:gd name="T45" fmla="*/ 5298723 h 4"/>
                <a:gd name="T46" fmla="*/ 5427075 w 7"/>
                <a:gd name="T47" fmla="*/ 5298723 h 4"/>
                <a:gd name="T48" fmla="*/ 5427075 w 7"/>
                <a:gd name="T49" fmla="*/ 5298723 h 4"/>
                <a:gd name="T50" fmla="*/ 5427075 w 7"/>
                <a:gd name="T51" fmla="*/ 5298723 h 4"/>
                <a:gd name="T52" fmla="*/ 5427075 w 7"/>
                <a:gd name="T53" fmla="*/ 5298723 h 4"/>
                <a:gd name="T54" fmla="*/ 5427075 w 7"/>
                <a:gd name="T55" fmla="*/ 5298723 h 4"/>
                <a:gd name="T56" fmla="*/ 5427075 w 7"/>
                <a:gd name="T57" fmla="*/ 5298723 h 4"/>
                <a:gd name="T58" fmla="*/ 5427075 w 7"/>
                <a:gd name="T59" fmla="*/ 5298723 h 4"/>
                <a:gd name="T60" fmla="*/ 7236100 w 7"/>
                <a:gd name="T61" fmla="*/ 5298723 h 4"/>
                <a:gd name="T62" fmla="*/ 7236100 w 7"/>
                <a:gd name="T63" fmla="*/ 5298723 h 4"/>
                <a:gd name="T64" fmla="*/ 7236100 w 7"/>
                <a:gd name="T65" fmla="*/ 5298723 h 4"/>
                <a:gd name="T66" fmla="*/ 7236100 w 7"/>
                <a:gd name="T67" fmla="*/ 5298723 h 4"/>
                <a:gd name="T68" fmla="*/ 7236100 w 7"/>
                <a:gd name="T69" fmla="*/ 3532482 h 4"/>
                <a:gd name="T70" fmla="*/ 9045125 w 7"/>
                <a:gd name="T71" fmla="*/ 1766241 h 4"/>
                <a:gd name="T72" fmla="*/ 9045125 w 7"/>
                <a:gd name="T73" fmla="*/ 1766241 h 4"/>
                <a:gd name="T74" fmla="*/ 9045125 w 7"/>
                <a:gd name="T75" fmla="*/ 0 h 4"/>
                <a:gd name="T76" fmla="*/ 9045125 w 7"/>
                <a:gd name="T77" fmla="*/ 0 h 4"/>
                <a:gd name="T78" fmla="*/ 9045125 w 7"/>
                <a:gd name="T79" fmla="*/ 0 h 4"/>
                <a:gd name="T80" fmla="*/ 9045125 w 7"/>
                <a:gd name="T81" fmla="*/ 0 h 4"/>
                <a:gd name="T82" fmla="*/ 9045125 w 7"/>
                <a:gd name="T83" fmla="*/ 0 h 4"/>
                <a:gd name="T84" fmla="*/ 9045125 w 7"/>
                <a:gd name="T85" fmla="*/ 0 h 4"/>
                <a:gd name="T86" fmla="*/ 9045125 w 7"/>
                <a:gd name="T87" fmla="*/ 0 h 4"/>
                <a:gd name="T88" fmla="*/ 9045125 w 7"/>
                <a:gd name="T89" fmla="*/ 0 h 4"/>
                <a:gd name="T90" fmla="*/ 9045125 w 7"/>
                <a:gd name="T91" fmla="*/ 0 h 4"/>
                <a:gd name="T92" fmla="*/ 9045125 w 7"/>
                <a:gd name="T93" fmla="*/ 0 h 4"/>
                <a:gd name="T94" fmla="*/ 10854150 w 7"/>
                <a:gd name="T95" fmla="*/ 1766241 h 4"/>
                <a:gd name="T96" fmla="*/ 10854150 w 7"/>
                <a:gd name="T97" fmla="*/ 1766241 h 4"/>
                <a:gd name="T98" fmla="*/ 10854150 w 7"/>
                <a:gd name="T99" fmla="*/ 3532482 h 4"/>
                <a:gd name="T100" fmla="*/ 10854150 w 7"/>
                <a:gd name="T101" fmla="*/ 5298723 h 4"/>
                <a:gd name="T102" fmla="*/ 12663175 w 7"/>
                <a:gd name="T103" fmla="*/ 5298723 h 4"/>
                <a:gd name="T104" fmla="*/ 12663175 w 7"/>
                <a:gd name="T105" fmla="*/ 7064964 h 4"/>
                <a:gd name="T106" fmla="*/ 12663175 w 7"/>
                <a:gd name="T107" fmla="*/ 7064964 h 4"/>
                <a:gd name="T108" fmla="*/ 12663175 w 7"/>
                <a:gd name="T109" fmla="*/ 7064964 h 4"/>
                <a:gd name="T110" fmla="*/ 12663175 w 7"/>
                <a:gd name="T111" fmla="*/ 7064964 h 4"/>
                <a:gd name="T112" fmla="*/ 12663175 w 7"/>
                <a:gd name="T113" fmla="*/ 7064964 h 4"/>
                <a:gd name="T114" fmla="*/ 12663175 w 7"/>
                <a:gd name="T115" fmla="*/ 7064964 h 4"/>
                <a:gd name="T116" fmla="*/ 12663175 w 7"/>
                <a:gd name="T117" fmla="*/ 7064964 h 4"/>
                <a:gd name="T118" fmla="*/ 12663175 w 7"/>
                <a:gd name="T119" fmla="*/ 7064964 h 4"/>
                <a:gd name="T120" fmla="*/ 12663175 w 7"/>
                <a:gd name="T121" fmla="*/ 7064964 h 4"/>
                <a:gd name="T122" fmla="*/ 12663175 w 7"/>
                <a:gd name="T123" fmla="*/ 5298723 h 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4"/>
                <a:gd name="T188" fmla="*/ 7 w 7"/>
                <a:gd name="T189" fmla="*/ 4 h 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4">
                  <a:moveTo>
                    <a:pt x="0" y="3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9" name="Freeform 194"/>
            <p:cNvSpPr>
              <a:spLocks/>
            </p:cNvSpPr>
            <p:nvPr/>
          </p:nvSpPr>
          <p:spPr bwMode="auto">
            <a:xfrm>
              <a:off x="4614487" y="4978979"/>
              <a:ext cx="10760" cy="10631"/>
            </a:xfrm>
            <a:custGeom>
              <a:avLst/>
              <a:gdLst>
                <a:gd name="T0" fmla="*/ 0 w 8"/>
                <a:gd name="T1" fmla="*/ 8829046 h 8"/>
                <a:gd name="T2" fmla="*/ 1809025 w 8"/>
                <a:gd name="T3" fmla="*/ 5298225 h 8"/>
                <a:gd name="T4" fmla="*/ 1809025 w 8"/>
                <a:gd name="T5" fmla="*/ 3532150 h 8"/>
                <a:gd name="T6" fmla="*/ 1809025 w 8"/>
                <a:gd name="T7" fmla="*/ 3532150 h 8"/>
                <a:gd name="T8" fmla="*/ 1809025 w 8"/>
                <a:gd name="T9" fmla="*/ 3532150 h 8"/>
                <a:gd name="T10" fmla="*/ 1809025 w 8"/>
                <a:gd name="T11" fmla="*/ 1766075 h 8"/>
                <a:gd name="T12" fmla="*/ 1809025 w 8"/>
                <a:gd name="T13" fmla="*/ 1766075 h 8"/>
                <a:gd name="T14" fmla="*/ 3618050 w 8"/>
                <a:gd name="T15" fmla="*/ 1766075 h 8"/>
                <a:gd name="T16" fmla="*/ 3618050 w 8"/>
                <a:gd name="T17" fmla="*/ 1766075 h 8"/>
                <a:gd name="T18" fmla="*/ 3618050 w 8"/>
                <a:gd name="T19" fmla="*/ 1766075 h 8"/>
                <a:gd name="T20" fmla="*/ 3618050 w 8"/>
                <a:gd name="T21" fmla="*/ 1766075 h 8"/>
                <a:gd name="T22" fmla="*/ 3618050 w 8"/>
                <a:gd name="T23" fmla="*/ 1766075 h 8"/>
                <a:gd name="T24" fmla="*/ 3618050 w 8"/>
                <a:gd name="T25" fmla="*/ 3532150 h 8"/>
                <a:gd name="T26" fmla="*/ 3618050 w 8"/>
                <a:gd name="T27" fmla="*/ 3532150 h 8"/>
                <a:gd name="T28" fmla="*/ 3618050 w 8"/>
                <a:gd name="T29" fmla="*/ 3532150 h 8"/>
                <a:gd name="T30" fmla="*/ 3618050 w 8"/>
                <a:gd name="T31" fmla="*/ 7064300 h 8"/>
                <a:gd name="T32" fmla="*/ 5427075 w 8"/>
                <a:gd name="T33" fmla="*/ 8829046 h 8"/>
                <a:gd name="T34" fmla="*/ 5427075 w 8"/>
                <a:gd name="T35" fmla="*/ 10595120 h 8"/>
                <a:gd name="T36" fmla="*/ 5427075 w 8"/>
                <a:gd name="T37" fmla="*/ 10595120 h 8"/>
                <a:gd name="T38" fmla="*/ 5427075 w 8"/>
                <a:gd name="T39" fmla="*/ 10595120 h 8"/>
                <a:gd name="T40" fmla="*/ 5427075 w 8"/>
                <a:gd name="T41" fmla="*/ 10595120 h 8"/>
                <a:gd name="T42" fmla="*/ 5427075 w 8"/>
                <a:gd name="T43" fmla="*/ 12361195 h 8"/>
                <a:gd name="T44" fmla="*/ 5427075 w 8"/>
                <a:gd name="T45" fmla="*/ 12361195 h 8"/>
                <a:gd name="T46" fmla="*/ 5427075 w 8"/>
                <a:gd name="T47" fmla="*/ 12361195 h 8"/>
                <a:gd name="T48" fmla="*/ 5427075 w 8"/>
                <a:gd name="T49" fmla="*/ 12361195 h 8"/>
                <a:gd name="T50" fmla="*/ 5427075 w 8"/>
                <a:gd name="T51" fmla="*/ 12361195 h 8"/>
                <a:gd name="T52" fmla="*/ 7236100 w 8"/>
                <a:gd name="T53" fmla="*/ 10595120 h 8"/>
                <a:gd name="T54" fmla="*/ 7236100 w 8"/>
                <a:gd name="T55" fmla="*/ 10595120 h 8"/>
                <a:gd name="T56" fmla="*/ 7236100 w 8"/>
                <a:gd name="T57" fmla="*/ 10595120 h 8"/>
                <a:gd name="T58" fmla="*/ 7236100 w 8"/>
                <a:gd name="T59" fmla="*/ 8829046 h 8"/>
                <a:gd name="T60" fmla="*/ 7236100 w 8"/>
                <a:gd name="T61" fmla="*/ 5298225 h 8"/>
                <a:gd name="T62" fmla="*/ 9045125 w 8"/>
                <a:gd name="T63" fmla="*/ 3532150 h 8"/>
                <a:gd name="T64" fmla="*/ 9045125 w 8"/>
                <a:gd name="T65" fmla="*/ 1766075 h 8"/>
                <a:gd name="T66" fmla="*/ 9045125 w 8"/>
                <a:gd name="T67" fmla="*/ 1766075 h 8"/>
                <a:gd name="T68" fmla="*/ 9045125 w 8"/>
                <a:gd name="T69" fmla="*/ 1766075 h 8"/>
                <a:gd name="T70" fmla="*/ 9045125 w 8"/>
                <a:gd name="T71" fmla="*/ 0 h 8"/>
                <a:gd name="T72" fmla="*/ 9045125 w 8"/>
                <a:gd name="T73" fmla="*/ 0 h 8"/>
                <a:gd name="T74" fmla="*/ 9045125 w 8"/>
                <a:gd name="T75" fmla="*/ 0 h 8"/>
                <a:gd name="T76" fmla="*/ 9045125 w 8"/>
                <a:gd name="T77" fmla="*/ 0 h 8"/>
                <a:gd name="T78" fmla="*/ 9045125 w 8"/>
                <a:gd name="T79" fmla="*/ 0 h 8"/>
                <a:gd name="T80" fmla="*/ 9045125 w 8"/>
                <a:gd name="T81" fmla="*/ 1766075 h 8"/>
                <a:gd name="T82" fmla="*/ 9045125 w 8"/>
                <a:gd name="T83" fmla="*/ 1766075 h 8"/>
                <a:gd name="T84" fmla="*/ 9045125 w 8"/>
                <a:gd name="T85" fmla="*/ 1766075 h 8"/>
                <a:gd name="T86" fmla="*/ 9045125 w 8"/>
                <a:gd name="T87" fmla="*/ 1766075 h 8"/>
                <a:gd name="T88" fmla="*/ 10854150 w 8"/>
                <a:gd name="T89" fmla="*/ 3532150 h 8"/>
                <a:gd name="T90" fmla="*/ 10854150 w 8"/>
                <a:gd name="T91" fmla="*/ 8829046 h 8"/>
                <a:gd name="T92" fmla="*/ 10854150 w 8"/>
                <a:gd name="T93" fmla="*/ 10595120 h 8"/>
                <a:gd name="T94" fmla="*/ 10854150 w 8"/>
                <a:gd name="T95" fmla="*/ 12361195 h 8"/>
                <a:gd name="T96" fmla="*/ 10854150 w 8"/>
                <a:gd name="T97" fmla="*/ 12361195 h 8"/>
                <a:gd name="T98" fmla="*/ 12663175 w 8"/>
                <a:gd name="T99" fmla="*/ 12361195 h 8"/>
                <a:gd name="T100" fmla="*/ 12663175 w 8"/>
                <a:gd name="T101" fmla="*/ 14127270 h 8"/>
                <a:gd name="T102" fmla="*/ 12663175 w 8"/>
                <a:gd name="T103" fmla="*/ 14127270 h 8"/>
                <a:gd name="T104" fmla="*/ 12663175 w 8"/>
                <a:gd name="T105" fmla="*/ 14127270 h 8"/>
                <a:gd name="T106" fmla="*/ 12663175 w 8"/>
                <a:gd name="T107" fmla="*/ 14127270 h 8"/>
                <a:gd name="T108" fmla="*/ 12663175 w 8"/>
                <a:gd name="T109" fmla="*/ 14127270 h 8"/>
                <a:gd name="T110" fmla="*/ 12663175 w 8"/>
                <a:gd name="T111" fmla="*/ 14127270 h 8"/>
                <a:gd name="T112" fmla="*/ 12663175 w 8"/>
                <a:gd name="T113" fmla="*/ 12361195 h 8"/>
                <a:gd name="T114" fmla="*/ 12663175 w 8"/>
                <a:gd name="T115" fmla="*/ 12361195 h 8"/>
                <a:gd name="T116" fmla="*/ 12663175 w 8"/>
                <a:gd name="T117" fmla="*/ 12361195 h 8"/>
                <a:gd name="T118" fmla="*/ 12663175 w 8"/>
                <a:gd name="T119" fmla="*/ 8829046 h 8"/>
                <a:gd name="T120" fmla="*/ 14472200 w 8"/>
                <a:gd name="T121" fmla="*/ 3532150 h 8"/>
                <a:gd name="T122" fmla="*/ 14472200 w 8"/>
                <a:gd name="T123" fmla="*/ 1766075 h 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8"/>
                <a:gd name="T188" fmla="*/ 8 w 8"/>
                <a:gd name="T189" fmla="*/ 8 h 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8">
                  <a:moveTo>
                    <a:pt x="0" y="5"/>
                  </a:move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625247" y="4973664"/>
              <a:ext cx="9415" cy="19934"/>
            </a:xfrm>
            <a:custGeom>
              <a:avLst/>
              <a:gdLst>
                <a:gd name="T0" fmla="*/ 0 w 7"/>
                <a:gd name="T1" fmla="*/ 7064610 h 15"/>
                <a:gd name="T2" fmla="*/ 0 w 7"/>
                <a:gd name="T3" fmla="*/ 7064610 h 15"/>
                <a:gd name="T4" fmla="*/ 0 w 7"/>
                <a:gd name="T5" fmla="*/ 5298457 h 15"/>
                <a:gd name="T6" fmla="*/ 0 w 7"/>
                <a:gd name="T7" fmla="*/ 5298457 h 15"/>
                <a:gd name="T8" fmla="*/ 0 w 7"/>
                <a:gd name="T9" fmla="*/ 5298457 h 15"/>
                <a:gd name="T10" fmla="*/ 1809025 w 7"/>
                <a:gd name="T11" fmla="*/ 5298457 h 15"/>
                <a:gd name="T12" fmla="*/ 1809025 w 7"/>
                <a:gd name="T13" fmla="*/ 5298457 h 15"/>
                <a:gd name="T14" fmla="*/ 1809025 w 7"/>
                <a:gd name="T15" fmla="*/ 5298457 h 15"/>
                <a:gd name="T16" fmla="*/ 1809025 w 7"/>
                <a:gd name="T17" fmla="*/ 7064610 h 15"/>
                <a:gd name="T18" fmla="*/ 1809025 w 7"/>
                <a:gd name="T19" fmla="*/ 7064610 h 15"/>
                <a:gd name="T20" fmla="*/ 1809025 w 7"/>
                <a:gd name="T21" fmla="*/ 7064610 h 15"/>
                <a:gd name="T22" fmla="*/ 1809025 w 7"/>
                <a:gd name="T23" fmla="*/ 10596914 h 15"/>
                <a:gd name="T24" fmla="*/ 3618050 w 7"/>
                <a:gd name="T25" fmla="*/ 15894043 h 15"/>
                <a:gd name="T26" fmla="*/ 3618050 w 7"/>
                <a:gd name="T27" fmla="*/ 19426347 h 15"/>
                <a:gd name="T28" fmla="*/ 3618050 w 7"/>
                <a:gd name="T29" fmla="*/ 21192500 h 15"/>
                <a:gd name="T30" fmla="*/ 3618050 w 7"/>
                <a:gd name="T31" fmla="*/ 21192500 h 15"/>
                <a:gd name="T32" fmla="*/ 3618050 w 7"/>
                <a:gd name="T33" fmla="*/ 22958652 h 15"/>
                <a:gd name="T34" fmla="*/ 3618050 w 7"/>
                <a:gd name="T35" fmla="*/ 22958652 h 15"/>
                <a:gd name="T36" fmla="*/ 3618050 w 7"/>
                <a:gd name="T37" fmla="*/ 22958652 h 15"/>
                <a:gd name="T38" fmla="*/ 3618050 w 7"/>
                <a:gd name="T39" fmla="*/ 22958652 h 15"/>
                <a:gd name="T40" fmla="*/ 3618050 w 7"/>
                <a:gd name="T41" fmla="*/ 22958652 h 15"/>
                <a:gd name="T42" fmla="*/ 3618050 w 7"/>
                <a:gd name="T43" fmla="*/ 22958652 h 15"/>
                <a:gd name="T44" fmla="*/ 3618050 w 7"/>
                <a:gd name="T45" fmla="*/ 22958652 h 15"/>
                <a:gd name="T46" fmla="*/ 3618050 w 7"/>
                <a:gd name="T47" fmla="*/ 22958652 h 15"/>
                <a:gd name="T48" fmla="*/ 3618050 w 7"/>
                <a:gd name="T49" fmla="*/ 21192500 h 15"/>
                <a:gd name="T50" fmla="*/ 5427075 w 7"/>
                <a:gd name="T51" fmla="*/ 19426347 h 15"/>
                <a:gd name="T52" fmla="*/ 5427075 w 7"/>
                <a:gd name="T53" fmla="*/ 14127890 h 15"/>
                <a:gd name="T54" fmla="*/ 5427075 w 7"/>
                <a:gd name="T55" fmla="*/ 10596914 h 15"/>
                <a:gd name="T56" fmla="*/ 5427075 w 7"/>
                <a:gd name="T57" fmla="*/ 7064610 h 15"/>
                <a:gd name="T58" fmla="*/ 7236100 w 7"/>
                <a:gd name="T59" fmla="*/ 5298457 h 15"/>
                <a:gd name="T60" fmla="*/ 7236100 w 7"/>
                <a:gd name="T61" fmla="*/ 3532305 h 15"/>
                <a:gd name="T62" fmla="*/ 7236100 w 7"/>
                <a:gd name="T63" fmla="*/ 3532305 h 15"/>
                <a:gd name="T64" fmla="*/ 7236100 w 7"/>
                <a:gd name="T65" fmla="*/ 3532305 h 15"/>
                <a:gd name="T66" fmla="*/ 7236100 w 7"/>
                <a:gd name="T67" fmla="*/ 3532305 h 15"/>
                <a:gd name="T68" fmla="*/ 7236100 w 7"/>
                <a:gd name="T69" fmla="*/ 3532305 h 15"/>
                <a:gd name="T70" fmla="*/ 7236100 w 7"/>
                <a:gd name="T71" fmla="*/ 3532305 h 15"/>
                <a:gd name="T72" fmla="*/ 7236100 w 7"/>
                <a:gd name="T73" fmla="*/ 3532305 h 15"/>
                <a:gd name="T74" fmla="*/ 7236100 w 7"/>
                <a:gd name="T75" fmla="*/ 3532305 h 15"/>
                <a:gd name="T76" fmla="*/ 7236100 w 7"/>
                <a:gd name="T77" fmla="*/ 3532305 h 15"/>
                <a:gd name="T78" fmla="*/ 7236100 w 7"/>
                <a:gd name="T79" fmla="*/ 5298457 h 15"/>
                <a:gd name="T80" fmla="*/ 7236100 w 7"/>
                <a:gd name="T81" fmla="*/ 7064610 h 15"/>
                <a:gd name="T82" fmla="*/ 9045125 w 7"/>
                <a:gd name="T83" fmla="*/ 14127890 h 15"/>
                <a:gd name="T84" fmla="*/ 9045125 w 7"/>
                <a:gd name="T85" fmla="*/ 19426347 h 15"/>
                <a:gd name="T86" fmla="*/ 9045125 w 7"/>
                <a:gd name="T87" fmla="*/ 22958652 h 15"/>
                <a:gd name="T88" fmla="*/ 9045125 w 7"/>
                <a:gd name="T89" fmla="*/ 24724805 h 15"/>
                <a:gd name="T90" fmla="*/ 9045125 w 7"/>
                <a:gd name="T91" fmla="*/ 24724805 h 15"/>
                <a:gd name="T92" fmla="*/ 10854150 w 7"/>
                <a:gd name="T93" fmla="*/ 24724805 h 15"/>
                <a:gd name="T94" fmla="*/ 10854150 w 7"/>
                <a:gd name="T95" fmla="*/ 26490957 h 15"/>
                <a:gd name="T96" fmla="*/ 10854150 w 7"/>
                <a:gd name="T97" fmla="*/ 26490957 h 15"/>
                <a:gd name="T98" fmla="*/ 10854150 w 7"/>
                <a:gd name="T99" fmla="*/ 26490957 h 15"/>
                <a:gd name="T100" fmla="*/ 10854150 w 7"/>
                <a:gd name="T101" fmla="*/ 26490957 h 15"/>
                <a:gd name="T102" fmla="*/ 10854150 w 7"/>
                <a:gd name="T103" fmla="*/ 26490957 h 15"/>
                <a:gd name="T104" fmla="*/ 10854150 w 7"/>
                <a:gd name="T105" fmla="*/ 24724805 h 15"/>
                <a:gd name="T106" fmla="*/ 10854150 w 7"/>
                <a:gd name="T107" fmla="*/ 24724805 h 15"/>
                <a:gd name="T108" fmla="*/ 10854150 w 7"/>
                <a:gd name="T109" fmla="*/ 24724805 h 15"/>
                <a:gd name="T110" fmla="*/ 10854150 w 7"/>
                <a:gd name="T111" fmla="*/ 21192500 h 15"/>
                <a:gd name="T112" fmla="*/ 10854150 w 7"/>
                <a:gd name="T113" fmla="*/ 12363067 h 15"/>
                <a:gd name="T114" fmla="*/ 12663175 w 7"/>
                <a:gd name="T115" fmla="*/ 8830762 h 15"/>
                <a:gd name="T116" fmla="*/ 12663175 w 7"/>
                <a:gd name="T117" fmla="*/ 3532305 h 15"/>
                <a:gd name="T118" fmla="*/ 12663175 w 7"/>
                <a:gd name="T119" fmla="*/ 1766152 h 15"/>
                <a:gd name="T120" fmla="*/ 12663175 w 7"/>
                <a:gd name="T121" fmla="*/ 1766152 h 15"/>
                <a:gd name="T122" fmla="*/ 12663175 w 7"/>
                <a:gd name="T123" fmla="*/ 0 h 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5"/>
                <a:gd name="T188" fmla="*/ 7 w 7"/>
                <a:gd name="T189" fmla="*/ 15 h 1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5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1" name="Freeform 196"/>
            <p:cNvSpPr>
              <a:spLocks/>
            </p:cNvSpPr>
            <p:nvPr/>
          </p:nvSpPr>
          <p:spPr bwMode="auto">
            <a:xfrm>
              <a:off x="4634661" y="4967019"/>
              <a:ext cx="9415" cy="31894"/>
            </a:xfrm>
            <a:custGeom>
              <a:avLst/>
              <a:gdLst>
                <a:gd name="T0" fmla="*/ 0 w 7"/>
                <a:gd name="T1" fmla="*/ 8830651 h 24"/>
                <a:gd name="T2" fmla="*/ 0 w 7"/>
                <a:gd name="T3" fmla="*/ 8830651 h 24"/>
                <a:gd name="T4" fmla="*/ 0 w 7"/>
                <a:gd name="T5" fmla="*/ 8830651 h 24"/>
                <a:gd name="T6" fmla="*/ 0 w 7"/>
                <a:gd name="T7" fmla="*/ 8830651 h 24"/>
                <a:gd name="T8" fmla="*/ 0 w 7"/>
                <a:gd name="T9" fmla="*/ 8830651 h 24"/>
                <a:gd name="T10" fmla="*/ 0 w 7"/>
                <a:gd name="T11" fmla="*/ 8830651 h 24"/>
                <a:gd name="T12" fmla="*/ 1809025 w 7"/>
                <a:gd name="T13" fmla="*/ 10596782 h 24"/>
                <a:gd name="T14" fmla="*/ 1809025 w 7"/>
                <a:gd name="T15" fmla="*/ 12361583 h 24"/>
                <a:gd name="T16" fmla="*/ 1809025 w 7"/>
                <a:gd name="T17" fmla="*/ 14127713 h 24"/>
                <a:gd name="T18" fmla="*/ 1809025 w 7"/>
                <a:gd name="T19" fmla="*/ 24724495 h 24"/>
                <a:gd name="T20" fmla="*/ 1809025 w 7"/>
                <a:gd name="T21" fmla="*/ 30022885 h 24"/>
                <a:gd name="T22" fmla="*/ 3618050 w 7"/>
                <a:gd name="T23" fmla="*/ 33553817 h 24"/>
                <a:gd name="T24" fmla="*/ 3618050 w 7"/>
                <a:gd name="T25" fmla="*/ 37086077 h 24"/>
                <a:gd name="T26" fmla="*/ 3618050 w 7"/>
                <a:gd name="T27" fmla="*/ 37086077 h 24"/>
                <a:gd name="T28" fmla="*/ 3618050 w 7"/>
                <a:gd name="T29" fmla="*/ 38852208 h 24"/>
                <a:gd name="T30" fmla="*/ 3618050 w 7"/>
                <a:gd name="T31" fmla="*/ 38852208 h 24"/>
                <a:gd name="T32" fmla="*/ 3618050 w 7"/>
                <a:gd name="T33" fmla="*/ 38852208 h 24"/>
                <a:gd name="T34" fmla="*/ 3618050 w 7"/>
                <a:gd name="T35" fmla="*/ 38852208 h 24"/>
                <a:gd name="T36" fmla="*/ 3618050 w 7"/>
                <a:gd name="T37" fmla="*/ 38852208 h 24"/>
                <a:gd name="T38" fmla="*/ 3618050 w 7"/>
                <a:gd name="T39" fmla="*/ 38852208 h 24"/>
                <a:gd name="T40" fmla="*/ 3618050 w 7"/>
                <a:gd name="T41" fmla="*/ 37086077 h 24"/>
                <a:gd name="T42" fmla="*/ 3618050 w 7"/>
                <a:gd name="T43" fmla="*/ 37086077 h 24"/>
                <a:gd name="T44" fmla="*/ 3618050 w 7"/>
                <a:gd name="T45" fmla="*/ 35319947 h 24"/>
                <a:gd name="T46" fmla="*/ 5427075 w 7"/>
                <a:gd name="T47" fmla="*/ 30022885 h 24"/>
                <a:gd name="T48" fmla="*/ 5427075 w 7"/>
                <a:gd name="T49" fmla="*/ 17659974 h 24"/>
                <a:gd name="T50" fmla="*/ 5427075 w 7"/>
                <a:gd name="T51" fmla="*/ 12361583 h 24"/>
                <a:gd name="T52" fmla="*/ 5427075 w 7"/>
                <a:gd name="T53" fmla="*/ 8830651 h 24"/>
                <a:gd name="T54" fmla="*/ 7236100 w 7"/>
                <a:gd name="T55" fmla="*/ 7064521 h 24"/>
                <a:gd name="T56" fmla="*/ 7236100 w 7"/>
                <a:gd name="T57" fmla="*/ 5298391 h 24"/>
                <a:gd name="T58" fmla="*/ 7236100 w 7"/>
                <a:gd name="T59" fmla="*/ 5298391 h 24"/>
                <a:gd name="T60" fmla="*/ 7236100 w 7"/>
                <a:gd name="T61" fmla="*/ 5298391 h 24"/>
                <a:gd name="T62" fmla="*/ 7236100 w 7"/>
                <a:gd name="T63" fmla="*/ 5298391 h 24"/>
                <a:gd name="T64" fmla="*/ 7236100 w 7"/>
                <a:gd name="T65" fmla="*/ 5298391 h 24"/>
                <a:gd name="T66" fmla="*/ 7236100 w 7"/>
                <a:gd name="T67" fmla="*/ 5298391 h 24"/>
                <a:gd name="T68" fmla="*/ 7236100 w 7"/>
                <a:gd name="T69" fmla="*/ 5298391 h 24"/>
                <a:gd name="T70" fmla="*/ 7236100 w 7"/>
                <a:gd name="T71" fmla="*/ 5298391 h 24"/>
                <a:gd name="T72" fmla="*/ 7236100 w 7"/>
                <a:gd name="T73" fmla="*/ 7064521 h 24"/>
                <a:gd name="T74" fmla="*/ 7236100 w 7"/>
                <a:gd name="T75" fmla="*/ 12361583 h 24"/>
                <a:gd name="T76" fmla="*/ 9045125 w 7"/>
                <a:gd name="T77" fmla="*/ 22958364 h 24"/>
                <a:gd name="T78" fmla="*/ 9045125 w 7"/>
                <a:gd name="T79" fmla="*/ 30022885 h 24"/>
                <a:gd name="T80" fmla="*/ 9045125 w 7"/>
                <a:gd name="T81" fmla="*/ 37086077 h 24"/>
                <a:gd name="T82" fmla="*/ 9045125 w 7"/>
                <a:gd name="T83" fmla="*/ 38852208 h 24"/>
                <a:gd name="T84" fmla="*/ 9045125 w 7"/>
                <a:gd name="T85" fmla="*/ 40618338 h 24"/>
                <a:gd name="T86" fmla="*/ 9045125 w 7"/>
                <a:gd name="T87" fmla="*/ 42384468 h 24"/>
                <a:gd name="T88" fmla="*/ 9045125 w 7"/>
                <a:gd name="T89" fmla="*/ 42384468 h 24"/>
                <a:gd name="T90" fmla="*/ 9045125 w 7"/>
                <a:gd name="T91" fmla="*/ 42384468 h 24"/>
                <a:gd name="T92" fmla="*/ 9045125 w 7"/>
                <a:gd name="T93" fmla="*/ 42384468 h 24"/>
                <a:gd name="T94" fmla="*/ 9045125 w 7"/>
                <a:gd name="T95" fmla="*/ 42384468 h 24"/>
                <a:gd name="T96" fmla="*/ 10854150 w 7"/>
                <a:gd name="T97" fmla="*/ 42384468 h 24"/>
                <a:gd name="T98" fmla="*/ 10854150 w 7"/>
                <a:gd name="T99" fmla="*/ 42384468 h 24"/>
                <a:gd name="T100" fmla="*/ 10854150 w 7"/>
                <a:gd name="T101" fmla="*/ 42384468 h 24"/>
                <a:gd name="T102" fmla="*/ 10854150 w 7"/>
                <a:gd name="T103" fmla="*/ 40618338 h 24"/>
                <a:gd name="T104" fmla="*/ 10854150 w 7"/>
                <a:gd name="T105" fmla="*/ 35319947 h 24"/>
                <a:gd name="T106" fmla="*/ 10854150 w 7"/>
                <a:gd name="T107" fmla="*/ 21192234 h 24"/>
                <a:gd name="T108" fmla="*/ 12663175 w 7"/>
                <a:gd name="T109" fmla="*/ 12361583 h 24"/>
                <a:gd name="T110" fmla="*/ 12663175 w 7"/>
                <a:gd name="T111" fmla="*/ 7064521 h 24"/>
                <a:gd name="T112" fmla="*/ 12663175 w 7"/>
                <a:gd name="T113" fmla="*/ 3532261 h 24"/>
                <a:gd name="T114" fmla="*/ 12663175 w 7"/>
                <a:gd name="T115" fmla="*/ 1766130 h 24"/>
                <a:gd name="T116" fmla="*/ 12663175 w 7"/>
                <a:gd name="T117" fmla="*/ 0 h 24"/>
                <a:gd name="T118" fmla="*/ 12663175 w 7"/>
                <a:gd name="T119" fmla="*/ 0 h 24"/>
                <a:gd name="T120" fmla="*/ 12663175 w 7"/>
                <a:gd name="T121" fmla="*/ 0 h 24"/>
                <a:gd name="T122" fmla="*/ 12663175 w 7"/>
                <a:gd name="T123" fmla="*/ 0 h 2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24"/>
                <a:gd name="T188" fmla="*/ 7 w 7"/>
                <a:gd name="T189" fmla="*/ 24 h 2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24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2" name="Freeform 197"/>
            <p:cNvSpPr>
              <a:spLocks/>
            </p:cNvSpPr>
            <p:nvPr/>
          </p:nvSpPr>
          <p:spPr bwMode="auto">
            <a:xfrm>
              <a:off x="4644076" y="4957717"/>
              <a:ext cx="9415" cy="50499"/>
            </a:xfrm>
            <a:custGeom>
              <a:avLst/>
              <a:gdLst>
                <a:gd name="T0" fmla="*/ 0 w 7"/>
                <a:gd name="T1" fmla="*/ 12361624 h 38"/>
                <a:gd name="T2" fmla="*/ 0 w 7"/>
                <a:gd name="T3" fmla="*/ 12361624 h 38"/>
                <a:gd name="T4" fmla="*/ 0 w 7"/>
                <a:gd name="T5" fmla="*/ 12361624 h 38"/>
                <a:gd name="T6" fmla="*/ 1809025 w 7"/>
                <a:gd name="T7" fmla="*/ 14127760 h 38"/>
                <a:gd name="T8" fmla="*/ 1809025 w 7"/>
                <a:gd name="T9" fmla="*/ 17660032 h 38"/>
                <a:gd name="T10" fmla="*/ 1809025 w 7"/>
                <a:gd name="T11" fmla="*/ 21192304 h 38"/>
                <a:gd name="T12" fmla="*/ 1809025 w 7"/>
                <a:gd name="T13" fmla="*/ 38852336 h 38"/>
                <a:gd name="T14" fmla="*/ 1809025 w 7"/>
                <a:gd name="T15" fmla="*/ 49449152 h 38"/>
                <a:gd name="T16" fmla="*/ 3618050 w 7"/>
                <a:gd name="T17" fmla="*/ 52981425 h 38"/>
                <a:gd name="T18" fmla="*/ 3618050 w 7"/>
                <a:gd name="T19" fmla="*/ 56512368 h 38"/>
                <a:gd name="T20" fmla="*/ 3618050 w 7"/>
                <a:gd name="T21" fmla="*/ 58278504 h 38"/>
                <a:gd name="T22" fmla="*/ 3618050 w 7"/>
                <a:gd name="T23" fmla="*/ 60044640 h 38"/>
                <a:gd name="T24" fmla="*/ 3618050 w 7"/>
                <a:gd name="T25" fmla="*/ 60044640 h 38"/>
                <a:gd name="T26" fmla="*/ 3618050 w 7"/>
                <a:gd name="T27" fmla="*/ 60044640 h 38"/>
                <a:gd name="T28" fmla="*/ 3618050 w 7"/>
                <a:gd name="T29" fmla="*/ 60044640 h 38"/>
                <a:gd name="T30" fmla="*/ 3618050 w 7"/>
                <a:gd name="T31" fmla="*/ 60044640 h 38"/>
                <a:gd name="T32" fmla="*/ 3618050 w 7"/>
                <a:gd name="T33" fmla="*/ 60044640 h 38"/>
                <a:gd name="T34" fmla="*/ 3618050 w 7"/>
                <a:gd name="T35" fmla="*/ 60044640 h 38"/>
                <a:gd name="T36" fmla="*/ 3618050 w 7"/>
                <a:gd name="T37" fmla="*/ 58278504 h 38"/>
                <a:gd name="T38" fmla="*/ 3618050 w 7"/>
                <a:gd name="T39" fmla="*/ 56512368 h 38"/>
                <a:gd name="T40" fmla="*/ 3618050 w 7"/>
                <a:gd name="T41" fmla="*/ 51215288 h 38"/>
                <a:gd name="T42" fmla="*/ 5427075 w 7"/>
                <a:gd name="T43" fmla="*/ 35320064 h 38"/>
                <a:gd name="T44" fmla="*/ 5427075 w 7"/>
                <a:gd name="T45" fmla="*/ 26490712 h 38"/>
                <a:gd name="T46" fmla="*/ 5427075 w 7"/>
                <a:gd name="T47" fmla="*/ 15893896 h 38"/>
                <a:gd name="T48" fmla="*/ 5427075 w 7"/>
                <a:gd name="T49" fmla="*/ 12361624 h 38"/>
                <a:gd name="T50" fmla="*/ 5427075 w 7"/>
                <a:gd name="T51" fmla="*/ 8830680 h 38"/>
                <a:gd name="T52" fmla="*/ 5427075 w 7"/>
                <a:gd name="T53" fmla="*/ 8830680 h 38"/>
                <a:gd name="T54" fmla="*/ 7236100 w 7"/>
                <a:gd name="T55" fmla="*/ 7064544 h 38"/>
                <a:gd name="T56" fmla="*/ 7236100 w 7"/>
                <a:gd name="T57" fmla="*/ 7064544 h 38"/>
                <a:gd name="T58" fmla="*/ 7236100 w 7"/>
                <a:gd name="T59" fmla="*/ 7064544 h 38"/>
                <a:gd name="T60" fmla="*/ 7236100 w 7"/>
                <a:gd name="T61" fmla="*/ 7064544 h 38"/>
                <a:gd name="T62" fmla="*/ 7236100 w 7"/>
                <a:gd name="T63" fmla="*/ 7064544 h 38"/>
                <a:gd name="T64" fmla="*/ 7236100 w 7"/>
                <a:gd name="T65" fmla="*/ 7064544 h 38"/>
                <a:gd name="T66" fmla="*/ 7236100 w 7"/>
                <a:gd name="T67" fmla="*/ 8830680 h 38"/>
                <a:gd name="T68" fmla="*/ 7236100 w 7"/>
                <a:gd name="T69" fmla="*/ 10596816 h 38"/>
                <a:gd name="T70" fmla="*/ 7236100 w 7"/>
                <a:gd name="T71" fmla="*/ 17660032 h 38"/>
                <a:gd name="T72" fmla="*/ 7236100 w 7"/>
                <a:gd name="T73" fmla="*/ 33555257 h 38"/>
                <a:gd name="T74" fmla="*/ 9045125 w 7"/>
                <a:gd name="T75" fmla="*/ 44150744 h 38"/>
                <a:gd name="T76" fmla="*/ 9045125 w 7"/>
                <a:gd name="T77" fmla="*/ 56512368 h 38"/>
                <a:gd name="T78" fmla="*/ 9045125 w 7"/>
                <a:gd name="T79" fmla="*/ 60044640 h 38"/>
                <a:gd name="T80" fmla="*/ 9045125 w 7"/>
                <a:gd name="T81" fmla="*/ 61810776 h 38"/>
                <a:gd name="T82" fmla="*/ 9045125 w 7"/>
                <a:gd name="T83" fmla="*/ 65343048 h 38"/>
                <a:gd name="T84" fmla="*/ 9045125 w 7"/>
                <a:gd name="T85" fmla="*/ 65343048 h 38"/>
                <a:gd name="T86" fmla="*/ 9045125 w 7"/>
                <a:gd name="T87" fmla="*/ 67109184 h 38"/>
                <a:gd name="T88" fmla="*/ 9045125 w 7"/>
                <a:gd name="T89" fmla="*/ 67109184 h 38"/>
                <a:gd name="T90" fmla="*/ 9045125 w 7"/>
                <a:gd name="T91" fmla="*/ 67109184 h 38"/>
                <a:gd name="T92" fmla="*/ 10854150 w 7"/>
                <a:gd name="T93" fmla="*/ 67109184 h 38"/>
                <a:gd name="T94" fmla="*/ 10854150 w 7"/>
                <a:gd name="T95" fmla="*/ 65343048 h 38"/>
                <a:gd name="T96" fmla="*/ 10854150 w 7"/>
                <a:gd name="T97" fmla="*/ 65343048 h 38"/>
                <a:gd name="T98" fmla="*/ 10854150 w 7"/>
                <a:gd name="T99" fmla="*/ 61810776 h 38"/>
                <a:gd name="T100" fmla="*/ 10854150 w 7"/>
                <a:gd name="T101" fmla="*/ 56512368 h 38"/>
                <a:gd name="T102" fmla="*/ 10854150 w 7"/>
                <a:gd name="T103" fmla="*/ 35320064 h 38"/>
                <a:gd name="T104" fmla="*/ 10854150 w 7"/>
                <a:gd name="T105" fmla="*/ 24724576 h 38"/>
                <a:gd name="T106" fmla="*/ 12663175 w 7"/>
                <a:gd name="T107" fmla="*/ 12361624 h 38"/>
                <a:gd name="T108" fmla="*/ 12663175 w 7"/>
                <a:gd name="T109" fmla="*/ 7064544 h 38"/>
                <a:gd name="T110" fmla="*/ 12663175 w 7"/>
                <a:gd name="T111" fmla="*/ 3532272 h 38"/>
                <a:gd name="T112" fmla="*/ 12663175 w 7"/>
                <a:gd name="T113" fmla="*/ 1766136 h 38"/>
                <a:gd name="T114" fmla="*/ 12663175 w 7"/>
                <a:gd name="T115" fmla="*/ 0 h 38"/>
                <a:gd name="T116" fmla="*/ 12663175 w 7"/>
                <a:gd name="T117" fmla="*/ 0 h 38"/>
                <a:gd name="T118" fmla="*/ 12663175 w 7"/>
                <a:gd name="T119" fmla="*/ 0 h 38"/>
                <a:gd name="T120" fmla="*/ 12663175 w 7"/>
                <a:gd name="T121" fmla="*/ 0 h 38"/>
                <a:gd name="T122" fmla="*/ 12663175 w 7"/>
                <a:gd name="T123" fmla="*/ 0 h 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38"/>
                <a:gd name="T188" fmla="*/ 7 w 7"/>
                <a:gd name="T189" fmla="*/ 38 h 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38">
                  <a:moveTo>
                    <a:pt x="0" y="7"/>
                  </a:moveTo>
                  <a:lnTo>
                    <a:pt x="0" y="7"/>
                  </a:lnTo>
                  <a:lnTo>
                    <a:pt x="0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3" name="Freeform 198"/>
            <p:cNvSpPr>
              <a:spLocks/>
            </p:cNvSpPr>
            <p:nvPr/>
          </p:nvSpPr>
          <p:spPr bwMode="auto">
            <a:xfrm>
              <a:off x="4653491" y="4947085"/>
              <a:ext cx="9415" cy="71761"/>
            </a:xfrm>
            <a:custGeom>
              <a:avLst/>
              <a:gdLst>
                <a:gd name="T0" fmla="*/ 0 w 7"/>
                <a:gd name="T1" fmla="*/ 14127615 h 54"/>
                <a:gd name="T2" fmla="*/ 0 w 7"/>
                <a:gd name="T3" fmla="*/ 15893733 h 54"/>
                <a:gd name="T4" fmla="*/ 0 w 7"/>
                <a:gd name="T5" fmla="*/ 19425968 h 54"/>
                <a:gd name="T6" fmla="*/ 0 w 7"/>
                <a:gd name="T7" fmla="*/ 24724322 h 54"/>
                <a:gd name="T8" fmla="*/ 1809025 w 7"/>
                <a:gd name="T9" fmla="*/ 47682527 h 54"/>
                <a:gd name="T10" fmla="*/ 1809025 w 7"/>
                <a:gd name="T11" fmla="*/ 60044023 h 54"/>
                <a:gd name="T12" fmla="*/ 1809025 w 7"/>
                <a:gd name="T13" fmla="*/ 72405520 h 54"/>
                <a:gd name="T14" fmla="*/ 1809025 w 7"/>
                <a:gd name="T15" fmla="*/ 79469992 h 54"/>
                <a:gd name="T16" fmla="*/ 3618050 w 7"/>
                <a:gd name="T17" fmla="*/ 83002228 h 54"/>
                <a:gd name="T18" fmla="*/ 3618050 w 7"/>
                <a:gd name="T19" fmla="*/ 84768346 h 54"/>
                <a:gd name="T20" fmla="*/ 3618050 w 7"/>
                <a:gd name="T21" fmla="*/ 86533135 h 54"/>
                <a:gd name="T22" fmla="*/ 3618050 w 7"/>
                <a:gd name="T23" fmla="*/ 86533135 h 54"/>
                <a:gd name="T24" fmla="*/ 3618050 w 7"/>
                <a:gd name="T25" fmla="*/ 88299253 h 54"/>
                <a:gd name="T26" fmla="*/ 3618050 w 7"/>
                <a:gd name="T27" fmla="*/ 88299253 h 54"/>
                <a:gd name="T28" fmla="*/ 3618050 w 7"/>
                <a:gd name="T29" fmla="*/ 86533135 h 54"/>
                <a:gd name="T30" fmla="*/ 3618050 w 7"/>
                <a:gd name="T31" fmla="*/ 86533135 h 54"/>
                <a:gd name="T32" fmla="*/ 3618050 w 7"/>
                <a:gd name="T33" fmla="*/ 86533135 h 54"/>
                <a:gd name="T34" fmla="*/ 3618050 w 7"/>
                <a:gd name="T35" fmla="*/ 84768346 h 54"/>
                <a:gd name="T36" fmla="*/ 3618050 w 7"/>
                <a:gd name="T37" fmla="*/ 77703874 h 54"/>
                <a:gd name="T38" fmla="*/ 3618050 w 7"/>
                <a:gd name="T39" fmla="*/ 70639402 h 54"/>
                <a:gd name="T40" fmla="*/ 5427075 w 7"/>
                <a:gd name="T41" fmla="*/ 44150291 h 54"/>
                <a:gd name="T42" fmla="*/ 5427075 w 7"/>
                <a:gd name="T43" fmla="*/ 26490440 h 54"/>
                <a:gd name="T44" fmla="*/ 5427075 w 7"/>
                <a:gd name="T45" fmla="*/ 19425968 h 54"/>
                <a:gd name="T46" fmla="*/ 5427075 w 7"/>
                <a:gd name="T47" fmla="*/ 14127615 h 54"/>
                <a:gd name="T48" fmla="*/ 5427075 w 7"/>
                <a:gd name="T49" fmla="*/ 10595379 h 54"/>
                <a:gd name="T50" fmla="*/ 5427075 w 7"/>
                <a:gd name="T51" fmla="*/ 8830590 h 54"/>
                <a:gd name="T52" fmla="*/ 7236100 w 7"/>
                <a:gd name="T53" fmla="*/ 7064472 h 54"/>
                <a:gd name="T54" fmla="*/ 7236100 w 7"/>
                <a:gd name="T55" fmla="*/ 7064472 h 54"/>
                <a:gd name="T56" fmla="*/ 7236100 w 7"/>
                <a:gd name="T57" fmla="*/ 7064472 h 54"/>
                <a:gd name="T58" fmla="*/ 7236100 w 7"/>
                <a:gd name="T59" fmla="*/ 7064472 h 54"/>
                <a:gd name="T60" fmla="*/ 7236100 w 7"/>
                <a:gd name="T61" fmla="*/ 7064472 h 54"/>
                <a:gd name="T62" fmla="*/ 7236100 w 7"/>
                <a:gd name="T63" fmla="*/ 8830590 h 54"/>
                <a:gd name="T64" fmla="*/ 7236100 w 7"/>
                <a:gd name="T65" fmla="*/ 10595379 h 54"/>
                <a:gd name="T66" fmla="*/ 7236100 w 7"/>
                <a:gd name="T67" fmla="*/ 17659851 h 54"/>
                <a:gd name="T68" fmla="*/ 7236100 w 7"/>
                <a:gd name="T69" fmla="*/ 22958204 h 54"/>
                <a:gd name="T70" fmla="*/ 7236100 w 7"/>
                <a:gd name="T71" fmla="*/ 51213434 h 54"/>
                <a:gd name="T72" fmla="*/ 9045125 w 7"/>
                <a:gd name="T73" fmla="*/ 72405520 h 54"/>
                <a:gd name="T74" fmla="*/ 9045125 w 7"/>
                <a:gd name="T75" fmla="*/ 79469992 h 54"/>
                <a:gd name="T76" fmla="*/ 9045125 w 7"/>
                <a:gd name="T77" fmla="*/ 86533135 h 54"/>
                <a:gd name="T78" fmla="*/ 9045125 w 7"/>
                <a:gd name="T79" fmla="*/ 90065371 h 54"/>
                <a:gd name="T80" fmla="*/ 9045125 w 7"/>
                <a:gd name="T81" fmla="*/ 93597607 h 54"/>
                <a:gd name="T82" fmla="*/ 9045125 w 7"/>
                <a:gd name="T83" fmla="*/ 93597607 h 54"/>
                <a:gd name="T84" fmla="*/ 9045125 w 7"/>
                <a:gd name="T85" fmla="*/ 95363724 h 54"/>
                <a:gd name="T86" fmla="*/ 9045125 w 7"/>
                <a:gd name="T87" fmla="*/ 95363724 h 54"/>
                <a:gd name="T88" fmla="*/ 9045125 w 7"/>
                <a:gd name="T89" fmla="*/ 95363724 h 54"/>
                <a:gd name="T90" fmla="*/ 9045125 w 7"/>
                <a:gd name="T91" fmla="*/ 95363724 h 54"/>
                <a:gd name="T92" fmla="*/ 9045125 w 7"/>
                <a:gd name="T93" fmla="*/ 93597607 h 54"/>
                <a:gd name="T94" fmla="*/ 9045125 w 7"/>
                <a:gd name="T95" fmla="*/ 91831489 h 54"/>
                <a:gd name="T96" fmla="*/ 10854150 w 7"/>
                <a:gd name="T97" fmla="*/ 88299253 h 54"/>
                <a:gd name="T98" fmla="*/ 10854150 w 7"/>
                <a:gd name="T99" fmla="*/ 77703874 h 54"/>
                <a:gd name="T100" fmla="*/ 10854150 w 7"/>
                <a:gd name="T101" fmla="*/ 49447316 h 54"/>
                <a:gd name="T102" fmla="*/ 10854150 w 7"/>
                <a:gd name="T103" fmla="*/ 33553583 h 54"/>
                <a:gd name="T104" fmla="*/ 12663175 w 7"/>
                <a:gd name="T105" fmla="*/ 15893733 h 54"/>
                <a:gd name="T106" fmla="*/ 12663175 w 7"/>
                <a:gd name="T107" fmla="*/ 8830590 h 54"/>
                <a:gd name="T108" fmla="*/ 12663175 w 7"/>
                <a:gd name="T109" fmla="*/ 5298354 h 54"/>
                <a:gd name="T110" fmla="*/ 12663175 w 7"/>
                <a:gd name="T111" fmla="*/ 1766118 h 54"/>
                <a:gd name="T112" fmla="*/ 12663175 w 7"/>
                <a:gd name="T113" fmla="*/ 0 h 54"/>
                <a:gd name="T114" fmla="*/ 12663175 w 7"/>
                <a:gd name="T115" fmla="*/ 0 h 54"/>
                <a:gd name="T116" fmla="*/ 12663175 w 7"/>
                <a:gd name="T117" fmla="*/ 0 h 54"/>
                <a:gd name="T118" fmla="*/ 12663175 w 7"/>
                <a:gd name="T119" fmla="*/ 0 h 54"/>
                <a:gd name="T120" fmla="*/ 12663175 w 7"/>
                <a:gd name="T121" fmla="*/ 0 h 54"/>
                <a:gd name="T122" fmla="*/ 12663175 w 7"/>
                <a:gd name="T123" fmla="*/ 0 h 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54"/>
                <a:gd name="T188" fmla="*/ 7 w 7"/>
                <a:gd name="T189" fmla="*/ 54 h 5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54">
                  <a:moveTo>
                    <a:pt x="0" y="8"/>
                  </a:move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5" y="38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37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4662906" y="4935125"/>
              <a:ext cx="10760" cy="95682"/>
            </a:xfrm>
            <a:custGeom>
              <a:avLst/>
              <a:gdLst>
                <a:gd name="T0" fmla="*/ 0 w 8"/>
                <a:gd name="T1" fmla="*/ 19426104 h 72"/>
                <a:gd name="T2" fmla="*/ 0 w 8"/>
                <a:gd name="T3" fmla="*/ 24724495 h 72"/>
                <a:gd name="T4" fmla="*/ 0 w 8"/>
                <a:gd name="T5" fmla="*/ 33553817 h 72"/>
                <a:gd name="T6" fmla="*/ 1809025 w 8"/>
                <a:gd name="T7" fmla="*/ 63576702 h 72"/>
                <a:gd name="T8" fmla="*/ 1809025 w 8"/>
                <a:gd name="T9" fmla="*/ 84768936 h 72"/>
                <a:gd name="T10" fmla="*/ 1809025 w 8"/>
                <a:gd name="T11" fmla="*/ 100662780 h 72"/>
                <a:gd name="T12" fmla="*/ 1809025 w 8"/>
                <a:gd name="T13" fmla="*/ 109493431 h 72"/>
                <a:gd name="T14" fmla="*/ 3618050 w 8"/>
                <a:gd name="T15" fmla="*/ 113025691 h 72"/>
                <a:gd name="T16" fmla="*/ 3618050 w 8"/>
                <a:gd name="T17" fmla="*/ 116557952 h 72"/>
                <a:gd name="T18" fmla="*/ 3618050 w 8"/>
                <a:gd name="T19" fmla="*/ 118322753 h 72"/>
                <a:gd name="T20" fmla="*/ 3618050 w 8"/>
                <a:gd name="T21" fmla="*/ 118322753 h 72"/>
                <a:gd name="T22" fmla="*/ 3618050 w 8"/>
                <a:gd name="T23" fmla="*/ 118322753 h 72"/>
                <a:gd name="T24" fmla="*/ 3618050 w 8"/>
                <a:gd name="T25" fmla="*/ 118322753 h 72"/>
                <a:gd name="T26" fmla="*/ 3618050 w 8"/>
                <a:gd name="T27" fmla="*/ 118322753 h 72"/>
                <a:gd name="T28" fmla="*/ 3618050 w 8"/>
                <a:gd name="T29" fmla="*/ 116557952 h 72"/>
                <a:gd name="T30" fmla="*/ 3618050 w 8"/>
                <a:gd name="T31" fmla="*/ 114791822 h 72"/>
                <a:gd name="T32" fmla="*/ 3618050 w 8"/>
                <a:gd name="T33" fmla="*/ 109493431 h 72"/>
                <a:gd name="T34" fmla="*/ 3618050 w 8"/>
                <a:gd name="T35" fmla="*/ 100662780 h 72"/>
                <a:gd name="T36" fmla="*/ 3618050 w 8"/>
                <a:gd name="T37" fmla="*/ 67108963 h 72"/>
                <a:gd name="T38" fmla="*/ 5427075 w 8"/>
                <a:gd name="T39" fmla="*/ 45916729 h 72"/>
                <a:gd name="T40" fmla="*/ 5427075 w 8"/>
                <a:gd name="T41" fmla="*/ 28256755 h 72"/>
                <a:gd name="T42" fmla="*/ 5427075 w 8"/>
                <a:gd name="T43" fmla="*/ 19426104 h 72"/>
                <a:gd name="T44" fmla="*/ 5427075 w 8"/>
                <a:gd name="T45" fmla="*/ 12361583 h 72"/>
                <a:gd name="T46" fmla="*/ 5427075 w 8"/>
                <a:gd name="T47" fmla="*/ 8830651 h 72"/>
                <a:gd name="T48" fmla="*/ 5427075 w 8"/>
                <a:gd name="T49" fmla="*/ 8830651 h 72"/>
                <a:gd name="T50" fmla="*/ 5427075 w 8"/>
                <a:gd name="T51" fmla="*/ 7064521 h 72"/>
                <a:gd name="T52" fmla="*/ 5427075 w 8"/>
                <a:gd name="T53" fmla="*/ 7064521 h 72"/>
                <a:gd name="T54" fmla="*/ 5427075 w 8"/>
                <a:gd name="T55" fmla="*/ 7064521 h 72"/>
                <a:gd name="T56" fmla="*/ 5427075 w 8"/>
                <a:gd name="T57" fmla="*/ 8830651 h 72"/>
                <a:gd name="T58" fmla="*/ 7236100 w 8"/>
                <a:gd name="T59" fmla="*/ 8830651 h 72"/>
                <a:gd name="T60" fmla="*/ 7236100 w 8"/>
                <a:gd name="T61" fmla="*/ 14127713 h 72"/>
                <a:gd name="T62" fmla="*/ 7236100 w 8"/>
                <a:gd name="T63" fmla="*/ 21192234 h 72"/>
                <a:gd name="T64" fmla="*/ 7236100 w 8"/>
                <a:gd name="T65" fmla="*/ 40618338 h 72"/>
                <a:gd name="T66" fmla="*/ 7236100 w 8"/>
                <a:gd name="T67" fmla="*/ 79470546 h 72"/>
                <a:gd name="T68" fmla="*/ 9045125 w 8"/>
                <a:gd name="T69" fmla="*/ 97130519 h 72"/>
                <a:gd name="T70" fmla="*/ 9045125 w 8"/>
                <a:gd name="T71" fmla="*/ 109493431 h 72"/>
                <a:gd name="T72" fmla="*/ 9045125 w 8"/>
                <a:gd name="T73" fmla="*/ 118322753 h 72"/>
                <a:gd name="T74" fmla="*/ 9045125 w 8"/>
                <a:gd name="T75" fmla="*/ 123621144 h 72"/>
                <a:gd name="T76" fmla="*/ 9045125 w 8"/>
                <a:gd name="T77" fmla="*/ 125387274 h 72"/>
                <a:gd name="T78" fmla="*/ 9045125 w 8"/>
                <a:gd name="T79" fmla="*/ 127153405 h 72"/>
                <a:gd name="T80" fmla="*/ 9045125 w 8"/>
                <a:gd name="T81" fmla="*/ 127153405 h 72"/>
                <a:gd name="T82" fmla="*/ 9045125 w 8"/>
                <a:gd name="T83" fmla="*/ 127153405 h 72"/>
                <a:gd name="T84" fmla="*/ 9045125 w 8"/>
                <a:gd name="T85" fmla="*/ 125387274 h 72"/>
                <a:gd name="T86" fmla="*/ 9045125 w 8"/>
                <a:gd name="T87" fmla="*/ 125387274 h 72"/>
                <a:gd name="T88" fmla="*/ 9045125 w 8"/>
                <a:gd name="T89" fmla="*/ 123621144 h 72"/>
                <a:gd name="T90" fmla="*/ 9045125 w 8"/>
                <a:gd name="T91" fmla="*/ 118322753 h 72"/>
                <a:gd name="T92" fmla="*/ 10854150 w 8"/>
                <a:gd name="T93" fmla="*/ 109493431 h 72"/>
                <a:gd name="T94" fmla="*/ 10854150 w 8"/>
                <a:gd name="T95" fmla="*/ 70641223 h 72"/>
                <a:gd name="T96" fmla="*/ 10854150 w 8"/>
                <a:gd name="T97" fmla="*/ 49448989 h 72"/>
                <a:gd name="T98" fmla="*/ 10854150 w 8"/>
                <a:gd name="T99" fmla="*/ 24724495 h 72"/>
                <a:gd name="T100" fmla="*/ 12663175 w 8"/>
                <a:gd name="T101" fmla="*/ 15893843 h 72"/>
                <a:gd name="T102" fmla="*/ 12663175 w 8"/>
                <a:gd name="T103" fmla="*/ 5298391 h 72"/>
                <a:gd name="T104" fmla="*/ 12663175 w 8"/>
                <a:gd name="T105" fmla="*/ 1766130 h 72"/>
                <a:gd name="T106" fmla="*/ 12663175 w 8"/>
                <a:gd name="T107" fmla="*/ 0 h 72"/>
                <a:gd name="T108" fmla="*/ 12663175 w 8"/>
                <a:gd name="T109" fmla="*/ 0 h 72"/>
                <a:gd name="T110" fmla="*/ 12663175 w 8"/>
                <a:gd name="T111" fmla="*/ 0 h 72"/>
                <a:gd name="T112" fmla="*/ 12663175 w 8"/>
                <a:gd name="T113" fmla="*/ 0 h 72"/>
                <a:gd name="T114" fmla="*/ 12663175 w 8"/>
                <a:gd name="T115" fmla="*/ 0 h 72"/>
                <a:gd name="T116" fmla="*/ 12663175 w 8"/>
                <a:gd name="T117" fmla="*/ 1766130 h 72"/>
                <a:gd name="T118" fmla="*/ 12663175 w 8"/>
                <a:gd name="T119" fmla="*/ 3532261 h 72"/>
                <a:gd name="T120" fmla="*/ 12663175 w 8"/>
                <a:gd name="T121" fmla="*/ 12361583 h 72"/>
                <a:gd name="T122" fmla="*/ 12663175 w 8"/>
                <a:gd name="T123" fmla="*/ 22958364 h 7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72"/>
                <a:gd name="T188" fmla="*/ 8 w 8"/>
                <a:gd name="T189" fmla="*/ 72 h 7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72">
                  <a:moveTo>
                    <a:pt x="0" y="9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1" y="26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8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1" y="54"/>
                  </a:lnTo>
                  <a:lnTo>
                    <a:pt x="1" y="56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2" y="64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4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2" y="60"/>
                  </a:lnTo>
                  <a:lnTo>
                    <a:pt x="2" y="59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6"/>
                  </a:lnTo>
                  <a:lnTo>
                    <a:pt x="3" y="33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9"/>
                  </a:lnTo>
                  <a:lnTo>
                    <a:pt x="4" y="2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5" y="54"/>
                  </a:lnTo>
                  <a:lnTo>
                    <a:pt x="5" y="55"/>
                  </a:lnTo>
                  <a:lnTo>
                    <a:pt x="5" y="56"/>
                  </a:lnTo>
                  <a:lnTo>
                    <a:pt x="5" y="58"/>
                  </a:lnTo>
                  <a:lnTo>
                    <a:pt x="5" y="59"/>
                  </a:lnTo>
                  <a:lnTo>
                    <a:pt x="5" y="60"/>
                  </a:lnTo>
                  <a:lnTo>
                    <a:pt x="5" y="62"/>
                  </a:lnTo>
                  <a:lnTo>
                    <a:pt x="5" y="63"/>
                  </a:lnTo>
                  <a:lnTo>
                    <a:pt x="5" y="64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7"/>
                  </a:lnTo>
                  <a:lnTo>
                    <a:pt x="5" y="68"/>
                  </a:lnTo>
                  <a:lnTo>
                    <a:pt x="5" y="69"/>
                  </a:lnTo>
                  <a:lnTo>
                    <a:pt x="5" y="70"/>
                  </a:lnTo>
                  <a:lnTo>
                    <a:pt x="5" y="71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5" y="68"/>
                  </a:lnTo>
                  <a:lnTo>
                    <a:pt x="5" y="67"/>
                  </a:lnTo>
                  <a:lnTo>
                    <a:pt x="5" y="66"/>
                  </a:lnTo>
                  <a:lnTo>
                    <a:pt x="6" y="65"/>
                  </a:lnTo>
                  <a:lnTo>
                    <a:pt x="6" y="64"/>
                  </a:lnTo>
                  <a:lnTo>
                    <a:pt x="6" y="63"/>
                  </a:lnTo>
                  <a:lnTo>
                    <a:pt x="6" y="62"/>
                  </a:lnTo>
                  <a:lnTo>
                    <a:pt x="6" y="61"/>
                  </a:lnTo>
                  <a:lnTo>
                    <a:pt x="6" y="60"/>
                  </a:lnTo>
                  <a:lnTo>
                    <a:pt x="6" y="59"/>
                  </a:lnTo>
                  <a:lnTo>
                    <a:pt x="6" y="57"/>
                  </a:lnTo>
                  <a:lnTo>
                    <a:pt x="6" y="5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8" y="31"/>
                  </a:lnTo>
                  <a:lnTo>
                    <a:pt x="8" y="32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" name="Freeform 200"/>
            <p:cNvSpPr>
              <a:spLocks/>
            </p:cNvSpPr>
            <p:nvPr/>
          </p:nvSpPr>
          <p:spPr bwMode="auto">
            <a:xfrm>
              <a:off x="4673665" y="4923165"/>
              <a:ext cx="9415" cy="119602"/>
            </a:xfrm>
            <a:custGeom>
              <a:avLst/>
              <a:gdLst>
                <a:gd name="T0" fmla="*/ 0 w 7"/>
                <a:gd name="T1" fmla="*/ 93597867 h 90"/>
                <a:gd name="T2" fmla="*/ 0 w 7"/>
                <a:gd name="T3" fmla="*/ 118322259 h 90"/>
                <a:gd name="T4" fmla="*/ 0 w 7"/>
                <a:gd name="T5" fmla="*/ 130683790 h 90"/>
                <a:gd name="T6" fmla="*/ 0 w 7"/>
                <a:gd name="T7" fmla="*/ 143046650 h 90"/>
                <a:gd name="T8" fmla="*/ 0 w 7"/>
                <a:gd name="T9" fmla="*/ 146578896 h 90"/>
                <a:gd name="T10" fmla="*/ 0 w 7"/>
                <a:gd name="T11" fmla="*/ 150109812 h 90"/>
                <a:gd name="T12" fmla="*/ 0 w 7"/>
                <a:gd name="T13" fmla="*/ 150109812 h 90"/>
                <a:gd name="T14" fmla="*/ 1809025 w 7"/>
                <a:gd name="T15" fmla="*/ 150109812 h 90"/>
                <a:gd name="T16" fmla="*/ 1809025 w 7"/>
                <a:gd name="T17" fmla="*/ 150109812 h 90"/>
                <a:gd name="T18" fmla="*/ 1809025 w 7"/>
                <a:gd name="T19" fmla="*/ 150109812 h 90"/>
                <a:gd name="T20" fmla="*/ 1809025 w 7"/>
                <a:gd name="T21" fmla="*/ 148345018 h 90"/>
                <a:gd name="T22" fmla="*/ 1809025 w 7"/>
                <a:gd name="T23" fmla="*/ 146578896 h 90"/>
                <a:gd name="T24" fmla="*/ 1809025 w 7"/>
                <a:gd name="T25" fmla="*/ 141280527 h 90"/>
                <a:gd name="T26" fmla="*/ 1809025 w 7"/>
                <a:gd name="T27" fmla="*/ 128918996 h 90"/>
                <a:gd name="T28" fmla="*/ 1809025 w 7"/>
                <a:gd name="T29" fmla="*/ 90065622 h 90"/>
                <a:gd name="T30" fmla="*/ 3618050 w 7"/>
                <a:gd name="T31" fmla="*/ 61810314 h 90"/>
                <a:gd name="T32" fmla="*/ 3618050 w 7"/>
                <a:gd name="T33" fmla="*/ 35319800 h 90"/>
                <a:gd name="T34" fmla="*/ 3618050 w 7"/>
                <a:gd name="T35" fmla="*/ 24724391 h 90"/>
                <a:gd name="T36" fmla="*/ 3618050 w 7"/>
                <a:gd name="T37" fmla="*/ 14127654 h 90"/>
                <a:gd name="T38" fmla="*/ 3618050 w 7"/>
                <a:gd name="T39" fmla="*/ 10595408 h 90"/>
                <a:gd name="T40" fmla="*/ 3618050 w 7"/>
                <a:gd name="T41" fmla="*/ 8830614 h 90"/>
                <a:gd name="T42" fmla="*/ 3618050 w 7"/>
                <a:gd name="T43" fmla="*/ 7064491 h 90"/>
                <a:gd name="T44" fmla="*/ 3618050 w 7"/>
                <a:gd name="T45" fmla="*/ 7064491 h 90"/>
                <a:gd name="T46" fmla="*/ 3618050 w 7"/>
                <a:gd name="T47" fmla="*/ 7064491 h 90"/>
                <a:gd name="T48" fmla="*/ 3618050 w 7"/>
                <a:gd name="T49" fmla="*/ 7064491 h 90"/>
                <a:gd name="T50" fmla="*/ 5427075 w 7"/>
                <a:gd name="T51" fmla="*/ 8830614 h 90"/>
                <a:gd name="T52" fmla="*/ 5427075 w 7"/>
                <a:gd name="T53" fmla="*/ 14127654 h 90"/>
                <a:gd name="T54" fmla="*/ 5427075 w 7"/>
                <a:gd name="T55" fmla="*/ 22958268 h 90"/>
                <a:gd name="T56" fmla="*/ 5427075 w 7"/>
                <a:gd name="T57" fmla="*/ 33553677 h 90"/>
                <a:gd name="T58" fmla="*/ 5427075 w 7"/>
                <a:gd name="T59" fmla="*/ 77704090 h 90"/>
                <a:gd name="T60" fmla="*/ 7236100 w 7"/>
                <a:gd name="T61" fmla="*/ 120088381 h 90"/>
                <a:gd name="T62" fmla="*/ 7236100 w 7"/>
                <a:gd name="T63" fmla="*/ 130683790 h 90"/>
                <a:gd name="T64" fmla="*/ 7236100 w 7"/>
                <a:gd name="T65" fmla="*/ 144812773 h 90"/>
                <a:gd name="T66" fmla="*/ 7236100 w 7"/>
                <a:gd name="T67" fmla="*/ 153642058 h 90"/>
                <a:gd name="T68" fmla="*/ 7236100 w 7"/>
                <a:gd name="T69" fmla="*/ 155408181 h 90"/>
                <a:gd name="T70" fmla="*/ 7236100 w 7"/>
                <a:gd name="T71" fmla="*/ 157174304 h 90"/>
                <a:gd name="T72" fmla="*/ 7236100 w 7"/>
                <a:gd name="T73" fmla="*/ 158940427 h 90"/>
                <a:gd name="T74" fmla="*/ 7236100 w 7"/>
                <a:gd name="T75" fmla="*/ 158940427 h 90"/>
                <a:gd name="T76" fmla="*/ 7236100 w 7"/>
                <a:gd name="T77" fmla="*/ 158940427 h 90"/>
                <a:gd name="T78" fmla="*/ 7236100 w 7"/>
                <a:gd name="T79" fmla="*/ 157174304 h 90"/>
                <a:gd name="T80" fmla="*/ 7236100 w 7"/>
                <a:gd name="T81" fmla="*/ 155408181 h 90"/>
                <a:gd name="T82" fmla="*/ 7236100 w 7"/>
                <a:gd name="T83" fmla="*/ 151875935 h 90"/>
                <a:gd name="T84" fmla="*/ 7236100 w 7"/>
                <a:gd name="T85" fmla="*/ 141280527 h 90"/>
                <a:gd name="T86" fmla="*/ 7236100 w 7"/>
                <a:gd name="T87" fmla="*/ 125386750 h 90"/>
                <a:gd name="T88" fmla="*/ 9045125 w 7"/>
                <a:gd name="T89" fmla="*/ 67108682 h 90"/>
                <a:gd name="T90" fmla="*/ 9045125 w 7"/>
                <a:gd name="T91" fmla="*/ 40618168 h 90"/>
                <a:gd name="T92" fmla="*/ 9045125 w 7"/>
                <a:gd name="T93" fmla="*/ 21192145 h 90"/>
                <a:gd name="T94" fmla="*/ 9045125 w 7"/>
                <a:gd name="T95" fmla="*/ 14127654 h 90"/>
                <a:gd name="T96" fmla="*/ 10854150 w 7"/>
                <a:gd name="T97" fmla="*/ 7064491 h 90"/>
                <a:gd name="T98" fmla="*/ 10854150 w 7"/>
                <a:gd name="T99" fmla="*/ 1766123 h 90"/>
                <a:gd name="T100" fmla="*/ 10854150 w 7"/>
                <a:gd name="T101" fmla="*/ 0 h 90"/>
                <a:gd name="T102" fmla="*/ 10854150 w 7"/>
                <a:gd name="T103" fmla="*/ 0 h 90"/>
                <a:gd name="T104" fmla="*/ 10854150 w 7"/>
                <a:gd name="T105" fmla="*/ 0 h 90"/>
                <a:gd name="T106" fmla="*/ 10854150 w 7"/>
                <a:gd name="T107" fmla="*/ 0 h 90"/>
                <a:gd name="T108" fmla="*/ 10854150 w 7"/>
                <a:gd name="T109" fmla="*/ 0 h 90"/>
                <a:gd name="T110" fmla="*/ 10854150 w 7"/>
                <a:gd name="T111" fmla="*/ 1766123 h 90"/>
                <a:gd name="T112" fmla="*/ 10854150 w 7"/>
                <a:gd name="T113" fmla="*/ 7064491 h 90"/>
                <a:gd name="T114" fmla="*/ 10854150 w 7"/>
                <a:gd name="T115" fmla="*/ 15893777 h 90"/>
                <a:gd name="T116" fmla="*/ 10854150 w 7"/>
                <a:gd name="T117" fmla="*/ 30021431 h 90"/>
                <a:gd name="T118" fmla="*/ 12663175 w 7"/>
                <a:gd name="T119" fmla="*/ 81236336 h 90"/>
                <a:gd name="T120" fmla="*/ 12663175 w 7"/>
                <a:gd name="T121" fmla="*/ 118322259 h 90"/>
                <a:gd name="T122" fmla="*/ 12663175 w 7"/>
                <a:gd name="T123" fmla="*/ 134216035 h 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90"/>
                <a:gd name="T188" fmla="*/ 7 w 7"/>
                <a:gd name="T189" fmla="*/ 90 h 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90">
                  <a:moveTo>
                    <a:pt x="0" y="41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3"/>
                  </a:lnTo>
                  <a:lnTo>
                    <a:pt x="1" y="82"/>
                  </a:lnTo>
                  <a:lnTo>
                    <a:pt x="1" y="81"/>
                  </a:lnTo>
                  <a:lnTo>
                    <a:pt x="1" y="80"/>
                  </a:lnTo>
                  <a:lnTo>
                    <a:pt x="1" y="79"/>
                  </a:lnTo>
                  <a:lnTo>
                    <a:pt x="1" y="77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1" y="71"/>
                  </a:lnTo>
                  <a:lnTo>
                    <a:pt x="1" y="68"/>
                  </a:lnTo>
                  <a:lnTo>
                    <a:pt x="1" y="63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7"/>
                  </a:lnTo>
                  <a:lnTo>
                    <a:pt x="3" y="54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8"/>
                  </a:lnTo>
                  <a:lnTo>
                    <a:pt x="3" y="61"/>
                  </a:lnTo>
                  <a:lnTo>
                    <a:pt x="4" y="68"/>
                  </a:lnTo>
                  <a:lnTo>
                    <a:pt x="4" y="69"/>
                  </a:lnTo>
                  <a:lnTo>
                    <a:pt x="4" y="71"/>
                  </a:lnTo>
                  <a:lnTo>
                    <a:pt x="4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4" y="78"/>
                  </a:lnTo>
                  <a:lnTo>
                    <a:pt x="4" y="79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4" y="83"/>
                  </a:lnTo>
                  <a:lnTo>
                    <a:pt x="4" y="84"/>
                  </a:lnTo>
                  <a:lnTo>
                    <a:pt x="4" y="85"/>
                  </a:lnTo>
                  <a:lnTo>
                    <a:pt x="4" y="86"/>
                  </a:lnTo>
                  <a:lnTo>
                    <a:pt x="4" y="87"/>
                  </a:lnTo>
                  <a:lnTo>
                    <a:pt x="4" y="88"/>
                  </a:lnTo>
                  <a:lnTo>
                    <a:pt x="4" y="89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6"/>
                  </a:lnTo>
                  <a:lnTo>
                    <a:pt x="4" y="85"/>
                  </a:lnTo>
                  <a:lnTo>
                    <a:pt x="4" y="84"/>
                  </a:lnTo>
                  <a:lnTo>
                    <a:pt x="4" y="83"/>
                  </a:lnTo>
                  <a:lnTo>
                    <a:pt x="4" y="81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4" y="74"/>
                  </a:lnTo>
                  <a:lnTo>
                    <a:pt x="4" y="71"/>
                  </a:lnTo>
                  <a:lnTo>
                    <a:pt x="5" y="66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6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7" y="60"/>
                  </a:lnTo>
                  <a:lnTo>
                    <a:pt x="7" y="67"/>
                  </a:lnTo>
                  <a:lnTo>
                    <a:pt x="7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6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6" name="Freeform 201"/>
            <p:cNvSpPr>
              <a:spLocks/>
            </p:cNvSpPr>
            <p:nvPr/>
          </p:nvSpPr>
          <p:spPr bwMode="auto">
            <a:xfrm>
              <a:off x="4683080" y="4913863"/>
              <a:ext cx="9415" cy="138207"/>
            </a:xfrm>
            <a:custGeom>
              <a:avLst/>
              <a:gdLst>
                <a:gd name="T0" fmla="*/ 0 w 7"/>
                <a:gd name="T1" fmla="*/ 167771338 h 104"/>
                <a:gd name="T2" fmla="*/ 0 w 7"/>
                <a:gd name="T3" fmla="*/ 173069716 h 104"/>
                <a:gd name="T4" fmla="*/ 0 w 7"/>
                <a:gd name="T5" fmla="*/ 174834513 h 104"/>
                <a:gd name="T6" fmla="*/ 0 w 7"/>
                <a:gd name="T7" fmla="*/ 176600639 h 104"/>
                <a:gd name="T8" fmla="*/ 0 w 7"/>
                <a:gd name="T9" fmla="*/ 178366765 h 104"/>
                <a:gd name="T10" fmla="*/ 1809025 w 7"/>
                <a:gd name="T11" fmla="*/ 178366765 h 104"/>
                <a:gd name="T12" fmla="*/ 1809025 w 7"/>
                <a:gd name="T13" fmla="*/ 178366765 h 104"/>
                <a:gd name="T14" fmla="*/ 1809025 w 7"/>
                <a:gd name="T15" fmla="*/ 176600639 h 104"/>
                <a:gd name="T16" fmla="*/ 1809025 w 7"/>
                <a:gd name="T17" fmla="*/ 174834513 h 104"/>
                <a:gd name="T18" fmla="*/ 1809025 w 7"/>
                <a:gd name="T19" fmla="*/ 169537464 h 104"/>
                <a:gd name="T20" fmla="*/ 1809025 w 7"/>
                <a:gd name="T21" fmla="*/ 157174582 h 104"/>
                <a:gd name="T22" fmla="*/ 1809025 w 7"/>
                <a:gd name="T23" fmla="*/ 107727041 h 104"/>
                <a:gd name="T24" fmla="*/ 1809025 w 7"/>
                <a:gd name="T25" fmla="*/ 79470354 h 104"/>
                <a:gd name="T26" fmla="*/ 3618050 w 7"/>
                <a:gd name="T27" fmla="*/ 51213667 h 104"/>
                <a:gd name="T28" fmla="*/ 3618050 w 7"/>
                <a:gd name="T29" fmla="*/ 31787610 h 104"/>
                <a:gd name="T30" fmla="*/ 3618050 w 7"/>
                <a:gd name="T31" fmla="*/ 15893805 h 104"/>
                <a:gd name="T32" fmla="*/ 3618050 w 7"/>
                <a:gd name="T33" fmla="*/ 10595427 h 104"/>
                <a:gd name="T34" fmla="*/ 3618050 w 7"/>
                <a:gd name="T35" fmla="*/ 8830630 h 104"/>
                <a:gd name="T36" fmla="*/ 3618050 w 7"/>
                <a:gd name="T37" fmla="*/ 7064504 h 104"/>
                <a:gd name="T38" fmla="*/ 3618050 w 7"/>
                <a:gd name="T39" fmla="*/ 5298378 h 104"/>
                <a:gd name="T40" fmla="*/ 3618050 w 7"/>
                <a:gd name="T41" fmla="*/ 5298378 h 104"/>
                <a:gd name="T42" fmla="*/ 3618050 w 7"/>
                <a:gd name="T43" fmla="*/ 5298378 h 104"/>
                <a:gd name="T44" fmla="*/ 3618050 w 7"/>
                <a:gd name="T45" fmla="*/ 7064504 h 104"/>
                <a:gd name="T46" fmla="*/ 3618050 w 7"/>
                <a:gd name="T47" fmla="*/ 8830630 h 104"/>
                <a:gd name="T48" fmla="*/ 3618050 w 7"/>
                <a:gd name="T49" fmla="*/ 14127679 h 104"/>
                <a:gd name="T50" fmla="*/ 3618050 w 7"/>
                <a:gd name="T51" fmla="*/ 22958309 h 104"/>
                <a:gd name="T52" fmla="*/ 5427075 w 7"/>
                <a:gd name="T53" fmla="*/ 52979793 h 104"/>
                <a:gd name="T54" fmla="*/ 5427075 w 7"/>
                <a:gd name="T55" fmla="*/ 81236480 h 104"/>
                <a:gd name="T56" fmla="*/ 5427075 w 7"/>
                <a:gd name="T57" fmla="*/ 113024090 h 104"/>
                <a:gd name="T58" fmla="*/ 5427075 w 7"/>
                <a:gd name="T59" fmla="*/ 144813029 h 104"/>
                <a:gd name="T60" fmla="*/ 5427075 w 7"/>
                <a:gd name="T61" fmla="*/ 160706834 h 104"/>
                <a:gd name="T62" fmla="*/ 7236100 w 7"/>
                <a:gd name="T63" fmla="*/ 174834513 h 104"/>
                <a:gd name="T64" fmla="*/ 7236100 w 7"/>
                <a:gd name="T65" fmla="*/ 180132891 h 104"/>
                <a:gd name="T66" fmla="*/ 7236100 w 7"/>
                <a:gd name="T67" fmla="*/ 181899017 h 104"/>
                <a:gd name="T68" fmla="*/ 7236100 w 7"/>
                <a:gd name="T69" fmla="*/ 183665143 h 104"/>
                <a:gd name="T70" fmla="*/ 7236100 w 7"/>
                <a:gd name="T71" fmla="*/ 183665143 h 104"/>
                <a:gd name="T72" fmla="*/ 7236100 w 7"/>
                <a:gd name="T73" fmla="*/ 183665143 h 104"/>
                <a:gd name="T74" fmla="*/ 7236100 w 7"/>
                <a:gd name="T75" fmla="*/ 183665143 h 104"/>
                <a:gd name="T76" fmla="*/ 7236100 w 7"/>
                <a:gd name="T77" fmla="*/ 181899017 h 104"/>
                <a:gd name="T78" fmla="*/ 7236100 w 7"/>
                <a:gd name="T79" fmla="*/ 178366765 h 104"/>
                <a:gd name="T80" fmla="*/ 7236100 w 7"/>
                <a:gd name="T81" fmla="*/ 173069716 h 104"/>
                <a:gd name="T82" fmla="*/ 7236100 w 7"/>
                <a:gd name="T83" fmla="*/ 158940708 h 104"/>
                <a:gd name="T84" fmla="*/ 9045125 w 7"/>
                <a:gd name="T85" fmla="*/ 132451476 h 104"/>
                <a:gd name="T86" fmla="*/ 9045125 w 7"/>
                <a:gd name="T87" fmla="*/ 83002606 h 104"/>
                <a:gd name="T88" fmla="*/ 9045125 w 7"/>
                <a:gd name="T89" fmla="*/ 54745919 h 104"/>
                <a:gd name="T90" fmla="*/ 9045125 w 7"/>
                <a:gd name="T91" fmla="*/ 30022813 h 104"/>
                <a:gd name="T92" fmla="*/ 9045125 w 7"/>
                <a:gd name="T93" fmla="*/ 17659931 h 104"/>
                <a:gd name="T94" fmla="*/ 9045125 w 7"/>
                <a:gd name="T95" fmla="*/ 7064504 h 104"/>
                <a:gd name="T96" fmla="*/ 10854150 w 7"/>
                <a:gd name="T97" fmla="*/ 3532252 h 104"/>
                <a:gd name="T98" fmla="*/ 10854150 w 7"/>
                <a:gd name="T99" fmla="*/ 1766126 h 104"/>
                <a:gd name="T100" fmla="*/ 10854150 w 7"/>
                <a:gd name="T101" fmla="*/ 0 h 104"/>
                <a:gd name="T102" fmla="*/ 10854150 w 7"/>
                <a:gd name="T103" fmla="*/ 0 h 104"/>
                <a:gd name="T104" fmla="*/ 10854150 w 7"/>
                <a:gd name="T105" fmla="*/ 0 h 104"/>
                <a:gd name="T106" fmla="*/ 10854150 w 7"/>
                <a:gd name="T107" fmla="*/ 1766126 h 104"/>
                <a:gd name="T108" fmla="*/ 10854150 w 7"/>
                <a:gd name="T109" fmla="*/ 3532252 h 104"/>
                <a:gd name="T110" fmla="*/ 10854150 w 7"/>
                <a:gd name="T111" fmla="*/ 8830630 h 104"/>
                <a:gd name="T112" fmla="*/ 10854150 w 7"/>
                <a:gd name="T113" fmla="*/ 17659931 h 104"/>
                <a:gd name="T114" fmla="*/ 10854150 w 7"/>
                <a:gd name="T115" fmla="*/ 47682744 h 104"/>
                <a:gd name="T116" fmla="*/ 10854150 w 7"/>
                <a:gd name="T117" fmla="*/ 77704228 h 104"/>
                <a:gd name="T118" fmla="*/ 12663175 w 7"/>
                <a:gd name="T119" fmla="*/ 111259293 h 104"/>
                <a:gd name="T120" fmla="*/ 12663175 w 7"/>
                <a:gd name="T121" fmla="*/ 144813029 h 104"/>
                <a:gd name="T122" fmla="*/ 12663175 w 7"/>
                <a:gd name="T123" fmla="*/ 160706834 h 10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04"/>
                <a:gd name="T188" fmla="*/ 7 w 7"/>
                <a:gd name="T189" fmla="*/ 104 h 10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04">
                  <a:moveTo>
                    <a:pt x="0" y="88"/>
                  </a:move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1"/>
                  </a:lnTo>
                  <a:lnTo>
                    <a:pt x="1" y="101"/>
                  </a:lnTo>
                  <a:lnTo>
                    <a:pt x="1" y="100"/>
                  </a:lnTo>
                  <a:lnTo>
                    <a:pt x="1" y="99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1" y="96"/>
                  </a:lnTo>
                  <a:lnTo>
                    <a:pt x="1" y="95"/>
                  </a:lnTo>
                  <a:lnTo>
                    <a:pt x="1" y="94"/>
                  </a:lnTo>
                  <a:lnTo>
                    <a:pt x="1" y="92"/>
                  </a:lnTo>
                  <a:lnTo>
                    <a:pt x="1" y="91"/>
                  </a:lnTo>
                  <a:lnTo>
                    <a:pt x="1" y="89"/>
                  </a:lnTo>
                  <a:lnTo>
                    <a:pt x="1" y="87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5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7"/>
                  </a:lnTo>
                  <a:lnTo>
                    <a:pt x="1" y="54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2" y="29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3" y="23"/>
                  </a:lnTo>
                  <a:lnTo>
                    <a:pt x="3" y="3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7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3" y="53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4"/>
                  </a:lnTo>
                  <a:lnTo>
                    <a:pt x="3" y="68"/>
                  </a:lnTo>
                  <a:lnTo>
                    <a:pt x="3" y="75"/>
                  </a:lnTo>
                  <a:lnTo>
                    <a:pt x="3" y="76"/>
                  </a:lnTo>
                  <a:lnTo>
                    <a:pt x="3" y="77"/>
                  </a:lnTo>
                  <a:lnTo>
                    <a:pt x="3" y="78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88"/>
                  </a:lnTo>
                  <a:lnTo>
                    <a:pt x="3" y="89"/>
                  </a:lnTo>
                  <a:lnTo>
                    <a:pt x="3" y="90"/>
                  </a:lnTo>
                  <a:lnTo>
                    <a:pt x="3" y="91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4" y="96"/>
                  </a:lnTo>
                  <a:lnTo>
                    <a:pt x="4" y="98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4" y="101"/>
                  </a:lnTo>
                  <a:lnTo>
                    <a:pt x="4" y="102"/>
                  </a:lnTo>
                  <a:lnTo>
                    <a:pt x="4" y="103"/>
                  </a:lnTo>
                  <a:lnTo>
                    <a:pt x="4" y="104"/>
                  </a:lnTo>
                  <a:lnTo>
                    <a:pt x="4" y="103"/>
                  </a:lnTo>
                  <a:lnTo>
                    <a:pt x="4" y="102"/>
                  </a:lnTo>
                  <a:lnTo>
                    <a:pt x="4" y="101"/>
                  </a:lnTo>
                  <a:lnTo>
                    <a:pt x="4" y="100"/>
                  </a:lnTo>
                  <a:lnTo>
                    <a:pt x="4" y="99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5"/>
                  </a:lnTo>
                  <a:lnTo>
                    <a:pt x="4" y="94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5" y="78"/>
                  </a:lnTo>
                  <a:lnTo>
                    <a:pt x="5" y="77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1"/>
                  </a:lnTo>
                  <a:lnTo>
                    <a:pt x="5" y="63"/>
                  </a:lnTo>
                  <a:lnTo>
                    <a:pt x="5" y="62"/>
                  </a:lnTo>
                  <a:lnTo>
                    <a:pt x="5" y="61"/>
                  </a:lnTo>
                  <a:lnTo>
                    <a:pt x="5" y="59"/>
                  </a:lnTo>
                  <a:lnTo>
                    <a:pt x="5" y="55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3"/>
                  </a:lnTo>
                  <a:lnTo>
                    <a:pt x="5" y="39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5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51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7" y="63"/>
                  </a:lnTo>
                  <a:lnTo>
                    <a:pt x="7" y="67"/>
                  </a:lnTo>
                  <a:lnTo>
                    <a:pt x="7" y="75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8"/>
                  </a:lnTo>
                  <a:lnTo>
                    <a:pt x="7" y="89"/>
                  </a:lnTo>
                  <a:lnTo>
                    <a:pt x="7" y="90"/>
                  </a:lnTo>
                  <a:lnTo>
                    <a:pt x="7" y="91"/>
                  </a:lnTo>
                  <a:lnTo>
                    <a:pt x="7" y="94"/>
                  </a:lnTo>
                  <a:lnTo>
                    <a:pt x="7" y="95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" name="Freeform 202"/>
            <p:cNvSpPr>
              <a:spLocks/>
            </p:cNvSpPr>
            <p:nvPr/>
          </p:nvSpPr>
          <p:spPr bwMode="auto">
            <a:xfrm>
              <a:off x="4692495" y="4909876"/>
              <a:ext cx="9415" cy="147509"/>
            </a:xfrm>
            <a:custGeom>
              <a:avLst/>
              <a:gdLst>
                <a:gd name="T0" fmla="*/ 0 w 7"/>
                <a:gd name="T1" fmla="*/ 183664652 h 111"/>
                <a:gd name="T2" fmla="*/ 0 w 7"/>
                <a:gd name="T3" fmla="*/ 188961687 h 111"/>
                <a:gd name="T4" fmla="*/ 0 w 7"/>
                <a:gd name="T5" fmla="*/ 192493929 h 111"/>
                <a:gd name="T6" fmla="*/ 0 w 7"/>
                <a:gd name="T7" fmla="*/ 192493929 h 111"/>
                <a:gd name="T8" fmla="*/ 0 w 7"/>
                <a:gd name="T9" fmla="*/ 194260051 h 111"/>
                <a:gd name="T10" fmla="*/ 0 w 7"/>
                <a:gd name="T11" fmla="*/ 194260051 h 111"/>
                <a:gd name="T12" fmla="*/ 0 w 7"/>
                <a:gd name="T13" fmla="*/ 192493929 h 111"/>
                <a:gd name="T14" fmla="*/ 0 w 7"/>
                <a:gd name="T15" fmla="*/ 190727808 h 111"/>
                <a:gd name="T16" fmla="*/ 1809025 w 7"/>
                <a:gd name="T17" fmla="*/ 187195566 h 111"/>
                <a:gd name="T18" fmla="*/ 1809025 w 7"/>
                <a:gd name="T19" fmla="*/ 180132409 h 111"/>
                <a:gd name="T20" fmla="*/ 1809025 w 7"/>
                <a:gd name="T21" fmla="*/ 169535682 h 111"/>
                <a:gd name="T22" fmla="*/ 1809025 w 7"/>
                <a:gd name="T23" fmla="*/ 134215914 h 111"/>
                <a:gd name="T24" fmla="*/ 1809025 w 7"/>
                <a:gd name="T25" fmla="*/ 90065540 h 111"/>
                <a:gd name="T26" fmla="*/ 1809025 w 7"/>
                <a:gd name="T27" fmla="*/ 58278015 h 111"/>
                <a:gd name="T28" fmla="*/ 3618050 w 7"/>
                <a:gd name="T29" fmla="*/ 37085889 h 111"/>
                <a:gd name="T30" fmla="*/ 3618050 w 7"/>
                <a:gd name="T31" fmla="*/ 21192126 h 111"/>
                <a:gd name="T32" fmla="*/ 3618050 w 7"/>
                <a:gd name="T33" fmla="*/ 12361520 h 111"/>
                <a:gd name="T34" fmla="*/ 3618050 w 7"/>
                <a:gd name="T35" fmla="*/ 5298364 h 111"/>
                <a:gd name="T36" fmla="*/ 3618050 w 7"/>
                <a:gd name="T37" fmla="*/ 3532243 h 111"/>
                <a:gd name="T38" fmla="*/ 3618050 w 7"/>
                <a:gd name="T39" fmla="*/ 1766121 h 111"/>
                <a:gd name="T40" fmla="*/ 3618050 w 7"/>
                <a:gd name="T41" fmla="*/ 1766121 h 111"/>
                <a:gd name="T42" fmla="*/ 3618050 w 7"/>
                <a:gd name="T43" fmla="*/ 1766121 h 111"/>
                <a:gd name="T44" fmla="*/ 3618050 w 7"/>
                <a:gd name="T45" fmla="*/ 3532243 h 111"/>
                <a:gd name="T46" fmla="*/ 3618050 w 7"/>
                <a:gd name="T47" fmla="*/ 5298364 h 111"/>
                <a:gd name="T48" fmla="*/ 3618050 w 7"/>
                <a:gd name="T49" fmla="*/ 8830606 h 111"/>
                <a:gd name="T50" fmla="*/ 3618050 w 7"/>
                <a:gd name="T51" fmla="*/ 15893763 h 111"/>
                <a:gd name="T52" fmla="*/ 5427075 w 7"/>
                <a:gd name="T53" fmla="*/ 33553646 h 111"/>
                <a:gd name="T54" fmla="*/ 5427075 w 7"/>
                <a:gd name="T55" fmla="*/ 75937899 h 111"/>
                <a:gd name="T56" fmla="*/ 5427075 w 7"/>
                <a:gd name="T57" fmla="*/ 109491545 h 111"/>
                <a:gd name="T58" fmla="*/ 5427075 w 7"/>
                <a:gd name="T59" fmla="*/ 150109677 h 111"/>
                <a:gd name="T60" fmla="*/ 5427075 w 7"/>
                <a:gd name="T61" fmla="*/ 164238647 h 111"/>
                <a:gd name="T62" fmla="*/ 7236100 w 7"/>
                <a:gd name="T63" fmla="*/ 181898531 h 111"/>
                <a:gd name="T64" fmla="*/ 7236100 w 7"/>
                <a:gd name="T65" fmla="*/ 188961687 h 111"/>
                <a:gd name="T66" fmla="*/ 7236100 w 7"/>
                <a:gd name="T67" fmla="*/ 192493929 h 111"/>
                <a:gd name="T68" fmla="*/ 7236100 w 7"/>
                <a:gd name="T69" fmla="*/ 196026172 h 111"/>
                <a:gd name="T70" fmla="*/ 7236100 w 7"/>
                <a:gd name="T71" fmla="*/ 196026172 h 111"/>
                <a:gd name="T72" fmla="*/ 7236100 w 7"/>
                <a:gd name="T73" fmla="*/ 196026172 h 111"/>
                <a:gd name="T74" fmla="*/ 7236100 w 7"/>
                <a:gd name="T75" fmla="*/ 196026172 h 111"/>
                <a:gd name="T76" fmla="*/ 7236100 w 7"/>
                <a:gd name="T77" fmla="*/ 196026172 h 111"/>
                <a:gd name="T78" fmla="*/ 7236100 w 7"/>
                <a:gd name="T79" fmla="*/ 192493929 h 111"/>
                <a:gd name="T80" fmla="*/ 7236100 w 7"/>
                <a:gd name="T81" fmla="*/ 187195566 h 111"/>
                <a:gd name="T82" fmla="*/ 7236100 w 7"/>
                <a:gd name="T83" fmla="*/ 178366288 h 111"/>
                <a:gd name="T84" fmla="*/ 7236100 w 7"/>
                <a:gd name="T85" fmla="*/ 151875798 h 111"/>
                <a:gd name="T86" fmla="*/ 7236100 w 7"/>
                <a:gd name="T87" fmla="*/ 121854394 h 111"/>
                <a:gd name="T88" fmla="*/ 9045125 w 7"/>
                <a:gd name="T89" fmla="*/ 79470142 h 111"/>
                <a:gd name="T90" fmla="*/ 9045125 w 7"/>
                <a:gd name="T91" fmla="*/ 47682616 h 111"/>
                <a:gd name="T92" fmla="*/ 9045125 w 7"/>
                <a:gd name="T93" fmla="*/ 26490490 h 111"/>
                <a:gd name="T94" fmla="*/ 9045125 w 7"/>
                <a:gd name="T95" fmla="*/ 14127641 h 111"/>
                <a:gd name="T96" fmla="*/ 9045125 w 7"/>
                <a:gd name="T97" fmla="*/ 7064485 h 111"/>
                <a:gd name="T98" fmla="*/ 9045125 w 7"/>
                <a:gd name="T99" fmla="*/ 1766121 h 111"/>
                <a:gd name="T100" fmla="*/ 9045125 w 7"/>
                <a:gd name="T101" fmla="*/ 0 h 111"/>
                <a:gd name="T102" fmla="*/ 9045125 w 7"/>
                <a:gd name="T103" fmla="*/ 0 h 111"/>
                <a:gd name="T104" fmla="*/ 9045125 w 7"/>
                <a:gd name="T105" fmla="*/ 0 h 111"/>
                <a:gd name="T106" fmla="*/ 10854150 w 7"/>
                <a:gd name="T107" fmla="*/ 0 h 111"/>
                <a:gd name="T108" fmla="*/ 10854150 w 7"/>
                <a:gd name="T109" fmla="*/ 1766121 h 111"/>
                <a:gd name="T110" fmla="*/ 10854150 w 7"/>
                <a:gd name="T111" fmla="*/ 3532243 h 111"/>
                <a:gd name="T112" fmla="*/ 10854150 w 7"/>
                <a:gd name="T113" fmla="*/ 10595399 h 111"/>
                <a:gd name="T114" fmla="*/ 10854150 w 7"/>
                <a:gd name="T115" fmla="*/ 22958248 h 111"/>
                <a:gd name="T116" fmla="*/ 10854150 w 7"/>
                <a:gd name="T117" fmla="*/ 47682616 h 111"/>
                <a:gd name="T118" fmla="*/ 10854150 w 7"/>
                <a:gd name="T119" fmla="*/ 86534627 h 111"/>
                <a:gd name="T120" fmla="*/ 12663175 w 7"/>
                <a:gd name="T121" fmla="*/ 135982035 h 111"/>
                <a:gd name="T122" fmla="*/ 12663175 w 7"/>
                <a:gd name="T123" fmla="*/ 155408041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11"/>
                <a:gd name="T188" fmla="*/ 7 w 7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11">
                  <a:moveTo>
                    <a:pt x="0" y="98"/>
                  </a:moveTo>
                  <a:lnTo>
                    <a:pt x="0" y="99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0" y="104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8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09"/>
                  </a:lnTo>
                  <a:lnTo>
                    <a:pt x="0" y="108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1" y="106"/>
                  </a:lnTo>
                  <a:lnTo>
                    <a:pt x="1" y="105"/>
                  </a:lnTo>
                  <a:lnTo>
                    <a:pt x="1" y="104"/>
                  </a:lnTo>
                  <a:lnTo>
                    <a:pt x="1" y="103"/>
                  </a:lnTo>
                  <a:lnTo>
                    <a:pt x="1" y="102"/>
                  </a:lnTo>
                  <a:lnTo>
                    <a:pt x="1" y="101"/>
                  </a:lnTo>
                  <a:lnTo>
                    <a:pt x="1" y="100"/>
                  </a:lnTo>
                  <a:lnTo>
                    <a:pt x="1" y="97"/>
                  </a:lnTo>
                  <a:lnTo>
                    <a:pt x="1" y="96"/>
                  </a:lnTo>
                  <a:lnTo>
                    <a:pt x="1" y="94"/>
                  </a:lnTo>
                  <a:lnTo>
                    <a:pt x="1" y="91"/>
                  </a:lnTo>
                  <a:lnTo>
                    <a:pt x="1" y="84"/>
                  </a:lnTo>
                  <a:lnTo>
                    <a:pt x="1" y="83"/>
                  </a:lnTo>
                  <a:lnTo>
                    <a:pt x="1" y="82"/>
                  </a:lnTo>
                  <a:lnTo>
                    <a:pt x="1" y="80"/>
                  </a:lnTo>
                  <a:lnTo>
                    <a:pt x="1" y="76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1" y="51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7"/>
                  </a:lnTo>
                  <a:lnTo>
                    <a:pt x="3" y="51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5"/>
                  </a:lnTo>
                  <a:lnTo>
                    <a:pt x="3" y="69"/>
                  </a:lnTo>
                  <a:lnTo>
                    <a:pt x="3" y="77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3" y="81"/>
                  </a:lnTo>
                  <a:lnTo>
                    <a:pt x="3" y="85"/>
                  </a:lnTo>
                  <a:lnTo>
                    <a:pt x="3" y="86"/>
                  </a:lnTo>
                  <a:lnTo>
                    <a:pt x="3" y="87"/>
                  </a:lnTo>
                  <a:lnTo>
                    <a:pt x="3" y="88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3" y="95"/>
                  </a:lnTo>
                  <a:lnTo>
                    <a:pt x="3" y="98"/>
                  </a:lnTo>
                  <a:lnTo>
                    <a:pt x="3" y="99"/>
                  </a:lnTo>
                  <a:lnTo>
                    <a:pt x="4" y="100"/>
                  </a:lnTo>
                  <a:lnTo>
                    <a:pt x="4" y="103"/>
                  </a:lnTo>
                  <a:lnTo>
                    <a:pt x="4" y="104"/>
                  </a:lnTo>
                  <a:lnTo>
                    <a:pt x="4" y="105"/>
                  </a:lnTo>
                  <a:lnTo>
                    <a:pt x="4" y="106"/>
                  </a:lnTo>
                  <a:lnTo>
                    <a:pt x="4" y="107"/>
                  </a:lnTo>
                  <a:lnTo>
                    <a:pt x="4" y="108"/>
                  </a:lnTo>
                  <a:lnTo>
                    <a:pt x="4" y="109"/>
                  </a:lnTo>
                  <a:lnTo>
                    <a:pt x="4" y="110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9"/>
                  </a:lnTo>
                  <a:lnTo>
                    <a:pt x="4" y="108"/>
                  </a:lnTo>
                  <a:lnTo>
                    <a:pt x="4" y="107"/>
                  </a:lnTo>
                  <a:lnTo>
                    <a:pt x="4" y="106"/>
                  </a:lnTo>
                  <a:lnTo>
                    <a:pt x="4" y="105"/>
                  </a:lnTo>
                  <a:lnTo>
                    <a:pt x="4" y="104"/>
                  </a:lnTo>
                  <a:lnTo>
                    <a:pt x="4" y="103"/>
                  </a:lnTo>
                  <a:lnTo>
                    <a:pt x="4" y="101"/>
                  </a:lnTo>
                  <a:lnTo>
                    <a:pt x="4" y="99"/>
                  </a:lnTo>
                  <a:lnTo>
                    <a:pt x="4" y="98"/>
                  </a:lnTo>
                  <a:lnTo>
                    <a:pt x="4" y="97"/>
                  </a:lnTo>
                  <a:lnTo>
                    <a:pt x="4" y="96"/>
                  </a:lnTo>
                  <a:lnTo>
                    <a:pt x="4" y="93"/>
                  </a:lnTo>
                  <a:lnTo>
                    <a:pt x="4" y="86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69"/>
                  </a:lnTo>
                  <a:lnTo>
                    <a:pt x="4" y="67"/>
                  </a:lnTo>
                  <a:lnTo>
                    <a:pt x="4" y="63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6" y="58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6" y="63"/>
                  </a:lnTo>
                  <a:lnTo>
                    <a:pt x="6" y="67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80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8" name="Freeform 203"/>
            <p:cNvSpPr>
              <a:spLocks/>
            </p:cNvSpPr>
            <p:nvPr/>
          </p:nvSpPr>
          <p:spPr bwMode="auto">
            <a:xfrm>
              <a:off x="4701910" y="4908547"/>
              <a:ext cx="8070" cy="150167"/>
            </a:xfrm>
            <a:custGeom>
              <a:avLst/>
              <a:gdLst>
                <a:gd name="T0" fmla="*/ 0 w 6"/>
                <a:gd name="T1" fmla="*/ 183664872 h 113"/>
                <a:gd name="T2" fmla="*/ 0 w 6"/>
                <a:gd name="T3" fmla="*/ 190728037 h 113"/>
                <a:gd name="T4" fmla="*/ 0 w 6"/>
                <a:gd name="T5" fmla="*/ 196026407 h 113"/>
                <a:gd name="T6" fmla="*/ 0 w 6"/>
                <a:gd name="T7" fmla="*/ 197792530 h 113"/>
                <a:gd name="T8" fmla="*/ 0 w 6"/>
                <a:gd name="T9" fmla="*/ 199558654 h 113"/>
                <a:gd name="T10" fmla="*/ 0 w 6"/>
                <a:gd name="T11" fmla="*/ 199558654 h 113"/>
                <a:gd name="T12" fmla="*/ 0 w 6"/>
                <a:gd name="T13" fmla="*/ 199558654 h 113"/>
                <a:gd name="T14" fmla="*/ 0 w 6"/>
                <a:gd name="T15" fmla="*/ 197792530 h 113"/>
                <a:gd name="T16" fmla="*/ 0 w 6"/>
                <a:gd name="T17" fmla="*/ 196026407 h 113"/>
                <a:gd name="T18" fmla="*/ 1809025 w 6"/>
                <a:gd name="T19" fmla="*/ 190728037 h 113"/>
                <a:gd name="T20" fmla="*/ 1809025 w 6"/>
                <a:gd name="T21" fmla="*/ 183664872 h 113"/>
                <a:gd name="T22" fmla="*/ 1809025 w 6"/>
                <a:gd name="T23" fmla="*/ 153642104 h 113"/>
                <a:gd name="T24" fmla="*/ 1809025 w 6"/>
                <a:gd name="T25" fmla="*/ 123620664 h 113"/>
                <a:gd name="T26" fmla="*/ 1809025 w 6"/>
                <a:gd name="T27" fmla="*/ 84768607 h 113"/>
                <a:gd name="T28" fmla="*/ 1809025 w 6"/>
                <a:gd name="T29" fmla="*/ 47682674 h 113"/>
                <a:gd name="T30" fmla="*/ 3618050 w 6"/>
                <a:gd name="T31" fmla="*/ 30021440 h 113"/>
                <a:gd name="T32" fmla="*/ 3618050 w 6"/>
                <a:gd name="T33" fmla="*/ 15893782 h 113"/>
                <a:gd name="T34" fmla="*/ 3618050 w 6"/>
                <a:gd name="T35" fmla="*/ 8830617 h 113"/>
                <a:gd name="T36" fmla="*/ 3618050 w 6"/>
                <a:gd name="T37" fmla="*/ 3532247 h 113"/>
                <a:gd name="T38" fmla="*/ 3618050 w 6"/>
                <a:gd name="T39" fmla="*/ 1766123 h 113"/>
                <a:gd name="T40" fmla="*/ 3618050 w 6"/>
                <a:gd name="T41" fmla="*/ 1766123 h 113"/>
                <a:gd name="T42" fmla="*/ 3618050 w 6"/>
                <a:gd name="T43" fmla="*/ 0 h 113"/>
                <a:gd name="T44" fmla="*/ 3618050 w 6"/>
                <a:gd name="T45" fmla="*/ 1766123 h 113"/>
                <a:gd name="T46" fmla="*/ 3618050 w 6"/>
                <a:gd name="T47" fmla="*/ 1766123 h 113"/>
                <a:gd name="T48" fmla="*/ 3618050 w 6"/>
                <a:gd name="T49" fmla="*/ 3532247 h 113"/>
                <a:gd name="T50" fmla="*/ 3618050 w 6"/>
                <a:gd name="T51" fmla="*/ 10595411 h 113"/>
                <a:gd name="T52" fmla="*/ 3618050 w 6"/>
                <a:gd name="T53" fmla="*/ 17659905 h 113"/>
                <a:gd name="T54" fmla="*/ 3618050 w 6"/>
                <a:gd name="T55" fmla="*/ 45916550 h 113"/>
                <a:gd name="T56" fmla="*/ 5427075 w 6"/>
                <a:gd name="T57" fmla="*/ 75937990 h 113"/>
                <a:gd name="T58" fmla="*/ 5427075 w 6"/>
                <a:gd name="T59" fmla="*/ 120088417 h 113"/>
                <a:gd name="T60" fmla="*/ 5427075 w 6"/>
                <a:gd name="T61" fmla="*/ 151875980 h 113"/>
                <a:gd name="T62" fmla="*/ 5427075 w 6"/>
                <a:gd name="T63" fmla="*/ 174834255 h 113"/>
                <a:gd name="T64" fmla="*/ 5427075 w 6"/>
                <a:gd name="T65" fmla="*/ 185430996 h 113"/>
                <a:gd name="T66" fmla="*/ 5427075 w 6"/>
                <a:gd name="T67" fmla="*/ 192494160 h 113"/>
                <a:gd name="T68" fmla="*/ 7236100 w 6"/>
                <a:gd name="T69" fmla="*/ 197792530 h 113"/>
                <a:gd name="T70" fmla="*/ 7236100 w 6"/>
                <a:gd name="T71" fmla="*/ 197792530 h 113"/>
                <a:gd name="T72" fmla="*/ 7236100 w 6"/>
                <a:gd name="T73" fmla="*/ 199558654 h 113"/>
                <a:gd name="T74" fmla="*/ 7236100 w 6"/>
                <a:gd name="T75" fmla="*/ 199558654 h 113"/>
                <a:gd name="T76" fmla="*/ 7236100 w 6"/>
                <a:gd name="T77" fmla="*/ 199558654 h 113"/>
                <a:gd name="T78" fmla="*/ 7236100 w 6"/>
                <a:gd name="T79" fmla="*/ 197792530 h 113"/>
                <a:gd name="T80" fmla="*/ 7236100 w 6"/>
                <a:gd name="T81" fmla="*/ 196026407 h 113"/>
                <a:gd name="T82" fmla="*/ 7236100 w 6"/>
                <a:gd name="T83" fmla="*/ 188963242 h 113"/>
                <a:gd name="T84" fmla="*/ 7236100 w 6"/>
                <a:gd name="T85" fmla="*/ 176600379 h 113"/>
                <a:gd name="T86" fmla="*/ 7236100 w 6"/>
                <a:gd name="T87" fmla="*/ 153642104 h 113"/>
                <a:gd name="T88" fmla="*/ 7236100 w 6"/>
                <a:gd name="T89" fmla="*/ 120088417 h 113"/>
                <a:gd name="T90" fmla="*/ 9045125 w 6"/>
                <a:gd name="T91" fmla="*/ 68874825 h 113"/>
                <a:gd name="T92" fmla="*/ 9045125 w 6"/>
                <a:gd name="T93" fmla="*/ 51213592 h 113"/>
                <a:gd name="T94" fmla="*/ 9045125 w 6"/>
                <a:gd name="T95" fmla="*/ 28256645 h 113"/>
                <a:gd name="T96" fmla="*/ 9045125 w 6"/>
                <a:gd name="T97" fmla="*/ 15893782 h 113"/>
                <a:gd name="T98" fmla="*/ 9045125 w 6"/>
                <a:gd name="T99" fmla="*/ 8830617 h 113"/>
                <a:gd name="T100" fmla="*/ 9045125 w 6"/>
                <a:gd name="T101" fmla="*/ 5298370 h 113"/>
                <a:gd name="T102" fmla="*/ 9045125 w 6"/>
                <a:gd name="T103" fmla="*/ 3532247 h 113"/>
                <a:gd name="T104" fmla="*/ 9045125 w 6"/>
                <a:gd name="T105" fmla="*/ 1766123 h 113"/>
                <a:gd name="T106" fmla="*/ 9045125 w 6"/>
                <a:gd name="T107" fmla="*/ 1766123 h 113"/>
                <a:gd name="T108" fmla="*/ 9045125 w 6"/>
                <a:gd name="T109" fmla="*/ 1766123 h 113"/>
                <a:gd name="T110" fmla="*/ 10854150 w 6"/>
                <a:gd name="T111" fmla="*/ 3532247 h 113"/>
                <a:gd name="T112" fmla="*/ 10854150 w 6"/>
                <a:gd name="T113" fmla="*/ 5298370 h 113"/>
                <a:gd name="T114" fmla="*/ 10854150 w 6"/>
                <a:gd name="T115" fmla="*/ 12361535 h 113"/>
                <a:gd name="T116" fmla="*/ 10854150 w 6"/>
                <a:gd name="T117" fmla="*/ 22958275 h 113"/>
                <a:gd name="T118" fmla="*/ 10854150 w 6"/>
                <a:gd name="T119" fmla="*/ 49448797 h 113"/>
                <a:gd name="T120" fmla="*/ 10854150 w 6"/>
                <a:gd name="T121" fmla="*/ 98896265 h 113"/>
                <a:gd name="T122" fmla="*/ 10854150 w 6"/>
                <a:gd name="T123" fmla="*/ 130683828 h 1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"/>
                <a:gd name="T187" fmla="*/ 0 h 113"/>
                <a:gd name="T188" fmla="*/ 6 w 6"/>
                <a:gd name="T189" fmla="*/ 113 h 1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" h="113">
                  <a:moveTo>
                    <a:pt x="0" y="94"/>
                  </a:moveTo>
                  <a:lnTo>
                    <a:pt x="0" y="95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1"/>
                  </a:lnTo>
                  <a:lnTo>
                    <a:pt x="0" y="104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8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1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0" y="112"/>
                  </a:lnTo>
                  <a:lnTo>
                    <a:pt x="0" y="111"/>
                  </a:lnTo>
                  <a:lnTo>
                    <a:pt x="0" y="110"/>
                  </a:lnTo>
                  <a:lnTo>
                    <a:pt x="0" y="109"/>
                  </a:lnTo>
                  <a:lnTo>
                    <a:pt x="1" y="108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1" y="105"/>
                  </a:lnTo>
                  <a:lnTo>
                    <a:pt x="1" y="104"/>
                  </a:lnTo>
                  <a:lnTo>
                    <a:pt x="1" y="103"/>
                  </a:lnTo>
                  <a:lnTo>
                    <a:pt x="1" y="100"/>
                  </a:lnTo>
                  <a:lnTo>
                    <a:pt x="1" y="99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1" y="94"/>
                  </a:lnTo>
                  <a:lnTo>
                    <a:pt x="1" y="87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3"/>
                  </a:lnTo>
                  <a:lnTo>
                    <a:pt x="1" y="79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1" y="69"/>
                  </a:lnTo>
                  <a:lnTo>
                    <a:pt x="1" y="67"/>
                  </a:lnTo>
                  <a:lnTo>
                    <a:pt x="1" y="62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48"/>
                  </a:lnTo>
                  <a:lnTo>
                    <a:pt x="1" y="44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2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3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50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3"/>
                  </a:lnTo>
                  <a:lnTo>
                    <a:pt x="3" y="68"/>
                  </a:lnTo>
                  <a:lnTo>
                    <a:pt x="3" y="77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3" y="81"/>
                  </a:lnTo>
                  <a:lnTo>
                    <a:pt x="3" y="85"/>
                  </a:lnTo>
                  <a:lnTo>
                    <a:pt x="3" y="86"/>
                  </a:lnTo>
                  <a:lnTo>
                    <a:pt x="3" y="87"/>
                  </a:lnTo>
                  <a:lnTo>
                    <a:pt x="3" y="89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3" y="94"/>
                  </a:lnTo>
                  <a:lnTo>
                    <a:pt x="3" y="96"/>
                  </a:lnTo>
                  <a:lnTo>
                    <a:pt x="3" y="99"/>
                  </a:lnTo>
                  <a:lnTo>
                    <a:pt x="3" y="100"/>
                  </a:lnTo>
                  <a:lnTo>
                    <a:pt x="3" y="102"/>
                  </a:lnTo>
                  <a:lnTo>
                    <a:pt x="3" y="104"/>
                  </a:lnTo>
                  <a:lnTo>
                    <a:pt x="3" y="105"/>
                  </a:lnTo>
                  <a:lnTo>
                    <a:pt x="3" y="106"/>
                  </a:lnTo>
                  <a:lnTo>
                    <a:pt x="3" y="107"/>
                  </a:lnTo>
                  <a:lnTo>
                    <a:pt x="3" y="108"/>
                  </a:lnTo>
                  <a:lnTo>
                    <a:pt x="3" y="109"/>
                  </a:lnTo>
                  <a:lnTo>
                    <a:pt x="3" y="110"/>
                  </a:lnTo>
                  <a:lnTo>
                    <a:pt x="3" y="111"/>
                  </a:lnTo>
                  <a:lnTo>
                    <a:pt x="4" y="111"/>
                  </a:lnTo>
                  <a:lnTo>
                    <a:pt x="4" y="112"/>
                  </a:lnTo>
                  <a:lnTo>
                    <a:pt x="4" y="113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9"/>
                  </a:lnTo>
                  <a:lnTo>
                    <a:pt x="4" y="108"/>
                  </a:lnTo>
                  <a:lnTo>
                    <a:pt x="4" y="107"/>
                  </a:lnTo>
                  <a:lnTo>
                    <a:pt x="4" y="106"/>
                  </a:lnTo>
                  <a:lnTo>
                    <a:pt x="4" y="105"/>
                  </a:lnTo>
                  <a:lnTo>
                    <a:pt x="4" y="104"/>
                  </a:lnTo>
                  <a:lnTo>
                    <a:pt x="4" y="103"/>
                  </a:lnTo>
                  <a:lnTo>
                    <a:pt x="4" y="100"/>
                  </a:lnTo>
                  <a:lnTo>
                    <a:pt x="4" y="99"/>
                  </a:lnTo>
                  <a:lnTo>
                    <a:pt x="4" y="97"/>
                  </a:lnTo>
                  <a:lnTo>
                    <a:pt x="4" y="94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4" y="80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4" y="64"/>
                  </a:lnTo>
                  <a:lnTo>
                    <a:pt x="5" y="56"/>
                  </a:lnTo>
                  <a:lnTo>
                    <a:pt x="5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5" y="47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6" y="48"/>
                  </a:lnTo>
                  <a:lnTo>
                    <a:pt x="6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6" y="73"/>
                  </a:lnTo>
                  <a:lnTo>
                    <a:pt x="6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6" y="8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9" name="Freeform 204"/>
            <p:cNvSpPr>
              <a:spLocks/>
            </p:cNvSpPr>
            <p:nvPr/>
          </p:nvSpPr>
          <p:spPr bwMode="auto">
            <a:xfrm>
              <a:off x="4709980" y="4912534"/>
              <a:ext cx="9415" cy="144851"/>
            </a:xfrm>
            <a:custGeom>
              <a:avLst/>
              <a:gdLst>
                <a:gd name="T0" fmla="*/ 1809025 w 7"/>
                <a:gd name="T1" fmla="*/ 153641728 h 109"/>
                <a:gd name="T2" fmla="*/ 1809025 w 7"/>
                <a:gd name="T3" fmla="*/ 174833828 h 109"/>
                <a:gd name="T4" fmla="*/ 1809025 w 7"/>
                <a:gd name="T5" fmla="*/ 181898304 h 109"/>
                <a:gd name="T6" fmla="*/ 1809025 w 7"/>
                <a:gd name="T7" fmla="*/ 187195333 h 109"/>
                <a:gd name="T8" fmla="*/ 1809025 w 7"/>
                <a:gd name="T9" fmla="*/ 188961452 h 109"/>
                <a:gd name="T10" fmla="*/ 1809025 w 7"/>
                <a:gd name="T11" fmla="*/ 190727571 h 109"/>
                <a:gd name="T12" fmla="*/ 1809025 w 7"/>
                <a:gd name="T13" fmla="*/ 192493690 h 109"/>
                <a:gd name="T14" fmla="*/ 1809025 w 7"/>
                <a:gd name="T15" fmla="*/ 192493690 h 109"/>
                <a:gd name="T16" fmla="*/ 1809025 w 7"/>
                <a:gd name="T17" fmla="*/ 190727571 h 109"/>
                <a:gd name="T18" fmla="*/ 1809025 w 7"/>
                <a:gd name="T19" fmla="*/ 188961452 h 109"/>
                <a:gd name="T20" fmla="*/ 1809025 w 7"/>
                <a:gd name="T21" fmla="*/ 185429214 h 109"/>
                <a:gd name="T22" fmla="*/ 1809025 w 7"/>
                <a:gd name="T23" fmla="*/ 178366066 h 109"/>
                <a:gd name="T24" fmla="*/ 3618050 w 7"/>
                <a:gd name="T25" fmla="*/ 150109490 h 109"/>
                <a:gd name="T26" fmla="*/ 3618050 w 7"/>
                <a:gd name="T27" fmla="*/ 120088124 h 109"/>
                <a:gd name="T28" fmla="*/ 3618050 w 7"/>
                <a:gd name="T29" fmla="*/ 79470043 h 109"/>
                <a:gd name="T30" fmla="*/ 3618050 w 7"/>
                <a:gd name="T31" fmla="*/ 49447347 h 109"/>
                <a:gd name="T32" fmla="*/ 3618050 w 7"/>
                <a:gd name="T33" fmla="*/ 26490457 h 109"/>
                <a:gd name="T34" fmla="*/ 3618050 w 7"/>
                <a:gd name="T35" fmla="*/ 14127624 h 109"/>
                <a:gd name="T36" fmla="*/ 5427075 w 7"/>
                <a:gd name="T37" fmla="*/ 7064476 h 109"/>
                <a:gd name="T38" fmla="*/ 5427075 w 7"/>
                <a:gd name="T39" fmla="*/ 3532238 h 109"/>
                <a:gd name="T40" fmla="*/ 5427075 w 7"/>
                <a:gd name="T41" fmla="*/ 1766119 h 109"/>
                <a:gd name="T42" fmla="*/ 5427075 w 7"/>
                <a:gd name="T43" fmla="*/ 0 h 109"/>
                <a:gd name="T44" fmla="*/ 5427075 w 7"/>
                <a:gd name="T45" fmla="*/ 0 h 109"/>
                <a:gd name="T46" fmla="*/ 5427075 w 7"/>
                <a:gd name="T47" fmla="*/ 0 h 109"/>
                <a:gd name="T48" fmla="*/ 5427075 w 7"/>
                <a:gd name="T49" fmla="*/ 0 h 109"/>
                <a:gd name="T50" fmla="*/ 5427075 w 7"/>
                <a:gd name="T51" fmla="*/ 1766119 h 109"/>
                <a:gd name="T52" fmla="*/ 5427075 w 7"/>
                <a:gd name="T53" fmla="*/ 7064476 h 109"/>
                <a:gd name="T54" fmla="*/ 5427075 w 7"/>
                <a:gd name="T55" fmla="*/ 15893743 h 109"/>
                <a:gd name="T56" fmla="*/ 5427075 w 7"/>
                <a:gd name="T57" fmla="*/ 40618081 h 109"/>
                <a:gd name="T58" fmla="*/ 7236100 w 7"/>
                <a:gd name="T59" fmla="*/ 77703924 h 109"/>
                <a:gd name="T60" fmla="*/ 7236100 w 7"/>
                <a:gd name="T61" fmla="*/ 121854243 h 109"/>
                <a:gd name="T62" fmla="*/ 7236100 w 7"/>
                <a:gd name="T63" fmla="*/ 141280224 h 109"/>
                <a:gd name="T64" fmla="*/ 7236100 w 7"/>
                <a:gd name="T65" fmla="*/ 160706204 h 109"/>
                <a:gd name="T66" fmla="*/ 7236100 w 7"/>
                <a:gd name="T67" fmla="*/ 174833828 h 109"/>
                <a:gd name="T68" fmla="*/ 7236100 w 7"/>
                <a:gd name="T69" fmla="*/ 181898304 h 109"/>
                <a:gd name="T70" fmla="*/ 7236100 w 7"/>
                <a:gd name="T71" fmla="*/ 185429214 h 109"/>
                <a:gd name="T72" fmla="*/ 9045125 w 7"/>
                <a:gd name="T73" fmla="*/ 187195333 h 109"/>
                <a:gd name="T74" fmla="*/ 9045125 w 7"/>
                <a:gd name="T75" fmla="*/ 188961452 h 109"/>
                <a:gd name="T76" fmla="*/ 9045125 w 7"/>
                <a:gd name="T77" fmla="*/ 188961452 h 109"/>
                <a:gd name="T78" fmla="*/ 9045125 w 7"/>
                <a:gd name="T79" fmla="*/ 188961452 h 109"/>
                <a:gd name="T80" fmla="*/ 9045125 w 7"/>
                <a:gd name="T81" fmla="*/ 187195333 h 109"/>
                <a:gd name="T82" fmla="*/ 9045125 w 7"/>
                <a:gd name="T83" fmla="*/ 183663095 h 109"/>
                <a:gd name="T84" fmla="*/ 9045125 w 7"/>
                <a:gd name="T85" fmla="*/ 178366066 h 109"/>
                <a:gd name="T86" fmla="*/ 9045125 w 7"/>
                <a:gd name="T87" fmla="*/ 169535471 h 109"/>
                <a:gd name="T88" fmla="*/ 9045125 w 7"/>
                <a:gd name="T89" fmla="*/ 137747985 h 109"/>
                <a:gd name="T90" fmla="*/ 9045125 w 7"/>
                <a:gd name="T91" fmla="*/ 97129904 h 109"/>
                <a:gd name="T92" fmla="*/ 9045125 w 7"/>
                <a:gd name="T93" fmla="*/ 65342419 h 109"/>
                <a:gd name="T94" fmla="*/ 10854150 w 7"/>
                <a:gd name="T95" fmla="*/ 42384200 h 109"/>
                <a:gd name="T96" fmla="*/ 10854150 w 7"/>
                <a:gd name="T97" fmla="*/ 26490457 h 109"/>
                <a:gd name="T98" fmla="*/ 10854150 w 7"/>
                <a:gd name="T99" fmla="*/ 15893743 h 109"/>
                <a:gd name="T100" fmla="*/ 10854150 w 7"/>
                <a:gd name="T101" fmla="*/ 8830595 h 109"/>
                <a:gd name="T102" fmla="*/ 10854150 w 7"/>
                <a:gd name="T103" fmla="*/ 5298357 h 109"/>
                <a:gd name="T104" fmla="*/ 10854150 w 7"/>
                <a:gd name="T105" fmla="*/ 5298357 h 109"/>
                <a:gd name="T106" fmla="*/ 10854150 w 7"/>
                <a:gd name="T107" fmla="*/ 3532238 h 109"/>
                <a:gd name="T108" fmla="*/ 10854150 w 7"/>
                <a:gd name="T109" fmla="*/ 3532238 h 109"/>
                <a:gd name="T110" fmla="*/ 10854150 w 7"/>
                <a:gd name="T111" fmla="*/ 5298357 h 109"/>
                <a:gd name="T112" fmla="*/ 10854150 w 7"/>
                <a:gd name="T113" fmla="*/ 5298357 h 109"/>
                <a:gd name="T114" fmla="*/ 10854150 w 7"/>
                <a:gd name="T115" fmla="*/ 8830595 h 109"/>
                <a:gd name="T116" fmla="*/ 10854150 w 7"/>
                <a:gd name="T117" fmla="*/ 14127624 h 109"/>
                <a:gd name="T118" fmla="*/ 12663175 w 7"/>
                <a:gd name="T119" fmla="*/ 30021366 h 109"/>
                <a:gd name="T120" fmla="*/ 12663175 w 7"/>
                <a:gd name="T121" fmla="*/ 68873328 h 109"/>
                <a:gd name="T122" fmla="*/ 12663175 w 7"/>
                <a:gd name="T123" fmla="*/ 98896024 h 1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09"/>
                <a:gd name="T188" fmla="*/ 7 w 7"/>
                <a:gd name="T189" fmla="*/ 109 h 10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09">
                  <a:moveTo>
                    <a:pt x="0" y="78"/>
                  </a:moveTo>
                  <a:lnTo>
                    <a:pt x="0" y="79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7"/>
                  </a:lnTo>
                  <a:lnTo>
                    <a:pt x="1" y="87"/>
                  </a:lnTo>
                  <a:lnTo>
                    <a:pt x="1" y="89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6"/>
                  </a:lnTo>
                  <a:lnTo>
                    <a:pt x="1" y="98"/>
                  </a:lnTo>
                  <a:lnTo>
                    <a:pt x="1" y="99"/>
                  </a:lnTo>
                  <a:lnTo>
                    <a:pt x="1" y="101"/>
                  </a:lnTo>
                  <a:lnTo>
                    <a:pt x="1" y="102"/>
                  </a:lnTo>
                  <a:lnTo>
                    <a:pt x="1" y="103"/>
                  </a:lnTo>
                  <a:lnTo>
                    <a:pt x="1" y="104"/>
                  </a:lnTo>
                  <a:lnTo>
                    <a:pt x="1" y="105"/>
                  </a:lnTo>
                  <a:lnTo>
                    <a:pt x="1" y="106"/>
                  </a:lnTo>
                  <a:lnTo>
                    <a:pt x="1" y="107"/>
                  </a:lnTo>
                  <a:lnTo>
                    <a:pt x="1" y="108"/>
                  </a:lnTo>
                  <a:lnTo>
                    <a:pt x="1" y="109"/>
                  </a:lnTo>
                  <a:lnTo>
                    <a:pt x="1" y="108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1" y="105"/>
                  </a:lnTo>
                  <a:lnTo>
                    <a:pt x="1" y="104"/>
                  </a:lnTo>
                  <a:lnTo>
                    <a:pt x="1" y="103"/>
                  </a:lnTo>
                  <a:lnTo>
                    <a:pt x="1" y="102"/>
                  </a:lnTo>
                  <a:lnTo>
                    <a:pt x="1" y="101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1" y="95"/>
                  </a:lnTo>
                  <a:lnTo>
                    <a:pt x="1" y="92"/>
                  </a:lnTo>
                  <a:lnTo>
                    <a:pt x="2" y="86"/>
                  </a:lnTo>
                  <a:lnTo>
                    <a:pt x="2" y="85"/>
                  </a:lnTo>
                  <a:lnTo>
                    <a:pt x="2" y="84"/>
                  </a:lnTo>
                  <a:lnTo>
                    <a:pt x="2" y="82"/>
                  </a:lnTo>
                  <a:lnTo>
                    <a:pt x="2" y="78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6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52"/>
                  </a:lnTo>
                  <a:lnTo>
                    <a:pt x="4" y="53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8"/>
                  </a:lnTo>
                  <a:lnTo>
                    <a:pt x="4" y="69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4" y="76"/>
                  </a:lnTo>
                  <a:lnTo>
                    <a:pt x="4" y="77"/>
                  </a:lnTo>
                  <a:lnTo>
                    <a:pt x="4" y="78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4" y="85"/>
                  </a:lnTo>
                  <a:lnTo>
                    <a:pt x="4" y="87"/>
                  </a:lnTo>
                  <a:lnTo>
                    <a:pt x="4" y="90"/>
                  </a:lnTo>
                  <a:lnTo>
                    <a:pt x="4" y="91"/>
                  </a:lnTo>
                  <a:lnTo>
                    <a:pt x="4" y="92"/>
                  </a:lnTo>
                  <a:lnTo>
                    <a:pt x="4" y="93"/>
                  </a:lnTo>
                  <a:lnTo>
                    <a:pt x="4" y="96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4" y="101"/>
                  </a:lnTo>
                  <a:lnTo>
                    <a:pt x="4" y="102"/>
                  </a:lnTo>
                  <a:lnTo>
                    <a:pt x="4" y="103"/>
                  </a:lnTo>
                  <a:lnTo>
                    <a:pt x="4" y="104"/>
                  </a:lnTo>
                  <a:lnTo>
                    <a:pt x="4" y="105"/>
                  </a:lnTo>
                  <a:lnTo>
                    <a:pt x="5" y="106"/>
                  </a:lnTo>
                  <a:lnTo>
                    <a:pt x="5" y="107"/>
                  </a:lnTo>
                  <a:lnTo>
                    <a:pt x="5" y="106"/>
                  </a:lnTo>
                  <a:lnTo>
                    <a:pt x="5" y="105"/>
                  </a:lnTo>
                  <a:lnTo>
                    <a:pt x="5" y="104"/>
                  </a:lnTo>
                  <a:lnTo>
                    <a:pt x="5" y="103"/>
                  </a:lnTo>
                  <a:lnTo>
                    <a:pt x="5" y="102"/>
                  </a:lnTo>
                  <a:lnTo>
                    <a:pt x="5" y="101"/>
                  </a:lnTo>
                  <a:lnTo>
                    <a:pt x="5" y="100"/>
                  </a:lnTo>
                  <a:lnTo>
                    <a:pt x="5" y="99"/>
                  </a:lnTo>
                  <a:lnTo>
                    <a:pt x="5" y="97"/>
                  </a:lnTo>
                  <a:lnTo>
                    <a:pt x="5" y="96"/>
                  </a:lnTo>
                  <a:lnTo>
                    <a:pt x="5" y="95"/>
                  </a:lnTo>
                  <a:lnTo>
                    <a:pt x="5" y="92"/>
                  </a:lnTo>
                  <a:lnTo>
                    <a:pt x="5" y="86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5" y="82"/>
                  </a:lnTo>
                  <a:lnTo>
                    <a:pt x="5" y="78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5" y="47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6" y="35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31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6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6"/>
                  </a:lnTo>
                  <a:lnTo>
                    <a:pt x="7" y="58"/>
                  </a:lnTo>
                  <a:lnTo>
                    <a:pt x="7" y="62"/>
                  </a:lnTo>
                  <a:lnTo>
                    <a:pt x="7" y="69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0" name="Freeform 205"/>
            <p:cNvSpPr>
              <a:spLocks/>
            </p:cNvSpPr>
            <p:nvPr/>
          </p:nvSpPr>
          <p:spPr bwMode="auto">
            <a:xfrm>
              <a:off x="4719394" y="4920507"/>
              <a:ext cx="9415" cy="130233"/>
            </a:xfrm>
            <a:custGeom>
              <a:avLst/>
              <a:gdLst>
                <a:gd name="T0" fmla="*/ 0 w 7"/>
                <a:gd name="T1" fmla="*/ 127151262 h 98"/>
                <a:gd name="T2" fmla="*/ 1809025 w 7"/>
                <a:gd name="T3" fmla="*/ 146577242 h 98"/>
                <a:gd name="T4" fmla="*/ 1809025 w 7"/>
                <a:gd name="T5" fmla="*/ 158940074 h 98"/>
                <a:gd name="T6" fmla="*/ 1809025 w 7"/>
                <a:gd name="T7" fmla="*/ 164237102 h 98"/>
                <a:gd name="T8" fmla="*/ 1809025 w 7"/>
                <a:gd name="T9" fmla="*/ 169535459 h 98"/>
                <a:gd name="T10" fmla="*/ 1809025 w 7"/>
                <a:gd name="T11" fmla="*/ 171301578 h 98"/>
                <a:gd name="T12" fmla="*/ 1809025 w 7"/>
                <a:gd name="T13" fmla="*/ 171301578 h 98"/>
                <a:gd name="T14" fmla="*/ 1809025 w 7"/>
                <a:gd name="T15" fmla="*/ 173067697 h 98"/>
                <a:gd name="T16" fmla="*/ 1809025 w 7"/>
                <a:gd name="T17" fmla="*/ 173067697 h 98"/>
                <a:gd name="T18" fmla="*/ 1809025 w 7"/>
                <a:gd name="T19" fmla="*/ 171301578 h 98"/>
                <a:gd name="T20" fmla="*/ 1809025 w 7"/>
                <a:gd name="T21" fmla="*/ 169535459 h 98"/>
                <a:gd name="T22" fmla="*/ 1809025 w 7"/>
                <a:gd name="T23" fmla="*/ 166003221 h 98"/>
                <a:gd name="T24" fmla="*/ 1809025 w 7"/>
                <a:gd name="T25" fmla="*/ 155407836 h 98"/>
                <a:gd name="T26" fmla="*/ 3618050 w 7"/>
                <a:gd name="T27" fmla="*/ 132449619 h 98"/>
                <a:gd name="T28" fmla="*/ 3618050 w 7"/>
                <a:gd name="T29" fmla="*/ 84768394 h 98"/>
                <a:gd name="T30" fmla="*/ 3618050 w 7"/>
                <a:gd name="T31" fmla="*/ 56511820 h 98"/>
                <a:gd name="T32" fmla="*/ 3618050 w 7"/>
                <a:gd name="T33" fmla="*/ 35319721 h 98"/>
                <a:gd name="T34" fmla="*/ 3618050 w 7"/>
                <a:gd name="T35" fmla="*/ 22958217 h 98"/>
                <a:gd name="T36" fmla="*/ 3618050 w 7"/>
                <a:gd name="T37" fmla="*/ 10595385 h 98"/>
                <a:gd name="T38" fmla="*/ 5427075 w 7"/>
                <a:gd name="T39" fmla="*/ 5298357 h 98"/>
                <a:gd name="T40" fmla="*/ 5427075 w 7"/>
                <a:gd name="T41" fmla="*/ 1766119 h 98"/>
                <a:gd name="T42" fmla="*/ 5427075 w 7"/>
                <a:gd name="T43" fmla="*/ 0 h 98"/>
                <a:gd name="T44" fmla="*/ 5427075 w 7"/>
                <a:gd name="T45" fmla="*/ 0 h 98"/>
                <a:gd name="T46" fmla="*/ 5427075 w 7"/>
                <a:gd name="T47" fmla="*/ 0 h 98"/>
                <a:gd name="T48" fmla="*/ 5427075 w 7"/>
                <a:gd name="T49" fmla="*/ 0 h 98"/>
                <a:gd name="T50" fmla="*/ 5427075 w 7"/>
                <a:gd name="T51" fmla="*/ 1766119 h 98"/>
                <a:gd name="T52" fmla="*/ 5427075 w 7"/>
                <a:gd name="T53" fmla="*/ 3532238 h 98"/>
                <a:gd name="T54" fmla="*/ 5427075 w 7"/>
                <a:gd name="T55" fmla="*/ 8830595 h 98"/>
                <a:gd name="T56" fmla="*/ 5427075 w 7"/>
                <a:gd name="T57" fmla="*/ 19425980 h 98"/>
                <a:gd name="T58" fmla="*/ 5427075 w 7"/>
                <a:gd name="T59" fmla="*/ 54745701 h 98"/>
                <a:gd name="T60" fmla="*/ 5427075 w 7"/>
                <a:gd name="T61" fmla="*/ 83002275 h 98"/>
                <a:gd name="T62" fmla="*/ 7236100 w 7"/>
                <a:gd name="T63" fmla="*/ 113023639 h 98"/>
                <a:gd name="T64" fmla="*/ 7236100 w 7"/>
                <a:gd name="T65" fmla="*/ 139514095 h 98"/>
                <a:gd name="T66" fmla="*/ 7236100 w 7"/>
                <a:gd name="T67" fmla="*/ 151875598 h 98"/>
                <a:gd name="T68" fmla="*/ 7236100 w 7"/>
                <a:gd name="T69" fmla="*/ 158940074 h 98"/>
                <a:gd name="T70" fmla="*/ 7236100 w 7"/>
                <a:gd name="T71" fmla="*/ 162472312 h 98"/>
                <a:gd name="T72" fmla="*/ 7236100 w 7"/>
                <a:gd name="T73" fmla="*/ 164237102 h 98"/>
                <a:gd name="T74" fmla="*/ 7236100 w 7"/>
                <a:gd name="T75" fmla="*/ 166003221 h 98"/>
                <a:gd name="T76" fmla="*/ 7236100 w 7"/>
                <a:gd name="T77" fmla="*/ 166003221 h 98"/>
                <a:gd name="T78" fmla="*/ 7236100 w 7"/>
                <a:gd name="T79" fmla="*/ 166003221 h 98"/>
                <a:gd name="T80" fmla="*/ 7236100 w 7"/>
                <a:gd name="T81" fmla="*/ 166003221 h 98"/>
                <a:gd name="T82" fmla="*/ 9045125 w 7"/>
                <a:gd name="T83" fmla="*/ 162472312 h 98"/>
                <a:gd name="T84" fmla="*/ 9045125 w 7"/>
                <a:gd name="T85" fmla="*/ 158940074 h 98"/>
                <a:gd name="T86" fmla="*/ 9045125 w 7"/>
                <a:gd name="T87" fmla="*/ 150109479 h 98"/>
                <a:gd name="T88" fmla="*/ 9045125 w 7"/>
                <a:gd name="T89" fmla="*/ 128917381 h 98"/>
                <a:gd name="T90" fmla="*/ 9045125 w 7"/>
                <a:gd name="T91" fmla="*/ 88299303 h 98"/>
                <a:gd name="T92" fmla="*/ 9045125 w 7"/>
                <a:gd name="T93" fmla="*/ 61810176 h 98"/>
                <a:gd name="T94" fmla="*/ 10854150 w 7"/>
                <a:gd name="T95" fmla="*/ 35319721 h 98"/>
                <a:gd name="T96" fmla="*/ 10854150 w 7"/>
                <a:gd name="T97" fmla="*/ 22958217 h 98"/>
                <a:gd name="T98" fmla="*/ 10854150 w 7"/>
                <a:gd name="T99" fmla="*/ 15893742 h 98"/>
                <a:gd name="T100" fmla="*/ 10854150 w 7"/>
                <a:gd name="T101" fmla="*/ 10595385 h 98"/>
                <a:gd name="T102" fmla="*/ 10854150 w 7"/>
                <a:gd name="T103" fmla="*/ 8830595 h 98"/>
                <a:gd name="T104" fmla="*/ 10854150 w 7"/>
                <a:gd name="T105" fmla="*/ 7064476 h 98"/>
                <a:gd name="T106" fmla="*/ 10854150 w 7"/>
                <a:gd name="T107" fmla="*/ 7064476 h 98"/>
                <a:gd name="T108" fmla="*/ 10854150 w 7"/>
                <a:gd name="T109" fmla="*/ 7064476 h 98"/>
                <a:gd name="T110" fmla="*/ 10854150 w 7"/>
                <a:gd name="T111" fmla="*/ 7064476 h 98"/>
                <a:gd name="T112" fmla="*/ 10854150 w 7"/>
                <a:gd name="T113" fmla="*/ 8830595 h 98"/>
                <a:gd name="T114" fmla="*/ 10854150 w 7"/>
                <a:gd name="T115" fmla="*/ 12361504 h 98"/>
                <a:gd name="T116" fmla="*/ 12663175 w 7"/>
                <a:gd name="T117" fmla="*/ 21192098 h 98"/>
                <a:gd name="T118" fmla="*/ 12663175 w 7"/>
                <a:gd name="T119" fmla="*/ 38851959 h 98"/>
                <a:gd name="T120" fmla="*/ 12663175 w 7"/>
                <a:gd name="T121" fmla="*/ 63576295 h 98"/>
                <a:gd name="T122" fmla="*/ 12663175 w 7"/>
                <a:gd name="T123" fmla="*/ 107725282 h 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98"/>
                <a:gd name="T188" fmla="*/ 7 w 7"/>
                <a:gd name="T189" fmla="*/ 98 h 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98">
                  <a:moveTo>
                    <a:pt x="0" y="63"/>
                  </a:move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7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90"/>
                  </a:lnTo>
                  <a:lnTo>
                    <a:pt x="1" y="91"/>
                  </a:lnTo>
                  <a:lnTo>
                    <a:pt x="1" y="92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97"/>
                  </a:lnTo>
                  <a:lnTo>
                    <a:pt x="1" y="98"/>
                  </a:lnTo>
                  <a:lnTo>
                    <a:pt x="1" y="97"/>
                  </a:lnTo>
                  <a:lnTo>
                    <a:pt x="1" y="96"/>
                  </a:lnTo>
                  <a:lnTo>
                    <a:pt x="1" y="95"/>
                  </a:lnTo>
                  <a:lnTo>
                    <a:pt x="1" y="94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1" y="91"/>
                  </a:lnTo>
                  <a:lnTo>
                    <a:pt x="1" y="89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4"/>
                  </a:lnTo>
                  <a:lnTo>
                    <a:pt x="2" y="78"/>
                  </a:lnTo>
                  <a:lnTo>
                    <a:pt x="2" y="77"/>
                  </a:lnTo>
                  <a:lnTo>
                    <a:pt x="2" y="76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2" y="64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0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4"/>
                  </a:lnTo>
                  <a:lnTo>
                    <a:pt x="3" y="38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1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4" y="67"/>
                  </a:lnTo>
                  <a:lnTo>
                    <a:pt x="4" y="73"/>
                  </a:lnTo>
                  <a:lnTo>
                    <a:pt x="4" y="74"/>
                  </a:lnTo>
                  <a:lnTo>
                    <a:pt x="4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4" y="85"/>
                  </a:lnTo>
                  <a:lnTo>
                    <a:pt x="4" y="86"/>
                  </a:lnTo>
                  <a:lnTo>
                    <a:pt x="4" y="87"/>
                  </a:lnTo>
                  <a:lnTo>
                    <a:pt x="4" y="88"/>
                  </a:lnTo>
                  <a:lnTo>
                    <a:pt x="4" y="89"/>
                  </a:lnTo>
                  <a:lnTo>
                    <a:pt x="4" y="90"/>
                  </a:lnTo>
                  <a:lnTo>
                    <a:pt x="4" y="91"/>
                  </a:lnTo>
                  <a:lnTo>
                    <a:pt x="4" y="92"/>
                  </a:lnTo>
                  <a:lnTo>
                    <a:pt x="4" y="93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5" y="93"/>
                  </a:lnTo>
                  <a:lnTo>
                    <a:pt x="5" y="92"/>
                  </a:lnTo>
                  <a:lnTo>
                    <a:pt x="5" y="91"/>
                  </a:lnTo>
                  <a:lnTo>
                    <a:pt x="5" y="90"/>
                  </a:lnTo>
                  <a:lnTo>
                    <a:pt x="5" y="89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5" y="85"/>
                  </a:lnTo>
                  <a:lnTo>
                    <a:pt x="5" y="83"/>
                  </a:lnTo>
                  <a:lnTo>
                    <a:pt x="5" y="81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5" y="70"/>
                  </a:lnTo>
                  <a:lnTo>
                    <a:pt x="5" y="64"/>
                  </a:lnTo>
                  <a:lnTo>
                    <a:pt x="5" y="63"/>
                  </a:lnTo>
                  <a:lnTo>
                    <a:pt x="5" y="62"/>
                  </a:lnTo>
                  <a:lnTo>
                    <a:pt x="5" y="61"/>
                  </a:lnTo>
                  <a:lnTo>
                    <a:pt x="5" y="57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40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4"/>
                  </a:lnTo>
                  <a:lnTo>
                    <a:pt x="7" y="61"/>
                  </a:lnTo>
                  <a:lnTo>
                    <a:pt x="7" y="62"/>
                  </a:lnTo>
                  <a:lnTo>
                    <a:pt x="7" y="64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1" name="Freeform 206"/>
            <p:cNvSpPr>
              <a:spLocks/>
            </p:cNvSpPr>
            <p:nvPr/>
          </p:nvSpPr>
          <p:spPr bwMode="auto">
            <a:xfrm>
              <a:off x="4728809" y="4931139"/>
              <a:ext cx="9415" cy="108971"/>
            </a:xfrm>
            <a:custGeom>
              <a:avLst/>
              <a:gdLst>
                <a:gd name="T0" fmla="*/ 0 w 7"/>
                <a:gd name="T1" fmla="*/ 114790317 h 82"/>
                <a:gd name="T2" fmla="*/ 1809025 w 7"/>
                <a:gd name="T3" fmla="*/ 125387082 h 82"/>
                <a:gd name="T4" fmla="*/ 1809025 w 7"/>
                <a:gd name="T5" fmla="*/ 134217720 h 82"/>
                <a:gd name="T6" fmla="*/ 1809025 w 7"/>
                <a:gd name="T7" fmla="*/ 139514774 h 82"/>
                <a:gd name="T8" fmla="*/ 1809025 w 7"/>
                <a:gd name="T9" fmla="*/ 141280902 h 82"/>
                <a:gd name="T10" fmla="*/ 1809025 w 7"/>
                <a:gd name="T11" fmla="*/ 143047029 h 82"/>
                <a:gd name="T12" fmla="*/ 1809025 w 7"/>
                <a:gd name="T13" fmla="*/ 144813157 h 82"/>
                <a:gd name="T14" fmla="*/ 1809025 w 7"/>
                <a:gd name="T15" fmla="*/ 144813157 h 82"/>
                <a:gd name="T16" fmla="*/ 1809025 w 7"/>
                <a:gd name="T17" fmla="*/ 144813157 h 82"/>
                <a:gd name="T18" fmla="*/ 1809025 w 7"/>
                <a:gd name="T19" fmla="*/ 143047029 h 82"/>
                <a:gd name="T20" fmla="*/ 1809025 w 7"/>
                <a:gd name="T21" fmla="*/ 141280902 h 82"/>
                <a:gd name="T22" fmla="*/ 1809025 w 7"/>
                <a:gd name="T23" fmla="*/ 137748646 h 82"/>
                <a:gd name="T24" fmla="*/ 1809025 w 7"/>
                <a:gd name="T25" fmla="*/ 128919338 h 82"/>
                <a:gd name="T26" fmla="*/ 1809025 w 7"/>
                <a:gd name="T27" fmla="*/ 97130371 h 82"/>
                <a:gd name="T28" fmla="*/ 3618050 w 7"/>
                <a:gd name="T29" fmla="*/ 72407243 h 82"/>
                <a:gd name="T30" fmla="*/ 3618050 w 7"/>
                <a:gd name="T31" fmla="*/ 45916658 h 82"/>
                <a:gd name="T32" fmla="*/ 3618050 w 7"/>
                <a:gd name="T33" fmla="*/ 28256712 h 82"/>
                <a:gd name="T34" fmla="*/ 3618050 w 7"/>
                <a:gd name="T35" fmla="*/ 14127691 h 82"/>
                <a:gd name="T36" fmla="*/ 3618050 w 7"/>
                <a:gd name="T37" fmla="*/ 8830638 h 82"/>
                <a:gd name="T38" fmla="*/ 3618050 w 7"/>
                <a:gd name="T39" fmla="*/ 3532255 h 82"/>
                <a:gd name="T40" fmla="*/ 3618050 w 7"/>
                <a:gd name="T41" fmla="*/ 1766128 h 82"/>
                <a:gd name="T42" fmla="*/ 3618050 w 7"/>
                <a:gd name="T43" fmla="*/ 0 h 82"/>
                <a:gd name="T44" fmla="*/ 5427075 w 7"/>
                <a:gd name="T45" fmla="*/ 0 h 82"/>
                <a:gd name="T46" fmla="*/ 5427075 w 7"/>
                <a:gd name="T47" fmla="*/ 0 h 82"/>
                <a:gd name="T48" fmla="*/ 5427075 w 7"/>
                <a:gd name="T49" fmla="*/ 0 h 82"/>
                <a:gd name="T50" fmla="*/ 5427075 w 7"/>
                <a:gd name="T51" fmla="*/ 1766128 h 82"/>
                <a:gd name="T52" fmla="*/ 5427075 w 7"/>
                <a:gd name="T53" fmla="*/ 3532255 h 82"/>
                <a:gd name="T54" fmla="*/ 5427075 w 7"/>
                <a:gd name="T55" fmla="*/ 8830638 h 82"/>
                <a:gd name="T56" fmla="*/ 5427075 w 7"/>
                <a:gd name="T57" fmla="*/ 26490584 h 82"/>
                <a:gd name="T58" fmla="*/ 5427075 w 7"/>
                <a:gd name="T59" fmla="*/ 47682786 h 82"/>
                <a:gd name="T60" fmla="*/ 5427075 w 7"/>
                <a:gd name="T61" fmla="*/ 70641115 h 82"/>
                <a:gd name="T62" fmla="*/ 7236100 w 7"/>
                <a:gd name="T63" fmla="*/ 97130371 h 82"/>
                <a:gd name="T64" fmla="*/ 7236100 w 7"/>
                <a:gd name="T65" fmla="*/ 109493263 h 82"/>
                <a:gd name="T66" fmla="*/ 7236100 w 7"/>
                <a:gd name="T67" fmla="*/ 121854827 h 82"/>
                <a:gd name="T68" fmla="*/ 7236100 w 7"/>
                <a:gd name="T69" fmla="*/ 128919338 h 82"/>
                <a:gd name="T70" fmla="*/ 7236100 w 7"/>
                <a:gd name="T71" fmla="*/ 132451593 h 82"/>
                <a:gd name="T72" fmla="*/ 7236100 w 7"/>
                <a:gd name="T73" fmla="*/ 135982519 h 82"/>
                <a:gd name="T74" fmla="*/ 7236100 w 7"/>
                <a:gd name="T75" fmla="*/ 135982519 h 82"/>
                <a:gd name="T76" fmla="*/ 7236100 w 7"/>
                <a:gd name="T77" fmla="*/ 135982519 h 82"/>
                <a:gd name="T78" fmla="*/ 7236100 w 7"/>
                <a:gd name="T79" fmla="*/ 137748646 h 82"/>
                <a:gd name="T80" fmla="*/ 7236100 w 7"/>
                <a:gd name="T81" fmla="*/ 135982519 h 82"/>
                <a:gd name="T82" fmla="*/ 7236100 w 7"/>
                <a:gd name="T83" fmla="*/ 135982519 h 82"/>
                <a:gd name="T84" fmla="*/ 9045125 w 7"/>
                <a:gd name="T85" fmla="*/ 132451593 h 82"/>
                <a:gd name="T86" fmla="*/ 9045125 w 7"/>
                <a:gd name="T87" fmla="*/ 125387082 h 82"/>
                <a:gd name="T88" fmla="*/ 9045125 w 7"/>
                <a:gd name="T89" fmla="*/ 111259391 h 82"/>
                <a:gd name="T90" fmla="*/ 9045125 w 7"/>
                <a:gd name="T91" fmla="*/ 91833317 h 82"/>
                <a:gd name="T92" fmla="*/ 9045125 w 7"/>
                <a:gd name="T93" fmla="*/ 47682786 h 82"/>
                <a:gd name="T94" fmla="*/ 9045125 w 7"/>
                <a:gd name="T95" fmla="*/ 30022839 h 82"/>
                <a:gd name="T96" fmla="*/ 10854150 w 7"/>
                <a:gd name="T97" fmla="*/ 19426074 h 82"/>
                <a:gd name="T98" fmla="*/ 10854150 w 7"/>
                <a:gd name="T99" fmla="*/ 14127691 h 82"/>
                <a:gd name="T100" fmla="*/ 10854150 w 7"/>
                <a:gd name="T101" fmla="*/ 10595436 h 82"/>
                <a:gd name="T102" fmla="*/ 10854150 w 7"/>
                <a:gd name="T103" fmla="*/ 8830638 h 82"/>
                <a:gd name="T104" fmla="*/ 10854150 w 7"/>
                <a:gd name="T105" fmla="*/ 8830638 h 82"/>
                <a:gd name="T106" fmla="*/ 10854150 w 7"/>
                <a:gd name="T107" fmla="*/ 7064510 h 82"/>
                <a:gd name="T108" fmla="*/ 10854150 w 7"/>
                <a:gd name="T109" fmla="*/ 7064510 h 82"/>
                <a:gd name="T110" fmla="*/ 10854150 w 7"/>
                <a:gd name="T111" fmla="*/ 8830638 h 82"/>
                <a:gd name="T112" fmla="*/ 10854150 w 7"/>
                <a:gd name="T113" fmla="*/ 8830638 h 82"/>
                <a:gd name="T114" fmla="*/ 10854150 w 7"/>
                <a:gd name="T115" fmla="*/ 12361564 h 82"/>
                <a:gd name="T116" fmla="*/ 10854150 w 7"/>
                <a:gd name="T117" fmla="*/ 17659947 h 82"/>
                <a:gd name="T118" fmla="*/ 10854150 w 7"/>
                <a:gd name="T119" fmla="*/ 30022839 h 82"/>
                <a:gd name="T120" fmla="*/ 12663175 w 7"/>
                <a:gd name="T121" fmla="*/ 49448914 h 82"/>
                <a:gd name="T122" fmla="*/ 12663175 w 7"/>
                <a:gd name="T123" fmla="*/ 74172041 h 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82"/>
                <a:gd name="T188" fmla="*/ 7 w 7"/>
                <a:gd name="T189" fmla="*/ 82 h 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82">
                  <a:moveTo>
                    <a:pt x="0" y="56"/>
                  </a:moveTo>
                  <a:lnTo>
                    <a:pt x="0" y="59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1" y="77"/>
                  </a:lnTo>
                  <a:lnTo>
                    <a:pt x="1" y="78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1"/>
                  </a:lnTo>
                  <a:lnTo>
                    <a:pt x="1" y="80"/>
                  </a:lnTo>
                  <a:lnTo>
                    <a:pt x="1" y="79"/>
                  </a:lnTo>
                  <a:lnTo>
                    <a:pt x="1" y="78"/>
                  </a:lnTo>
                  <a:lnTo>
                    <a:pt x="1" y="77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1" y="74"/>
                  </a:lnTo>
                  <a:lnTo>
                    <a:pt x="1" y="73"/>
                  </a:lnTo>
                  <a:lnTo>
                    <a:pt x="1" y="71"/>
                  </a:lnTo>
                  <a:lnTo>
                    <a:pt x="1" y="66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1" y="55"/>
                  </a:lnTo>
                  <a:lnTo>
                    <a:pt x="1" y="54"/>
                  </a:lnTo>
                  <a:lnTo>
                    <a:pt x="2" y="52"/>
                  </a:lnTo>
                  <a:lnTo>
                    <a:pt x="2" y="49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5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4" y="43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60"/>
                  </a:lnTo>
                  <a:lnTo>
                    <a:pt x="4" y="61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4" y="66"/>
                  </a:lnTo>
                  <a:lnTo>
                    <a:pt x="4" y="67"/>
                  </a:lnTo>
                  <a:lnTo>
                    <a:pt x="4" y="69"/>
                  </a:lnTo>
                  <a:lnTo>
                    <a:pt x="4" y="70"/>
                  </a:lnTo>
                  <a:lnTo>
                    <a:pt x="4" y="71"/>
                  </a:lnTo>
                  <a:lnTo>
                    <a:pt x="4" y="72"/>
                  </a:lnTo>
                  <a:lnTo>
                    <a:pt x="4" y="73"/>
                  </a:lnTo>
                  <a:lnTo>
                    <a:pt x="4" y="74"/>
                  </a:lnTo>
                  <a:lnTo>
                    <a:pt x="4" y="75"/>
                  </a:lnTo>
                  <a:lnTo>
                    <a:pt x="4" y="76"/>
                  </a:lnTo>
                  <a:lnTo>
                    <a:pt x="4" y="77"/>
                  </a:lnTo>
                  <a:lnTo>
                    <a:pt x="4" y="78"/>
                  </a:lnTo>
                  <a:lnTo>
                    <a:pt x="4" y="77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3"/>
                  </a:lnTo>
                  <a:lnTo>
                    <a:pt x="5" y="71"/>
                  </a:lnTo>
                  <a:lnTo>
                    <a:pt x="5" y="70"/>
                  </a:lnTo>
                  <a:lnTo>
                    <a:pt x="5" y="68"/>
                  </a:lnTo>
                  <a:lnTo>
                    <a:pt x="5" y="64"/>
                  </a:lnTo>
                  <a:lnTo>
                    <a:pt x="5" y="63"/>
                  </a:lnTo>
                  <a:lnTo>
                    <a:pt x="5" y="62"/>
                  </a:lnTo>
                  <a:lnTo>
                    <a:pt x="5" y="59"/>
                  </a:lnTo>
                  <a:lnTo>
                    <a:pt x="5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49"/>
                  </a:lnTo>
                  <a:lnTo>
                    <a:pt x="5" y="4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7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7"/>
                  </a:lnTo>
                  <a:lnTo>
                    <a:pt x="7" y="48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2" name="Freeform 208"/>
            <p:cNvSpPr>
              <a:spLocks/>
            </p:cNvSpPr>
            <p:nvPr/>
          </p:nvSpPr>
          <p:spPr bwMode="auto">
            <a:xfrm>
              <a:off x="4738223" y="4943097"/>
              <a:ext cx="9415" cy="85050"/>
            </a:xfrm>
            <a:custGeom>
              <a:avLst/>
              <a:gdLst>
                <a:gd name="T0" fmla="*/ 0 w 7"/>
                <a:gd name="T1" fmla="*/ 2147483647 h 64"/>
                <a:gd name="T2" fmla="*/ 0 w 7"/>
                <a:gd name="T3" fmla="*/ 2147483647 h 64"/>
                <a:gd name="T4" fmla="*/ 0 w 7"/>
                <a:gd name="T5" fmla="*/ 2147483647 h 64"/>
                <a:gd name="T6" fmla="*/ 2147483647 w 7"/>
                <a:gd name="T7" fmla="*/ 2147483647 h 64"/>
                <a:gd name="T8" fmla="*/ 2147483647 w 7"/>
                <a:gd name="T9" fmla="*/ 2147483647 h 64"/>
                <a:gd name="T10" fmla="*/ 2147483647 w 7"/>
                <a:gd name="T11" fmla="*/ 2147483647 h 64"/>
                <a:gd name="T12" fmla="*/ 2147483647 w 7"/>
                <a:gd name="T13" fmla="*/ 2147483647 h 64"/>
                <a:gd name="T14" fmla="*/ 2147483647 w 7"/>
                <a:gd name="T15" fmla="*/ 2147483647 h 64"/>
                <a:gd name="T16" fmla="*/ 2147483647 w 7"/>
                <a:gd name="T17" fmla="*/ 2147483647 h 64"/>
                <a:gd name="T18" fmla="*/ 2147483647 w 7"/>
                <a:gd name="T19" fmla="*/ 2147483647 h 64"/>
                <a:gd name="T20" fmla="*/ 2147483647 w 7"/>
                <a:gd name="T21" fmla="*/ 2147483647 h 64"/>
                <a:gd name="T22" fmla="*/ 2147483647 w 7"/>
                <a:gd name="T23" fmla="*/ 2147483647 h 64"/>
                <a:gd name="T24" fmla="*/ 2147483647 w 7"/>
                <a:gd name="T25" fmla="*/ 2147483647 h 64"/>
                <a:gd name="T26" fmla="*/ 2147483647 w 7"/>
                <a:gd name="T27" fmla="*/ 2147483647 h 64"/>
                <a:gd name="T28" fmla="*/ 2147483647 w 7"/>
                <a:gd name="T29" fmla="*/ 2147483647 h 64"/>
                <a:gd name="T30" fmla="*/ 2147483647 w 7"/>
                <a:gd name="T31" fmla="*/ 2147483647 h 64"/>
                <a:gd name="T32" fmla="*/ 2147483647 w 7"/>
                <a:gd name="T33" fmla="*/ 2147483647 h 64"/>
                <a:gd name="T34" fmla="*/ 2147483647 w 7"/>
                <a:gd name="T35" fmla="*/ 2147483647 h 64"/>
                <a:gd name="T36" fmla="*/ 2147483647 w 7"/>
                <a:gd name="T37" fmla="*/ 2147483647 h 64"/>
                <a:gd name="T38" fmla="*/ 2147483647 w 7"/>
                <a:gd name="T39" fmla="*/ 2147483647 h 64"/>
                <a:gd name="T40" fmla="*/ 2147483647 w 7"/>
                <a:gd name="T41" fmla="*/ 0 h 64"/>
                <a:gd name="T42" fmla="*/ 2147483647 w 7"/>
                <a:gd name="T43" fmla="*/ 0 h 64"/>
                <a:gd name="T44" fmla="*/ 2147483647 w 7"/>
                <a:gd name="T45" fmla="*/ 0 h 64"/>
                <a:gd name="T46" fmla="*/ 2147483647 w 7"/>
                <a:gd name="T47" fmla="*/ 0 h 64"/>
                <a:gd name="T48" fmla="*/ 2147483647 w 7"/>
                <a:gd name="T49" fmla="*/ 0 h 64"/>
                <a:gd name="T50" fmla="*/ 2147483647 w 7"/>
                <a:gd name="T51" fmla="*/ 2147483647 h 64"/>
                <a:gd name="T52" fmla="*/ 2147483647 w 7"/>
                <a:gd name="T53" fmla="*/ 2147483647 h 64"/>
                <a:gd name="T54" fmla="*/ 2147483647 w 7"/>
                <a:gd name="T55" fmla="*/ 2147483647 h 64"/>
                <a:gd name="T56" fmla="*/ 2147483647 w 7"/>
                <a:gd name="T57" fmla="*/ 2147483647 h 64"/>
                <a:gd name="T58" fmla="*/ 2147483647 w 7"/>
                <a:gd name="T59" fmla="*/ 2147483647 h 64"/>
                <a:gd name="T60" fmla="*/ 2147483647 w 7"/>
                <a:gd name="T61" fmla="*/ 2147483647 h 64"/>
                <a:gd name="T62" fmla="*/ 2147483647 w 7"/>
                <a:gd name="T63" fmla="*/ 2147483647 h 64"/>
                <a:gd name="T64" fmla="*/ 2147483647 w 7"/>
                <a:gd name="T65" fmla="*/ 2147483647 h 64"/>
                <a:gd name="T66" fmla="*/ 2147483647 w 7"/>
                <a:gd name="T67" fmla="*/ 2147483647 h 64"/>
                <a:gd name="T68" fmla="*/ 2147483647 w 7"/>
                <a:gd name="T69" fmla="*/ 2147483647 h 64"/>
                <a:gd name="T70" fmla="*/ 2147483647 w 7"/>
                <a:gd name="T71" fmla="*/ 2147483647 h 64"/>
                <a:gd name="T72" fmla="*/ 2147483647 w 7"/>
                <a:gd name="T73" fmla="*/ 2147483647 h 64"/>
                <a:gd name="T74" fmla="*/ 2147483647 w 7"/>
                <a:gd name="T75" fmla="*/ 2147483647 h 64"/>
                <a:gd name="T76" fmla="*/ 2147483647 w 7"/>
                <a:gd name="T77" fmla="*/ 2147483647 h 64"/>
                <a:gd name="T78" fmla="*/ 2147483647 w 7"/>
                <a:gd name="T79" fmla="*/ 2147483647 h 64"/>
                <a:gd name="T80" fmla="*/ 2147483647 w 7"/>
                <a:gd name="T81" fmla="*/ 2147483647 h 64"/>
                <a:gd name="T82" fmla="*/ 2147483647 w 7"/>
                <a:gd name="T83" fmla="*/ 2147483647 h 64"/>
                <a:gd name="T84" fmla="*/ 2147483647 w 7"/>
                <a:gd name="T85" fmla="*/ 2147483647 h 64"/>
                <a:gd name="T86" fmla="*/ 2147483647 w 7"/>
                <a:gd name="T87" fmla="*/ 2147483647 h 64"/>
                <a:gd name="T88" fmla="*/ 2147483647 w 7"/>
                <a:gd name="T89" fmla="*/ 2147483647 h 64"/>
                <a:gd name="T90" fmla="*/ 2147483647 w 7"/>
                <a:gd name="T91" fmla="*/ 2147483647 h 64"/>
                <a:gd name="T92" fmla="*/ 2147483647 w 7"/>
                <a:gd name="T93" fmla="*/ 2147483647 h 64"/>
                <a:gd name="T94" fmla="*/ 2147483647 w 7"/>
                <a:gd name="T95" fmla="*/ 2147483647 h 64"/>
                <a:gd name="T96" fmla="*/ 2147483647 w 7"/>
                <a:gd name="T97" fmla="*/ 2147483647 h 64"/>
                <a:gd name="T98" fmla="*/ 2147483647 w 7"/>
                <a:gd name="T99" fmla="*/ 2147483647 h 64"/>
                <a:gd name="T100" fmla="*/ 2147483647 w 7"/>
                <a:gd name="T101" fmla="*/ 2147483647 h 64"/>
                <a:gd name="T102" fmla="*/ 2147483647 w 7"/>
                <a:gd name="T103" fmla="*/ 2147483647 h 64"/>
                <a:gd name="T104" fmla="*/ 2147483647 w 7"/>
                <a:gd name="T105" fmla="*/ 2147483647 h 64"/>
                <a:gd name="T106" fmla="*/ 2147483647 w 7"/>
                <a:gd name="T107" fmla="*/ 2147483647 h 64"/>
                <a:gd name="T108" fmla="*/ 2147483647 w 7"/>
                <a:gd name="T109" fmla="*/ 2147483647 h 64"/>
                <a:gd name="T110" fmla="*/ 2147483647 w 7"/>
                <a:gd name="T111" fmla="*/ 2147483647 h 64"/>
                <a:gd name="T112" fmla="*/ 2147483647 w 7"/>
                <a:gd name="T113" fmla="*/ 2147483647 h 64"/>
                <a:gd name="T114" fmla="*/ 2147483647 w 7"/>
                <a:gd name="T115" fmla="*/ 2147483647 h 64"/>
                <a:gd name="T116" fmla="*/ 2147483647 w 7"/>
                <a:gd name="T117" fmla="*/ 2147483647 h 64"/>
                <a:gd name="T118" fmla="*/ 2147483647 w 7"/>
                <a:gd name="T119" fmla="*/ 2147483647 h 64"/>
                <a:gd name="T120" fmla="*/ 2147483647 w 7"/>
                <a:gd name="T121" fmla="*/ 2147483647 h 64"/>
                <a:gd name="T122" fmla="*/ 2147483647 w 7"/>
                <a:gd name="T123" fmla="*/ 2147483647 h 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64"/>
                <a:gd name="T188" fmla="*/ 7 w 7"/>
                <a:gd name="T189" fmla="*/ 64 h 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64">
                  <a:moveTo>
                    <a:pt x="0" y="39"/>
                  </a:moveTo>
                  <a:lnTo>
                    <a:pt x="0" y="41"/>
                  </a:lnTo>
                  <a:lnTo>
                    <a:pt x="0" y="43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5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30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1"/>
                  </a:lnTo>
                  <a:lnTo>
                    <a:pt x="4" y="52"/>
                  </a:lnTo>
                  <a:lnTo>
                    <a:pt x="4" y="53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3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7" y="28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3" name="Freeform 209"/>
            <p:cNvSpPr>
              <a:spLocks/>
            </p:cNvSpPr>
            <p:nvPr/>
          </p:nvSpPr>
          <p:spPr bwMode="auto">
            <a:xfrm>
              <a:off x="4747638" y="4955057"/>
              <a:ext cx="9415" cy="61130"/>
            </a:xfrm>
            <a:custGeom>
              <a:avLst/>
              <a:gdLst>
                <a:gd name="T0" fmla="*/ 0 w 7"/>
                <a:gd name="T1" fmla="*/ 2147483647 h 46"/>
                <a:gd name="T2" fmla="*/ 0 w 7"/>
                <a:gd name="T3" fmla="*/ 2147483647 h 46"/>
                <a:gd name="T4" fmla="*/ 0 w 7"/>
                <a:gd name="T5" fmla="*/ 2147483647 h 46"/>
                <a:gd name="T6" fmla="*/ 2147483647 w 7"/>
                <a:gd name="T7" fmla="*/ 2147483647 h 46"/>
                <a:gd name="T8" fmla="*/ 2147483647 w 7"/>
                <a:gd name="T9" fmla="*/ 2147483647 h 46"/>
                <a:gd name="T10" fmla="*/ 2147483647 w 7"/>
                <a:gd name="T11" fmla="*/ 2147483647 h 46"/>
                <a:gd name="T12" fmla="*/ 2147483647 w 7"/>
                <a:gd name="T13" fmla="*/ 2147483647 h 46"/>
                <a:gd name="T14" fmla="*/ 2147483647 w 7"/>
                <a:gd name="T15" fmla="*/ 2147483647 h 46"/>
                <a:gd name="T16" fmla="*/ 2147483647 w 7"/>
                <a:gd name="T17" fmla="*/ 2147483647 h 46"/>
                <a:gd name="T18" fmla="*/ 2147483647 w 7"/>
                <a:gd name="T19" fmla="*/ 2147483647 h 46"/>
                <a:gd name="T20" fmla="*/ 2147483647 w 7"/>
                <a:gd name="T21" fmla="*/ 2147483647 h 46"/>
                <a:gd name="T22" fmla="*/ 2147483647 w 7"/>
                <a:gd name="T23" fmla="*/ 2147483647 h 46"/>
                <a:gd name="T24" fmla="*/ 2147483647 w 7"/>
                <a:gd name="T25" fmla="*/ 2147483647 h 46"/>
                <a:gd name="T26" fmla="*/ 2147483647 w 7"/>
                <a:gd name="T27" fmla="*/ 2147483647 h 46"/>
                <a:gd name="T28" fmla="*/ 2147483647 w 7"/>
                <a:gd name="T29" fmla="*/ 2147483647 h 46"/>
                <a:gd name="T30" fmla="*/ 2147483647 w 7"/>
                <a:gd name="T31" fmla="*/ 2147483647 h 46"/>
                <a:gd name="T32" fmla="*/ 2147483647 w 7"/>
                <a:gd name="T33" fmla="*/ 2147483647 h 46"/>
                <a:gd name="T34" fmla="*/ 2147483647 w 7"/>
                <a:gd name="T35" fmla="*/ 2147483647 h 46"/>
                <a:gd name="T36" fmla="*/ 2147483647 w 7"/>
                <a:gd name="T37" fmla="*/ 0 h 46"/>
                <a:gd name="T38" fmla="*/ 2147483647 w 7"/>
                <a:gd name="T39" fmla="*/ 0 h 46"/>
                <a:gd name="T40" fmla="*/ 2147483647 w 7"/>
                <a:gd name="T41" fmla="*/ 0 h 46"/>
                <a:gd name="T42" fmla="*/ 2147483647 w 7"/>
                <a:gd name="T43" fmla="*/ 0 h 46"/>
                <a:gd name="T44" fmla="*/ 2147483647 w 7"/>
                <a:gd name="T45" fmla="*/ 0 h 46"/>
                <a:gd name="T46" fmla="*/ 2147483647 w 7"/>
                <a:gd name="T47" fmla="*/ 0 h 46"/>
                <a:gd name="T48" fmla="*/ 2147483647 w 7"/>
                <a:gd name="T49" fmla="*/ 0 h 46"/>
                <a:gd name="T50" fmla="*/ 2147483647 w 7"/>
                <a:gd name="T51" fmla="*/ 2147483647 h 46"/>
                <a:gd name="T52" fmla="*/ 2147483647 w 7"/>
                <a:gd name="T53" fmla="*/ 2147483647 h 46"/>
                <a:gd name="T54" fmla="*/ 2147483647 w 7"/>
                <a:gd name="T55" fmla="*/ 2147483647 h 46"/>
                <a:gd name="T56" fmla="*/ 2147483647 w 7"/>
                <a:gd name="T57" fmla="*/ 2147483647 h 46"/>
                <a:gd name="T58" fmla="*/ 2147483647 w 7"/>
                <a:gd name="T59" fmla="*/ 2147483647 h 46"/>
                <a:gd name="T60" fmla="*/ 2147483647 w 7"/>
                <a:gd name="T61" fmla="*/ 2147483647 h 46"/>
                <a:gd name="T62" fmla="*/ 2147483647 w 7"/>
                <a:gd name="T63" fmla="*/ 2147483647 h 46"/>
                <a:gd name="T64" fmla="*/ 2147483647 w 7"/>
                <a:gd name="T65" fmla="*/ 2147483647 h 46"/>
                <a:gd name="T66" fmla="*/ 2147483647 w 7"/>
                <a:gd name="T67" fmla="*/ 2147483647 h 46"/>
                <a:gd name="T68" fmla="*/ 2147483647 w 7"/>
                <a:gd name="T69" fmla="*/ 2147483647 h 46"/>
                <a:gd name="T70" fmla="*/ 2147483647 w 7"/>
                <a:gd name="T71" fmla="*/ 2147483647 h 46"/>
                <a:gd name="T72" fmla="*/ 2147483647 w 7"/>
                <a:gd name="T73" fmla="*/ 2147483647 h 46"/>
                <a:gd name="T74" fmla="*/ 2147483647 w 7"/>
                <a:gd name="T75" fmla="*/ 2147483647 h 46"/>
                <a:gd name="T76" fmla="*/ 2147483647 w 7"/>
                <a:gd name="T77" fmla="*/ 2147483647 h 46"/>
                <a:gd name="T78" fmla="*/ 2147483647 w 7"/>
                <a:gd name="T79" fmla="*/ 2147483647 h 46"/>
                <a:gd name="T80" fmla="*/ 2147483647 w 7"/>
                <a:gd name="T81" fmla="*/ 2147483647 h 46"/>
                <a:gd name="T82" fmla="*/ 2147483647 w 7"/>
                <a:gd name="T83" fmla="*/ 2147483647 h 46"/>
                <a:gd name="T84" fmla="*/ 2147483647 w 7"/>
                <a:gd name="T85" fmla="*/ 2147483647 h 46"/>
                <a:gd name="T86" fmla="*/ 2147483647 w 7"/>
                <a:gd name="T87" fmla="*/ 2147483647 h 46"/>
                <a:gd name="T88" fmla="*/ 2147483647 w 7"/>
                <a:gd name="T89" fmla="*/ 2147483647 h 46"/>
                <a:gd name="T90" fmla="*/ 2147483647 w 7"/>
                <a:gd name="T91" fmla="*/ 2147483647 h 46"/>
                <a:gd name="T92" fmla="*/ 2147483647 w 7"/>
                <a:gd name="T93" fmla="*/ 2147483647 h 46"/>
                <a:gd name="T94" fmla="*/ 2147483647 w 7"/>
                <a:gd name="T95" fmla="*/ 2147483647 h 46"/>
                <a:gd name="T96" fmla="*/ 2147483647 w 7"/>
                <a:gd name="T97" fmla="*/ 2147483647 h 46"/>
                <a:gd name="T98" fmla="*/ 2147483647 w 7"/>
                <a:gd name="T99" fmla="*/ 2147483647 h 46"/>
                <a:gd name="T100" fmla="*/ 2147483647 w 7"/>
                <a:gd name="T101" fmla="*/ 2147483647 h 46"/>
                <a:gd name="T102" fmla="*/ 2147483647 w 7"/>
                <a:gd name="T103" fmla="*/ 2147483647 h 46"/>
                <a:gd name="T104" fmla="*/ 2147483647 w 7"/>
                <a:gd name="T105" fmla="*/ 2147483647 h 46"/>
                <a:gd name="T106" fmla="*/ 2147483647 w 7"/>
                <a:gd name="T107" fmla="*/ 2147483647 h 46"/>
                <a:gd name="T108" fmla="*/ 2147483647 w 7"/>
                <a:gd name="T109" fmla="*/ 2147483647 h 46"/>
                <a:gd name="T110" fmla="*/ 2147483647 w 7"/>
                <a:gd name="T111" fmla="*/ 2147483647 h 46"/>
                <a:gd name="T112" fmla="*/ 2147483647 w 7"/>
                <a:gd name="T113" fmla="*/ 2147483647 h 46"/>
                <a:gd name="T114" fmla="*/ 2147483647 w 7"/>
                <a:gd name="T115" fmla="*/ 2147483647 h 46"/>
                <a:gd name="T116" fmla="*/ 2147483647 w 7"/>
                <a:gd name="T117" fmla="*/ 2147483647 h 46"/>
                <a:gd name="T118" fmla="*/ 2147483647 w 7"/>
                <a:gd name="T119" fmla="*/ 2147483647 h 46"/>
                <a:gd name="T120" fmla="*/ 2147483647 w 7"/>
                <a:gd name="T121" fmla="*/ 2147483647 h 46"/>
                <a:gd name="T122" fmla="*/ 2147483647 w 7"/>
                <a:gd name="T123" fmla="*/ 2147483647 h 4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46"/>
                <a:gd name="T188" fmla="*/ 7 w 7"/>
                <a:gd name="T189" fmla="*/ 46 h 4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46">
                  <a:moveTo>
                    <a:pt x="0" y="34"/>
                  </a:move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1" y="25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4" name="Freeform 210"/>
            <p:cNvSpPr>
              <a:spLocks/>
            </p:cNvSpPr>
            <p:nvPr/>
          </p:nvSpPr>
          <p:spPr bwMode="auto">
            <a:xfrm>
              <a:off x="4757052" y="4964360"/>
              <a:ext cx="10760" cy="41197"/>
            </a:xfrm>
            <a:custGeom>
              <a:avLst/>
              <a:gdLst>
                <a:gd name="T0" fmla="*/ 0 w 8"/>
                <a:gd name="T1" fmla="*/ 2147483647 h 31"/>
                <a:gd name="T2" fmla="*/ 0 w 8"/>
                <a:gd name="T3" fmla="*/ 2147483647 h 31"/>
                <a:gd name="T4" fmla="*/ 0 w 8"/>
                <a:gd name="T5" fmla="*/ 2147483647 h 31"/>
                <a:gd name="T6" fmla="*/ 2147483647 w 8"/>
                <a:gd name="T7" fmla="*/ 2147483647 h 31"/>
                <a:gd name="T8" fmla="*/ 2147483647 w 8"/>
                <a:gd name="T9" fmla="*/ 2147483647 h 31"/>
                <a:gd name="T10" fmla="*/ 2147483647 w 8"/>
                <a:gd name="T11" fmla="*/ 2147483647 h 31"/>
                <a:gd name="T12" fmla="*/ 2147483647 w 8"/>
                <a:gd name="T13" fmla="*/ 2147483647 h 31"/>
                <a:gd name="T14" fmla="*/ 2147483647 w 8"/>
                <a:gd name="T15" fmla="*/ 2147483647 h 31"/>
                <a:gd name="T16" fmla="*/ 2147483647 w 8"/>
                <a:gd name="T17" fmla="*/ 2147483647 h 31"/>
                <a:gd name="T18" fmla="*/ 2147483647 w 8"/>
                <a:gd name="T19" fmla="*/ 2147483647 h 31"/>
                <a:gd name="T20" fmla="*/ 2147483647 w 8"/>
                <a:gd name="T21" fmla="*/ 2147483647 h 31"/>
                <a:gd name="T22" fmla="*/ 2147483647 w 8"/>
                <a:gd name="T23" fmla="*/ 2147483647 h 31"/>
                <a:gd name="T24" fmla="*/ 2147483647 w 8"/>
                <a:gd name="T25" fmla="*/ 2147483647 h 31"/>
                <a:gd name="T26" fmla="*/ 2147483647 w 8"/>
                <a:gd name="T27" fmla="*/ 2147483647 h 31"/>
                <a:gd name="T28" fmla="*/ 2147483647 w 8"/>
                <a:gd name="T29" fmla="*/ 0 h 31"/>
                <a:gd name="T30" fmla="*/ 2147483647 w 8"/>
                <a:gd name="T31" fmla="*/ 0 h 31"/>
                <a:gd name="T32" fmla="*/ 2147483647 w 8"/>
                <a:gd name="T33" fmla="*/ 0 h 31"/>
                <a:gd name="T34" fmla="*/ 2147483647 w 8"/>
                <a:gd name="T35" fmla="*/ 0 h 31"/>
                <a:gd name="T36" fmla="*/ 2147483647 w 8"/>
                <a:gd name="T37" fmla="*/ 0 h 31"/>
                <a:gd name="T38" fmla="*/ 2147483647 w 8"/>
                <a:gd name="T39" fmla="*/ 2147483647 h 31"/>
                <a:gd name="T40" fmla="*/ 2147483647 w 8"/>
                <a:gd name="T41" fmla="*/ 2147483647 h 31"/>
                <a:gd name="T42" fmla="*/ 2147483647 w 8"/>
                <a:gd name="T43" fmla="*/ 2147483647 h 31"/>
                <a:gd name="T44" fmla="*/ 2147483647 w 8"/>
                <a:gd name="T45" fmla="*/ 2147483647 h 31"/>
                <a:gd name="T46" fmla="*/ 2147483647 w 8"/>
                <a:gd name="T47" fmla="*/ 2147483647 h 31"/>
                <a:gd name="T48" fmla="*/ 2147483647 w 8"/>
                <a:gd name="T49" fmla="*/ 2147483647 h 31"/>
                <a:gd name="T50" fmla="*/ 2147483647 w 8"/>
                <a:gd name="T51" fmla="*/ 2147483647 h 31"/>
                <a:gd name="T52" fmla="*/ 2147483647 w 8"/>
                <a:gd name="T53" fmla="*/ 2147483647 h 31"/>
                <a:gd name="T54" fmla="*/ 2147483647 w 8"/>
                <a:gd name="T55" fmla="*/ 2147483647 h 31"/>
                <a:gd name="T56" fmla="*/ 2147483647 w 8"/>
                <a:gd name="T57" fmla="*/ 2147483647 h 31"/>
                <a:gd name="T58" fmla="*/ 2147483647 w 8"/>
                <a:gd name="T59" fmla="*/ 2147483647 h 31"/>
                <a:gd name="T60" fmla="*/ 2147483647 w 8"/>
                <a:gd name="T61" fmla="*/ 2147483647 h 31"/>
                <a:gd name="T62" fmla="*/ 2147483647 w 8"/>
                <a:gd name="T63" fmla="*/ 2147483647 h 31"/>
                <a:gd name="T64" fmla="*/ 2147483647 w 8"/>
                <a:gd name="T65" fmla="*/ 2147483647 h 31"/>
                <a:gd name="T66" fmla="*/ 2147483647 w 8"/>
                <a:gd name="T67" fmla="*/ 2147483647 h 31"/>
                <a:gd name="T68" fmla="*/ 2147483647 w 8"/>
                <a:gd name="T69" fmla="*/ 2147483647 h 31"/>
                <a:gd name="T70" fmla="*/ 2147483647 w 8"/>
                <a:gd name="T71" fmla="*/ 2147483647 h 31"/>
                <a:gd name="T72" fmla="*/ 2147483647 w 8"/>
                <a:gd name="T73" fmla="*/ 2147483647 h 31"/>
                <a:gd name="T74" fmla="*/ 2147483647 w 8"/>
                <a:gd name="T75" fmla="*/ 2147483647 h 31"/>
                <a:gd name="T76" fmla="*/ 2147483647 w 8"/>
                <a:gd name="T77" fmla="*/ 2147483647 h 31"/>
                <a:gd name="T78" fmla="*/ 2147483647 w 8"/>
                <a:gd name="T79" fmla="*/ 2147483647 h 31"/>
                <a:gd name="T80" fmla="*/ 2147483647 w 8"/>
                <a:gd name="T81" fmla="*/ 2147483647 h 31"/>
                <a:gd name="T82" fmla="*/ 2147483647 w 8"/>
                <a:gd name="T83" fmla="*/ 2147483647 h 31"/>
                <a:gd name="T84" fmla="*/ 2147483647 w 8"/>
                <a:gd name="T85" fmla="*/ 2147483647 h 31"/>
                <a:gd name="T86" fmla="*/ 2147483647 w 8"/>
                <a:gd name="T87" fmla="*/ 2147483647 h 31"/>
                <a:gd name="T88" fmla="*/ 2147483647 w 8"/>
                <a:gd name="T89" fmla="*/ 2147483647 h 31"/>
                <a:gd name="T90" fmla="*/ 2147483647 w 8"/>
                <a:gd name="T91" fmla="*/ 2147483647 h 31"/>
                <a:gd name="T92" fmla="*/ 2147483647 w 8"/>
                <a:gd name="T93" fmla="*/ 2147483647 h 31"/>
                <a:gd name="T94" fmla="*/ 2147483647 w 8"/>
                <a:gd name="T95" fmla="*/ 2147483647 h 31"/>
                <a:gd name="T96" fmla="*/ 2147483647 w 8"/>
                <a:gd name="T97" fmla="*/ 2147483647 h 31"/>
                <a:gd name="T98" fmla="*/ 2147483647 w 8"/>
                <a:gd name="T99" fmla="*/ 2147483647 h 31"/>
                <a:gd name="T100" fmla="*/ 2147483647 w 8"/>
                <a:gd name="T101" fmla="*/ 2147483647 h 31"/>
                <a:gd name="T102" fmla="*/ 2147483647 w 8"/>
                <a:gd name="T103" fmla="*/ 2147483647 h 31"/>
                <a:gd name="T104" fmla="*/ 2147483647 w 8"/>
                <a:gd name="T105" fmla="*/ 2147483647 h 31"/>
                <a:gd name="T106" fmla="*/ 2147483647 w 8"/>
                <a:gd name="T107" fmla="*/ 2147483647 h 31"/>
                <a:gd name="T108" fmla="*/ 2147483647 w 8"/>
                <a:gd name="T109" fmla="*/ 2147483647 h 31"/>
                <a:gd name="T110" fmla="*/ 2147483647 w 8"/>
                <a:gd name="T111" fmla="*/ 2147483647 h 31"/>
                <a:gd name="T112" fmla="*/ 2147483647 w 8"/>
                <a:gd name="T113" fmla="*/ 2147483647 h 31"/>
                <a:gd name="T114" fmla="*/ 2147483647 w 8"/>
                <a:gd name="T115" fmla="*/ 2147483647 h 31"/>
                <a:gd name="T116" fmla="*/ 2147483647 w 8"/>
                <a:gd name="T117" fmla="*/ 2147483647 h 31"/>
                <a:gd name="T118" fmla="*/ 2147483647 w 8"/>
                <a:gd name="T119" fmla="*/ 2147483647 h 31"/>
                <a:gd name="T120" fmla="*/ 2147483647 w 8"/>
                <a:gd name="T121" fmla="*/ 2147483647 h 31"/>
                <a:gd name="T122" fmla="*/ 2147483647 w 8"/>
                <a:gd name="T123" fmla="*/ 2147483647 h 3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31"/>
                <a:gd name="T188" fmla="*/ 8 w 8"/>
                <a:gd name="T189" fmla="*/ 31 h 3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31">
                  <a:moveTo>
                    <a:pt x="0" y="31"/>
                  </a:moveTo>
                  <a:lnTo>
                    <a:pt x="0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8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8" y="25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5" name="Freeform 211"/>
            <p:cNvSpPr>
              <a:spLocks/>
            </p:cNvSpPr>
            <p:nvPr/>
          </p:nvSpPr>
          <p:spPr bwMode="auto">
            <a:xfrm>
              <a:off x="4767812" y="4972333"/>
              <a:ext cx="9415" cy="25250"/>
            </a:xfrm>
            <a:custGeom>
              <a:avLst/>
              <a:gdLst>
                <a:gd name="T0" fmla="*/ 0 w 7"/>
                <a:gd name="T1" fmla="*/ 2147483647 h 19"/>
                <a:gd name="T2" fmla="*/ 0 w 7"/>
                <a:gd name="T3" fmla="*/ 2147483647 h 19"/>
                <a:gd name="T4" fmla="*/ 0 w 7"/>
                <a:gd name="T5" fmla="*/ 2147483647 h 19"/>
                <a:gd name="T6" fmla="*/ 0 w 7"/>
                <a:gd name="T7" fmla="*/ 2147483647 h 19"/>
                <a:gd name="T8" fmla="*/ 0 w 7"/>
                <a:gd name="T9" fmla="*/ 2147483647 h 19"/>
                <a:gd name="T10" fmla="*/ 0 w 7"/>
                <a:gd name="T11" fmla="*/ 2147483647 h 19"/>
                <a:gd name="T12" fmla="*/ 2147483647 w 7"/>
                <a:gd name="T13" fmla="*/ 2147483647 h 19"/>
                <a:gd name="T14" fmla="*/ 2147483647 w 7"/>
                <a:gd name="T15" fmla="*/ 2147483647 h 19"/>
                <a:gd name="T16" fmla="*/ 2147483647 w 7"/>
                <a:gd name="T17" fmla="*/ 0 h 19"/>
                <a:gd name="T18" fmla="*/ 2147483647 w 7"/>
                <a:gd name="T19" fmla="*/ 0 h 19"/>
                <a:gd name="T20" fmla="*/ 2147483647 w 7"/>
                <a:gd name="T21" fmla="*/ 0 h 19"/>
                <a:gd name="T22" fmla="*/ 2147483647 w 7"/>
                <a:gd name="T23" fmla="*/ 0 h 19"/>
                <a:gd name="T24" fmla="*/ 2147483647 w 7"/>
                <a:gd name="T25" fmla="*/ 0 h 19"/>
                <a:gd name="T26" fmla="*/ 2147483647 w 7"/>
                <a:gd name="T27" fmla="*/ 0 h 19"/>
                <a:gd name="T28" fmla="*/ 2147483647 w 7"/>
                <a:gd name="T29" fmla="*/ 0 h 19"/>
                <a:gd name="T30" fmla="*/ 2147483647 w 7"/>
                <a:gd name="T31" fmla="*/ 0 h 19"/>
                <a:gd name="T32" fmla="*/ 2147483647 w 7"/>
                <a:gd name="T33" fmla="*/ 2147483647 h 19"/>
                <a:gd name="T34" fmla="*/ 2147483647 w 7"/>
                <a:gd name="T35" fmla="*/ 2147483647 h 19"/>
                <a:gd name="T36" fmla="*/ 2147483647 w 7"/>
                <a:gd name="T37" fmla="*/ 2147483647 h 19"/>
                <a:gd name="T38" fmla="*/ 2147483647 w 7"/>
                <a:gd name="T39" fmla="*/ 2147483647 h 19"/>
                <a:gd name="T40" fmla="*/ 2147483647 w 7"/>
                <a:gd name="T41" fmla="*/ 2147483647 h 19"/>
                <a:gd name="T42" fmla="*/ 2147483647 w 7"/>
                <a:gd name="T43" fmla="*/ 2147483647 h 19"/>
                <a:gd name="T44" fmla="*/ 2147483647 w 7"/>
                <a:gd name="T45" fmla="*/ 2147483647 h 19"/>
                <a:gd name="T46" fmla="*/ 2147483647 w 7"/>
                <a:gd name="T47" fmla="*/ 2147483647 h 19"/>
                <a:gd name="T48" fmla="*/ 2147483647 w 7"/>
                <a:gd name="T49" fmla="*/ 2147483647 h 19"/>
                <a:gd name="T50" fmla="*/ 2147483647 w 7"/>
                <a:gd name="T51" fmla="*/ 2147483647 h 19"/>
                <a:gd name="T52" fmla="*/ 2147483647 w 7"/>
                <a:gd name="T53" fmla="*/ 2147483647 h 19"/>
                <a:gd name="T54" fmla="*/ 2147483647 w 7"/>
                <a:gd name="T55" fmla="*/ 2147483647 h 19"/>
                <a:gd name="T56" fmla="*/ 2147483647 w 7"/>
                <a:gd name="T57" fmla="*/ 2147483647 h 19"/>
                <a:gd name="T58" fmla="*/ 2147483647 w 7"/>
                <a:gd name="T59" fmla="*/ 2147483647 h 19"/>
                <a:gd name="T60" fmla="*/ 2147483647 w 7"/>
                <a:gd name="T61" fmla="*/ 2147483647 h 19"/>
                <a:gd name="T62" fmla="*/ 2147483647 w 7"/>
                <a:gd name="T63" fmla="*/ 2147483647 h 19"/>
                <a:gd name="T64" fmla="*/ 2147483647 w 7"/>
                <a:gd name="T65" fmla="*/ 2147483647 h 19"/>
                <a:gd name="T66" fmla="*/ 2147483647 w 7"/>
                <a:gd name="T67" fmla="*/ 2147483647 h 19"/>
                <a:gd name="T68" fmla="*/ 2147483647 w 7"/>
                <a:gd name="T69" fmla="*/ 2147483647 h 19"/>
                <a:gd name="T70" fmla="*/ 2147483647 w 7"/>
                <a:gd name="T71" fmla="*/ 2147483647 h 19"/>
                <a:gd name="T72" fmla="*/ 2147483647 w 7"/>
                <a:gd name="T73" fmla="*/ 2147483647 h 19"/>
                <a:gd name="T74" fmla="*/ 2147483647 w 7"/>
                <a:gd name="T75" fmla="*/ 2147483647 h 19"/>
                <a:gd name="T76" fmla="*/ 2147483647 w 7"/>
                <a:gd name="T77" fmla="*/ 2147483647 h 19"/>
                <a:gd name="T78" fmla="*/ 2147483647 w 7"/>
                <a:gd name="T79" fmla="*/ 2147483647 h 19"/>
                <a:gd name="T80" fmla="*/ 2147483647 w 7"/>
                <a:gd name="T81" fmla="*/ 2147483647 h 19"/>
                <a:gd name="T82" fmla="*/ 2147483647 w 7"/>
                <a:gd name="T83" fmla="*/ 2147483647 h 19"/>
                <a:gd name="T84" fmla="*/ 2147483647 w 7"/>
                <a:gd name="T85" fmla="*/ 2147483647 h 19"/>
                <a:gd name="T86" fmla="*/ 2147483647 w 7"/>
                <a:gd name="T87" fmla="*/ 2147483647 h 19"/>
                <a:gd name="T88" fmla="*/ 2147483647 w 7"/>
                <a:gd name="T89" fmla="*/ 2147483647 h 19"/>
                <a:gd name="T90" fmla="*/ 2147483647 w 7"/>
                <a:gd name="T91" fmla="*/ 2147483647 h 19"/>
                <a:gd name="T92" fmla="*/ 2147483647 w 7"/>
                <a:gd name="T93" fmla="*/ 2147483647 h 19"/>
                <a:gd name="T94" fmla="*/ 2147483647 w 7"/>
                <a:gd name="T95" fmla="*/ 2147483647 h 19"/>
                <a:gd name="T96" fmla="*/ 2147483647 w 7"/>
                <a:gd name="T97" fmla="*/ 2147483647 h 19"/>
                <a:gd name="T98" fmla="*/ 2147483647 w 7"/>
                <a:gd name="T99" fmla="*/ 2147483647 h 19"/>
                <a:gd name="T100" fmla="*/ 2147483647 w 7"/>
                <a:gd name="T101" fmla="*/ 2147483647 h 19"/>
                <a:gd name="T102" fmla="*/ 2147483647 w 7"/>
                <a:gd name="T103" fmla="*/ 2147483647 h 19"/>
                <a:gd name="T104" fmla="*/ 2147483647 w 7"/>
                <a:gd name="T105" fmla="*/ 2147483647 h 19"/>
                <a:gd name="T106" fmla="*/ 2147483647 w 7"/>
                <a:gd name="T107" fmla="*/ 2147483647 h 19"/>
                <a:gd name="T108" fmla="*/ 2147483647 w 7"/>
                <a:gd name="T109" fmla="*/ 2147483647 h 19"/>
                <a:gd name="T110" fmla="*/ 2147483647 w 7"/>
                <a:gd name="T111" fmla="*/ 2147483647 h 19"/>
                <a:gd name="T112" fmla="*/ 2147483647 w 7"/>
                <a:gd name="T113" fmla="*/ 2147483647 h 19"/>
                <a:gd name="T114" fmla="*/ 2147483647 w 7"/>
                <a:gd name="T115" fmla="*/ 2147483647 h 19"/>
                <a:gd name="T116" fmla="*/ 2147483647 w 7"/>
                <a:gd name="T117" fmla="*/ 2147483647 h 19"/>
                <a:gd name="T118" fmla="*/ 2147483647 w 7"/>
                <a:gd name="T119" fmla="*/ 2147483647 h 19"/>
                <a:gd name="T120" fmla="*/ 2147483647 w 7"/>
                <a:gd name="T121" fmla="*/ 2147483647 h 19"/>
                <a:gd name="T122" fmla="*/ 2147483647 w 7"/>
                <a:gd name="T123" fmla="*/ 2147483647 h 1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9"/>
                <a:gd name="T188" fmla="*/ 7 w 7"/>
                <a:gd name="T189" fmla="*/ 19 h 1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9">
                  <a:moveTo>
                    <a:pt x="0" y="19"/>
                  </a:move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6" name="Freeform 212"/>
            <p:cNvSpPr>
              <a:spLocks/>
            </p:cNvSpPr>
            <p:nvPr/>
          </p:nvSpPr>
          <p:spPr bwMode="auto">
            <a:xfrm>
              <a:off x="4777227" y="4976320"/>
              <a:ext cx="10760" cy="13289"/>
            </a:xfrm>
            <a:custGeom>
              <a:avLst/>
              <a:gdLst>
                <a:gd name="T0" fmla="*/ 0 w 8"/>
                <a:gd name="T1" fmla="*/ 2147483647 h 10"/>
                <a:gd name="T2" fmla="*/ 2147483647 w 8"/>
                <a:gd name="T3" fmla="*/ 2147483647 h 10"/>
                <a:gd name="T4" fmla="*/ 2147483647 w 8"/>
                <a:gd name="T5" fmla="*/ 2147483647 h 10"/>
                <a:gd name="T6" fmla="*/ 2147483647 w 8"/>
                <a:gd name="T7" fmla="*/ 2147483647 h 10"/>
                <a:gd name="T8" fmla="*/ 2147483647 w 8"/>
                <a:gd name="T9" fmla="*/ 2147483647 h 10"/>
                <a:gd name="T10" fmla="*/ 2147483647 w 8"/>
                <a:gd name="T11" fmla="*/ 2147483647 h 10"/>
                <a:gd name="T12" fmla="*/ 2147483647 w 8"/>
                <a:gd name="T13" fmla="*/ 2147483647 h 10"/>
                <a:gd name="T14" fmla="*/ 2147483647 w 8"/>
                <a:gd name="T15" fmla="*/ 0 h 10"/>
                <a:gd name="T16" fmla="*/ 2147483647 w 8"/>
                <a:gd name="T17" fmla="*/ 2147483647 h 10"/>
                <a:gd name="T18" fmla="*/ 2147483647 w 8"/>
                <a:gd name="T19" fmla="*/ 2147483647 h 10"/>
                <a:gd name="T20" fmla="*/ 2147483647 w 8"/>
                <a:gd name="T21" fmla="*/ 2147483647 h 10"/>
                <a:gd name="T22" fmla="*/ 2147483647 w 8"/>
                <a:gd name="T23" fmla="*/ 2147483647 h 10"/>
                <a:gd name="T24" fmla="*/ 2147483647 w 8"/>
                <a:gd name="T25" fmla="*/ 2147483647 h 10"/>
                <a:gd name="T26" fmla="*/ 2147483647 w 8"/>
                <a:gd name="T27" fmla="*/ 2147483647 h 10"/>
                <a:gd name="T28" fmla="*/ 2147483647 w 8"/>
                <a:gd name="T29" fmla="*/ 2147483647 h 10"/>
                <a:gd name="T30" fmla="*/ 2147483647 w 8"/>
                <a:gd name="T31" fmla="*/ 2147483647 h 10"/>
                <a:gd name="T32" fmla="*/ 2147483647 w 8"/>
                <a:gd name="T33" fmla="*/ 2147483647 h 10"/>
                <a:gd name="T34" fmla="*/ 2147483647 w 8"/>
                <a:gd name="T35" fmla="*/ 2147483647 h 10"/>
                <a:gd name="T36" fmla="*/ 2147483647 w 8"/>
                <a:gd name="T37" fmla="*/ 2147483647 h 10"/>
                <a:gd name="T38" fmla="*/ 2147483647 w 8"/>
                <a:gd name="T39" fmla="*/ 2147483647 h 10"/>
                <a:gd name="T40" fmla="*/ 2147483647 w 8"/>
                <a:gd name="T41" fmla="*/ 2147483647 h 10"/>
                <a:gd name="T42" fmla="*/ 2147483647 w 8"/>
                <a:gd name="T43" fmla="*/ 2147483647 h 10"/>
                <a:gd name="T44" fmla="*/ 2147483647 w 8"/>
                <a:gd name="T45" fmla="*/ 2147483647 h 10"/>
                <a:gd name="T46" fmla="*/ 2147483647 w 8"/>
                <a:gd name="T47" fmla="*/ 2147483647 h 10"/>
                <a:gd name="T48" fmla="*/ 2147483647 w 8"/>
                <a:gd name="T49" fmla="*/ 2147483647 h 10"/>
                <a:gd name="T50" fmla="*/ 2147483647 w 8"/>
                <a:gd name="T51" fmla="*/ 2147483647 h 10"/>
                <a:gd name="T52" fmla="*/ 2147483647 w 8"/>
                <a:gd name="T53" fmla="*/ 2147483647 h 10"/>
                <a:gd name="T54" fmla="*/ 2147483647 w 8"/>
                <a:gd name="T55" fmla="*/ 2147483647 h 10"/>
                <a:gd name="T56" fmla="*/ 2147483647 w 8"/>
                <a:gd name="T57" fmla="*/ 2147483647 h 10"/>
                <a:gd name="T58" fmla="*/ 2147483647 w 8"/>
                <a:gd name="T59" fmla="*/ 2147483647 h 10"/>
                <a:gd name="T60" fmla="*/ 2147483647 w 8"/>
                <a:gd name="T61" fmla="*/ 2147483647 h 10"/>
                <a:gd name="T62" fmla="*/ 2147483647 w 8"/>
                <a:gd name="T63" fmla="*/ 2147483647 h 10"/>
                <a:gd name="T64" fmla="*/ 2147483647 w 8"/>
                <a:gd name="T65" fmla="*/ 2147483647 h 10"/>
                <a:gd name="T66" fmla="*/ 2147483647 w 8"/>
                <a:gd name="T67" fmla="*/ 2147483647 h 10"/>
                <a:gd name="T68" fmla="*/ 2147483647 w 8"/>
                <a:gd name="T69" fmla="*/ 2147483647 h 10"/>
                <a:gd name="T70" fmla="*/ 2147483647 w 8"/>
                <a:gd name="T71" fmla="*/ 2147483647 h 10"/>
                <a:gd name="T72" fmla="*/ 2147483647 w 8"/>
                <a:gd name="T73" fmla="*/ 2147483647 h 10"/>
                <a:gd name="T74" fmla="*/ 2147483647 w 8"/>
                <a:gd name="T75" fmla="*/ 2147483647 h 10"/>
                <a:gd name="T76" fmla="*/ 2147483647 w 8"/>
                <a:gd name="T77" fmla="*/ 2147483647 h 10"/>
                <a:gd name="T78" fmla="*/ 2147483647 w 8"/>
                <a:gd name="T79" fmla="*/ 2147483647 h 10"/>
                <a:gd name="T80" fmla="*/ 2147483647 w 8"/>
                <a:gd name="T81" fmla="*/ 2147483647 h 10"/>
                <a:gd name="T82" fmla="*/ 2147483647 w 8"/>
                <a:gd name="T83" fmla="*/ 2147483647 h 10"/>
                <a:gd name="T84" fmla="*/ 2147483647 w 8"/>
                <a:gd name="T85" fmla="*/ 2147483647 h 10"/>
                <a:gd name="T86" fmla="*/ 2147483647 w 8"/>
                <a:gd name="T87" fmla="*/ 2147483647 h 10"/>
                <a:gd name="T88" fmla="*/ 2147483647 w 8"/>
                <a:gd name="T89" fmla="*/ 2147483647 h 10"/>
                <a:gd name="T90" fmla="*/ 2147483647 w 8"/>
                <a:gd name="T91" fmla="*/ 2147483647 h 10"/>
                <a:gd name="T92" fmla="*/ 2147483647 w 8"/>
                <a:gd name="T93" fmla="*/ 2147483647 h 10"/>
                <a:gd name="T94" fmla="*/ 2147483647 w 8"/>
                <a:gd name="T95" fmla="*/ 2147483647 h 10"/>
                <a:gd name="T96" fmla="*/ 2147483647 w 8"/>
                <a:gd name="T97" fmla="*/ 2147483647 h 10"/>
                <a:gd name="T98" fmla="*/ 2147483647 w 8"/>
                <a:gd name="T99" fmla="*/ 2147483647 h 10"/>
                <a:gd name="T100" fmla="*/ 2147483647 w 8"/>
                <a:gd name="T101" fmla="*/ 2147483647 h 10"/>
                <a:gd name="T102" fmla="*/ 2147483647 w 8"/>
                <a:gd name="T103" fmla="*/ 2147483647 h 10"/>
                <a:gd name="T104" fmla="*/ 2147483647 w 8"/>
                <a:gd name="T105" fmla="*/ 2147483647 h 10"/>
                <a:gd name="T106" fmla="*/ 2147483647 w 8"/>
                <a:gd name="T107" fmla="*/ 2147483647 h 10"/>
                <a:gd name="T108" fmla="*/ 2147483647 w 8"/>
                <a:gd name="T109" fmla="*/ 2147483647 h 10"/>
                <a:gd name="T110" fmla="*/ 2147483647 w 8"/>
                <a:gd name="T111" fmla="*/ 2147483647 h 10"/>
                <a:gd name="T112" fmla="*/ 2147483647 w 8"/>
                <a:gd name="T113" fmla="*/ 2147483647 h 10"/>
                <a:gd name="T114" fmla="*/ 2147483647 w 8"/>
                <a:gd name="T115" fmla="*/ 2147483647 h 10"/>
                <a:gd name="T116" fmla="*/ 2147483647 w 8"/>
                <a:gd name="T117" fmla="*/ 2147483647 h 10"/>
                <a:gd name="T118" fmla="*/ 2147483647 w 8"/>
                <a:gd name="T119" fmla="*/ 2147483647 h 10"/>
                <a:gd name="T120" fmla="*/ 2147483647 w 8"/>
                <a:gd name="T121" fmla="*/ 2147483647 h 10"/>
                <a:gd name="T122" fmla="*/ 2147483647 w 8"/>
                <a:gd name="T123" fmla="*/ 2147483647 h 1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10"/>
                <a:gd name="T188" fmla="*/ 8 w 8"/>
                <a:gd name="T189" fmla="*/ 10 h 1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10">
                  <a:moveTo>
                    <a:pt x="0" y="7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7" name="Freeform 213"/>
            <p:cNvSpPr>
              <a:spLocks/>
            </p:cNvSpPr>
            <p:nvPr/>
          </p:nvSpPr>
          <p:spPr bwMode="auto">
            <a:xfrm>
              <a:off x="4787987" y="4980307"/>
              <a:ext cx="9415" cy="6645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2147483647 h 5"/>
                <a:gd name="T16" fmla="*/ 0 w 7"/>
                <a:gd name="T17" fmla="*/ 2147483647 h 5"/>
                <a:gd name="T18" fmla="*/ 2147483647 w 7"/>
                <a:gd name="T19" fmla="*/ 2147483647 h 5"/>
                <a:gd name="T20" fmla="*/ 2147483647 w 7"/>
                <a:gd name="T21" fmla="*/ 2147483647 h 5"/>
                <a:gd name="T22" fmla="*/ 2147483647 w 7"/>
                <a:gd name="T23" fmla="*/ 2147483647 h 5"/>
                <a:gd name="T24" fmla="*/ 2147483647 w 7"/>
                <a:gd name="T25" fmla="*/ 2147483647 h 5"/>
                <a:gd name="T26" fmla="*/ 2147483647 w 7"/>
                <a:gd name="T27" fmla="*/ 2147483647 h 5"/>
                <a:gd name="T28" fmla="*/ 2147483647 w 7"/>
                <a:gd name="T29" fmla="*/ 2147483647 h 5"/>
                <a:gd name="T30" fmla="*/ 2147483647 w 7"/>
                <a:gd name="T31" fmla="*/ 2147483647 h 5"/>
                <a:gd name="T32" fmla="*/ 2147483647 w 7"/>
                <a:gd name="T33" fmla="*/ 2147483647 h 5"/>
                <a:gd name="T34" fmla="*/ 2147483647 w 7"/>
                <a:gd name="T35" fmla="*/ 2147483647 h 5"/>
                <a:gd name="T36" fmla="*/ 2147483647 w 7"/>
                <a:gd name="T37" fmla="*/ 2147483647 h 5"/>
                <a:gd name="T38" fmla="*/ 2147483647 w 7"/>
                <a:gd name="T39" fmla="*/ 2147483647 h 5"/>
                <a:gd name="T40" fmla="*/ 2147483647 w 7"/>
                <a:gd name="T41" fmla="*/ 2147483647 h 5"/>
                <a:gd name="T42" fmla="*/ 2147483647 w 7"/>
                <a:gd name="T43" fmla="*/ 2147483647 h 5"/>
                <a:gd name="T44" fmla="*/ 2147483647 w 7"/>
                <a:gd name="T45" fmla="*/ 2147483647 h 5"/>
                <a:gd name="T46" fmla="*/ 2147483647 w 7"/>
                <a:gd name="T47" fmla="*/ 2147483647 h 5"/>
                <a:gd name="T48" fmla="*/ 2147483647 w 7"/>
                <a:gd name="T49" fmla="*/ 2147483647 h 5"/>
                <a:gd name="T50" fmla="*/ 2147483647 w 7"/>
                <a:gd name="T51" fmla="*/ 2147483647 h 5"/>
                <a:gd name="T52" fmla="*/ 2147483647 w 7"/>
                <a:gd name="T53" fmla="*/ 2147483647 h 5"/>
                <a:gd name="T54" fmla="*/ 2147483647 w 7"/>
                <a:gd name="T55" fmla="*/ 2147483647 h 5"/>
                <a:gd name="T56" fmla="*/ 2147483647 w 7"/>
                <a:gd name="T57" fmla="*/ 2147483647 h 5"/>
                <a:gd name="T58" fmla="*/ 2147483647 w 7"/>
                <a:gd name="T59" fmla="*/ 2147483647 h 5"/>
                <a:gd name="T60" fmla="*/ 2147483647 w 7"/>
                <a:gd name="T61" fmla="*/ 2147483647 h 5"/>
                <a:gd name="T62" fmla="*/ 2147483647 w 7"/>
                <a:gd name="T63" fmla="*/ 2147483647 h 5"/>
                <a:gd name="T64" fmla="*/ 2147483647 w 7"/>
                <a:gd name="T65" fmla="*/ 2147483647 h 5"/>
                <a:gd name="T66" fmla="*/ 2147483647 w 7"/>
                <a:gd name="T67" fmla="*/ 2147483647 h 5"/>
                <a:gd name="T68" fmla="*/ 2147483647 w 7"/>
                <a:gd name="T69" fmla="*/ 2147483647 h 5"/>
                <a:gd name="T70" fmla="*/ 2147483647 w 7"/>
                <a:gd name="T71" fmla="*/ 2147483647 h 5"/>
                <a:gd name="T72" fmla="*/ 2147483647 w 7"/>
                <a:gd name="T73" fmla="*/ 2147483647 h 5"/>
                <a:gd name="T74" fmla="*/ 2147483647 w 7"/>
                <a:gd name="T75" fmla="*/ 2147483647 h 5"/>
                <a:gd name="T76" fmla="*/ 2147483647 w 7"/>
                <a:gd name="T77" fmla="*/ 2147483647 h 5"/>
                <a:gd name="T78" fmla="*/ 2147483647 w 7"/>
                <a:gd name="T79" fmla="*/ 2147483647 h 5"/>
                <a:gd name="T80" fmla="*/ 2147483647 w 7"/>
                <a:gd name="T81" fmla="*/ 2147483647 h 5"/>
                <a:gd name="T82" fmla="*/ 2147483647 w 7"/>
                <a:gd name="T83" fmla="*/ 2147483647 h 5"/>
                <a:gd name="T84" fmla="*/ 2147483647 w 7"/>
                <a:gd name="T85" fmla="*/ 2147483647 h 5"/>
                <a:gd name="T86" fmla="*/ 2147483647 w 7"/>
                <a:gd name="T87" fmla="*/ 2147483647 h 5"/>
                <a:gd name="T88" fmla="*/ 2147483647 w 7"/>
                <a:gd name="T89" fmla="*/ 2147483647 h 5"/>
                <a:gd name="T90" fmla="*/ 2147483647 w 7"/>
                <a:gd name="T91" fmla="*/ 2147483647 h 5"/>
                <a:gd name="T92" fmla="*/ 2147483647 w 7"/>
                <a:gd name="T93" fmla="*/ 2147483647 h 5"/>
                <a:gd name="T94" fmla="*/ 2147483647 w 7"/>
                <a:gd name="T95" fmla="*/ 2147483647 h 5"/>
                <a:gd name="T96" fmla="*/ 2147483647 w 7"/>
                <a:gd name="T97" fmla="*/ 2147483647 h 5"/>
                <a:gd name="T98" fmla="*/ 2147483647 w 7"/>
                <a:gd name="T99" fmla="*/ 2147483647 h 5"/>
                <a:gd name="T100" fmla="*/ 2147483647 w 7"/>
                <a:gd name="T101" fmla="*/ 2147483647 h 5"/>
                <a:gd name="T102" fmla="*/ 2147483647 w 7"/>
                <a:gd name="T103" fmla="*/ 2147483647 h 5"/>
                <a:gd name="T104" fmla="*/ 2147483647 w 7"/>
                <a:gd name="T105" fmla="*/ 2147483647 h 5"/>
                <a:gd name="T106" fmla="*/ 2147483647 w 7"/>
                <a:gd name="T107" fmla="*/ 2147483647 h 5"/>
                <a:gd name="T108" fmla="*/ 2147483647 w 7"/>
                <a:gd name="T109" fmla="*/ 2147483647 h 5"/>
                <a:gd name="T110" fmla="*/ 2147483647 w 7"/>
                <a:gd name="T111" fmla="*/ 2147483647 h 5"/>
                <a:gd name="T112" fmla="*/ 2147483647 w 7"/>
                <a:gd name="T113" fmla="*/ 2147483647 h 5"/>
                <a:gd name="T114" fmla="*/ 2147483647 w 7"/>
                <a:gd name="T115" fmla="*/ 2147483647 h 5"/>
                <a:gd name="T116" fmla="*/ 2147483647 w 7"/>
                <a:gd name="T117" fmla="*/ 2147483647 h 5"/>
                <a:gd name="T118" fmla="*/ 2147483647 w 7"/>
                <a:gd name="T119" fmla="*/ 2147483647 h 5"/>
                <a:gd name="T120" fmla="*/ 2147483647 w 7"/>
                <a:gd name="T121" fmla="*/ 2147483647 h 5"/>
                <a:gd name="T122" fmla="*/ 2147483647 w 7"/>
                <a:gd name="T123" fmla="*/ 2147483647 h 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5"/>
                <a:gd name="T188" fmla="*/ 7 w 7"/>
                <a:gd name="T189" fmla="*/ 5 h 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8" name="Freeform 214"/>
            <p:cNvSpPr>
              <a:spLocks/>
            </p:cNvSpPr>
            <p:nvPr/>
          </p:nvSpPr>
          <p:spPr bwMode="auto">
            <a:xfrm>
              <a:off x="4797402" y="4981635"/>
              <a:ext cx="9415" cy="398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w 7"/>
                <a:gd name="T7" fmla="*/ 2147483647 h 3"/>
                <a:gd name="T8" fmla="*/ 0 w 7"/>
                <a:gd name="T9" fmla="*/ 2147483647 h 3"/>
                <a:gd name="T10" fmla="*/ 0 w 7"/>
                <a:gd name="T11" fmla="*/ 2147483647 h 3"/>
                <a:gd name="T12" fmla="*/ 2147483647 w 7"/>
                <a:gd name="T13" fmla="*/ 2147483647 h 3"/>
                <a:gd name="T14" fmla="*/ 2147483647 w 7"/>
                <a:gd name="T15" fmla="*/ 2147483647 h 3"/>
                <a:gd name="T16" fmla="*/ 2147483647 w 7"/>
                <a:gd name="T17" fmla="*/ 2147483647 h 3"/>
                <a:gd name="T18" fmla="*/ 2147483647 w 7"/>
                <a:gd name="T19" fmla="*/ 2147483647 h 3"/>
                <a:gd name="T20" fmla="*/ 2147483647 w 7"/>
                <a:gd name="T21" fmla="*/ 2147483647 h 3"/>
                <a:gd name="T22" fmla="*/ 2147483647 w 7"/>
                <a:gd name="T23" fmla="*/ 2147483647 h 3"/>
                <a:gd name="T24" fmla="*/ 2147483647 w 7"/>
                <a:gd name="T25" fmla="*/ 2147483647 h 3"/>
                <a:gd name="T26" fmla="*/ 2147483647 w 7"/>
                <a:gd name="T27" fmla="*/ 2147483647 h 3"/>
                <a:gd name="T28" fmla="*/ 2147483647 w 7"/>
                <a:gd name="T29" fmla="*/ 2147483647 h 3"/>
                <a:gd name="T30" fmla="*/ 2147483647 w 7"/>
                <a:gd name="T31" fmla="*/ 2147483647 h 3"/>
                <a:gd name="T32" fmla="*/ 2147483647 w 7"/>
                <a:gd name="T33" fmla="*/ 2147483647 h 3"/>
                <a:gd name="T34" fmla="*/ 2147483647 w 7"/>
                <a:gd name="T35" fmla="*/ 2147483647 h 3"/>
                <a:gd name="T36" fmla="*/ 2147483647 w 7"/>
                <a:gd name="T37" fmla="*/ 2147483647 h 3"/>
                <a:gd name="T38" fmla="*/ 2147483647 w 7"/>
                <a:gd name="T39" fmla="*/ 2147483647 h 3"/>
                <a:gd name="T40" fmla="*/ 2147483647 w 7"/>
                <a:gd name="T41" fmla="*/ 2147483647 h 3"/>
                <a:gd name="T42" fmla="*/ 2147483647 w 7"/>
                <a:gd name="T43" fmla="*/ 2147483647 h 3"/>
                <a:gd name="T44" fmla="*/ 2147483647 w 7"/>
                <a:gd name="T45" fmla="*/ 2147483647 h 3"/>
                <a:gd name="T46" fmla="*/ 2147483647 w 7"/>
                <a:gd name="T47" fmla="*/ 2147483647 h 3"/>
                <a:gd name="T48" fmla="*/ 2147483647 w 7"/>
                <a:gd name="T49" fmla="*/ 2147483647 h 3"/>
                <a:gd name="T50" fmla="*/ 2147483647 w 7"/>
                <a:gd name="T51" fmla="*/ 2147483647 h 3"/>
                <a:gd name="T52" fmla="*/ 2147483647 w 7"/>
                <a:gd name="T53" fmla="*/ 2147483647 h 3"/>
                <a:gd name="T54" fmla="*/ 2147483647 w 7"/>
                <a:gd name="T55" fmla="*/ 2147483647 h 3"/>
                <a:gd name="T56" fmla="*/ 2147483647 w 7"/>
                <a:gd name="T57" fmla="*/ 2147483647 h 3"/>
                <a:gd name="T58" fmla="*/ 2147483647 w 7"/>
                <a:gd name="T59" fmla="*/ 2147483647 h 3"/>
                <a:gd name="T60" fmla="*/ 2147483647 w 7"/>
                <a:gd name="T61" fmla="*/ 2147483647 h 3"/>
                <a:gd name="T62" fmla="*/ 2147483647 w 7"/>
                <a:gd name="T63" fmla="*/ 2147483647 h 3"/>
                <a:gd name="T64" fmla="*/ 2147483647 w 7"/>
                <a:gd name="T65" fmla="*/ 2147483647 h 3"/>
                <a:gd name="T66" fmla="*/ 2147483647 w 7"/>
                <a:gd name="T67" fmla="*/ 2147483647 h 3"/>
                <a:gd name="T68" fmla="*/ 2147483647 w 7"/>
                <a:gd name="T69" fmla="*/ 2147483647 h 3"/>
                <a:gd name="T70" fmla="*/ 2147483647 w 7"/>
                <a:gd name="T71" fmla="*/ 2147483647 h 3"/>
                <a:gd name="T72" fmla="*/ 2147483647 w 7"/>
                <a:gd name="T73" fmla="*/ 2147483647 h 3"/>
                <a:gd name="T74" fmla="*/ 2147483647 w 7"/>
                <a:gd name="T75" fmla="*/ 2147483647 h 3"/>
                <a:gd name="T76" fmla="*/ 2147483647 w 7"/>
                <a:gd name="T77" fmla="*/ 2147483647 h 3"/>
                <a:gd name="T78" fmla="*/ 2147483647 w 7"/>
                <a:gd name="T79" fmla="*/ 2147483647 h 3"/>
                <a:gd name="T80" fmla="*/ 2147483647 w 7"/>
                <a:gd name="T81" fmla="*/ 2147483647 h 3"/>
                <a:gd name="T82" fmla="*/ 2147483647 w 7"/>
                <a:gd name="T83" fmla="*/ 2147483647 h 3"/>
                <a:gd name="T84" fmla="*/ 2147483647 w 7"/>
                <a:gd name="T85" fmla="*/ 2147483647 h 3"/>
                <a:gd name="T86" fmla="*/ 2147483647 w 7"/>
                <a:gd name="T87" fmla="*/ 2147483647 h 3"/>
                <a:gd name="T88" fmla="*/ 2147483647 w 7"/>
                <a:gd name="T89" fmla="*/ 2147483647 h 3"/>
                <a:gd name="T90" fmla="*/ 2147483647 w 7"/>
                <a:gd name="T91" fmla="*/ 2147483647 h 3"/>
                <a:gd name="T92" fmla="*/ 2147483647 w 7"/>
                <a:gd name="T93" fmla="*/ 2147483647 h 3"/>
                <a:gd name="T94" fmla="*/ 2147483647 w 7"/>
                <a:gd name="T95" fmla="*/ 2147483647 h 3"/>
                <a:gd name="T96" fmla="*/ 2147483647 w 7"/>
                <a:gd name="T97" fmla="*/ 2147483647 h 3"/>
                <a:gd name="T98" fmla="*/ 2147483647 w 7"/>
                <a:gd name="T99" fmla="*/ 2147483647 h 3"/>
                <a:gd name="T100" fmla="*/ 2147483647 w 7"/>
                <a:gd name="T101" fmla="*/ 2147483647 h 3"/>
                <a:gd name="T102" fmla="*/ 2147483647 w 7"/>
                <a:gd name="T103" fmla="*/ 2147483647 h 3"/>
                <a:gd name="T104" fmla="*/ 2147483647 w 7"/>
                <a:gd name="T105" fmla="*/ 2147483647 h 3"/>
                <a:gd name="T106" fmla="*/ 2147483647 w 7"/>
                <a:gd name="T107" fmla="*/ 2147483647 h 3"/>
                <a:gd name="T108" fmla="*/ 2147483647 w 7"/>
                <a:gd name="T109" fmla="*/ 2147483647 h 3"/>
                <a:gd name="T110" fmla="*/ 2147483647 w 7"/>
                <a:gd name="T111" fmla="*/ 2147483647 h 3"/>
                <a:gd name="T112" fmla="*/ 2147483647 w 7"/>
                <a:gd name="T113" fmla="*/ 2147483647 h 3"/>
                <a:gd name="T114" fmla="*/ 2147483647 w 7"/>
                <a:gd name="T115" fmla="*/ 2147483647 h 3"/>
                <a:gd name="T116" fmla="*/ 2147483647 w 7"/>
                <a:gd name="T117" fmla="*/ 2147483647 h 3"/>
                <a:gd name="T118" fmla="*/ 2147483647 w 7"/>
                <a:gd name="T119" fmla="*/ 2147483647 h 3"/>
                <a:gd name="T120" fmla="*/ 2147483647 w 7"/>
                <a:gd name="T121" fmla="*/ 2147483647 h 3"/>
                <a:gd name="T122" fmla="*/ 2147483647 w 7"/>
                <a:gd name="T123" fmla="*/ 2147483647 h 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3"/>
                <a:gd name="T188" fmla="*/ 7 w 7"/>
                <a:gd name="T189" fmla="*/ 3 h 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3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9" name="Freeform 215"/>
            <p:cNvSpPr>
              <a:spLocks/>
            </p:cNvSpPr>
            <p:nvPr/>
          </p:nvSpPr>
          <p:spPr bwMode="auto">
            <a:xfrm>
              <a:off x="4806817" y="4982965"/>
              <a:ext cx="9415" cy="1329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0 w 7"/>
                <a:gd name="T5" fmla="*/ 2147483647 h 1"/>
                <a:gd name="T6" fmla="*/ 2147483647 w 7"/>
                <a:gd name="T7" fmla="*/ 2147483647 h 1"/>
                <a:gd name="T8" fmla="*/ 2147483647 w 7"/>
                <a:gd name="T9" fmla="*/ 2147483647 h 1"/>
                <a:gd name="T10" fmla="*/ 2147483647 w 7"/>
                <a:gd name="T11" fmla="*/ 2147483647 h 1"/>
                <a:gd name="T12" fmla="*/ 2147483647 w 7"/>
                <a:gd name="T13" fmla="*/ 2147483647 h 1"/>
                <a:gd name="T14" fmla="*/ 2147483647 w 7"/>
                <a:gd name="T15" fmla="*/ 2147483647 h 1"/>
                <a:gd name="T16" fmla="*/ 2147483647 w 7"/>
                <a:gd name="T17" fmla="*/ 2147483647 h 1"/>
                <a:gd name="T18" fmla="*/ 2147483647 w 7"/>
                <a:gd name="T19" fmla="*/ 2147483647 h 1"/>
                <a:gd name="T20" fmla="*/ 2147483647 w 7"/>
                <a:gd name="T21" fmla="*/ 2147483647 h 1"/>
                <a:gd name="T22" fmla="*/ 2147483647 w 7"/>
                <a:gd name="T23" fmla="*/ 2147483647 h 1"/>
                <a:gd name="T24" fmla="*/ 2147483647 w 7"/>
                <a:gd name="T25" fmla="*/ 2147483647 h 1"/>
                <a:gd name="T26" fmla="*/ 2147483647 w 7"/>
                <a:gd name="T27" fmla="*/ 2147483647 h 1"/>
                <a:gd name="T28" fmla="*/ 2147483647 w 7"/>
                <a:gd name="T29" fmla="*/ 2147483647 h 1"/>
                <a:gd name="T30" fmla="*/ 2147483647 w 7"/>
                <a:gd name="T31" fmla="*/ 2147483647 h 1"/>
                <a:gd name="T32" fmla="*/ 2147483647 w 7"/>
                <a:gd name="T33" fmla="*/ 2147483647 h 1"/>
                <a:gd name="T34" fmla="*/ 2147483647 w 7"/>
                <a:gd name="T35" fmla="*/ 2147483647 h 1"/>
                <a:gd name="T36" fmla="*/ 2147483647 w 7"/>
                <a:gd name="T37" fmla="*/ 2147483647 h 1"/>
                <a:gd name="T38" fmla="*/ 2147483647 w 7"/>
                <a:gd name="T39" fmla="*/ 2147483647 h 1"/>
                <a:gd name="T40" fmla="*/ 2147483647 w 7"/>
                <a:gd name="T41" fmla="*/ 0 h 1"/>
                <a:gd name="T42" fmla="*/ 2147483647 w 7"/>
                <a:gd name="T43" fmla="*/ 0 h 1"/>
                <a:gd name="T44" fmla="*/ 2147483647 w 7"/>
                <a:gd name="T45" fmla="*/ 0 h 1"/>
                <a:gd name="T46" fmla="*/ 2147483647 w 7"/>
                <a:gd name="T47" fmla="*/ 0 h 1"/>
                <a:gd name="T48" fmla="*/ 2147483647 w 7"/>
                <a:gd name="T49" fmla="*/ 0 h 1"/>
                <a:gd name="T50" fmla="*/ 2147483647 w 7"/>
                <a:gd name="T51" fmla="*/ 0 h 1"/>
                <a:gd name="T52" fmla="*/ 2147483647 w 7"/>
                <a:gd name="T53" fmla="*/ 0 h 1"/>
                <a:gd name="T54" fmla="*/ 2147483647 w 7"/>
                <a:gd name="T55" fmla="*/ 0 h 1"/>
                <a:gd name="T56" fmla="*/ 2147483647 w 7"/>
                <a:gd name="T57" fmla="*/ 0 h 1"/>
                <a:gd name="T58" fmla="*/ 2147483647 w 7"/>
                <a:gd name="T59" fmla="*/ 0 h 1"/>
                <a:gd name="T60" fmla="*/ 2147483647 w 7"/>
                <a:gd name="T61" fmla="*/ 0 h 1"/>
                <a:gd name="T62" fmla="*/ 2147483647 w 7"/>
                <a:gd name="T63" fmla="*/ 2147483647 h 1"/>
                <a:gd name="T64" fmla="*/ 2147483647 w 7"/>
                <a:gd name="T65" fmla="*/ 2147483647 h 1"/>
                <a:gd name="T66" fmla="*/ 2147483647 w 7"/>
                <a:gd name="T67" fmla="*/ 2147483647 h 1"/>
                <a:gd name="T68" fmla="*/ 2147483647 w 7"/>
                <a:gd name="T69" fmla="*/ 2147483647 h 1"/>
                <a:gd name="T70" fmla="*/ 2147483647 w 7"/>
                <a:gd name="T71" fmla="*/ 2147483647 h 1"/>
                <a:gd name="T72" fmla="*/ 2147483647 w 7"/>
                <a:gd name="T73" fmla="*/ 2147483647 h 1"/>
                <a:gd name="T74" fmla="*/ 2147483647 w 7"/>
                <a:gd name="T75" fmla="*/ 2147483647 h 1"/>
                <a:gd name="T76" fmla="*/ 2147483647 w 7"/>
                <a:gd name="T77" fmla="*/ 2147483647 h 1"/>
                <a:gd name="T78" fmla="*/ 2147483647 w 7"/>
                <a:gd name="T79" fmla="*/ 2147483647 h 1"/>
                <a:gd name="T80" fmla="*/ 2147483647 w 7"/>
                <a:gd name="T81" fmla="*/ 2147483647 h 1"/>
                <a:gd name="T82" fmla="*/ 2147483647 w 7"/>
                <a:gd name="T83" fmla="*/ 2147483647 h 1"/>
                <a:gd name="T84" fmla="*/ 2147483647 w 7"/>
                <a:gd name="T85" fmla="*/ 2147483647 h 1"/>
                <a:gd name="T86" fmla="*/ 2147483647 w 7"/>
                <a:gd name="T87" fmla="*/ 2147483647 h 1"/>
                <a:gd name="T88" fmla="*/ 2147483647 w 7"/>
                <a:gd name="T89" fmla="*/ 2147483647 h 1"/>
                <a:gd name="T90" fmla="*/ 2147483647 w 7"/>
                <a:gd name="T91" fmla="*/ 2147483647 h 1"/>
                <a:gd name="T92" fmla="*/ 2147483647 w 7"/>
                <a:gd name="T93" fmla="*/ 2147483647 h 1"/>
                <a:gd name="T94" fmla="*/ 2147483647 w 7"/>
                <a:gd name="T95" fmla="*/ 2147483647 h 1"/>
                <a:gd name="T96" fmla="*/ 2147483647 w 7"/>
                <a:gd name="T97" fmla="*/ 2147483647 h 1"/>
                <a:gd name="T98" fmla="*/ 2147483647 w 7"/>
                <a:gd name="T99" fmla="*/ 2147483647 h 1"/>
                <a:gd name="T100" fmla="*/ 2147483647 w 7"/>
                <a:gd name="T101" fmla="*/ 2147483647 h 1"/>
                <a:gd name="T102" fmla="*/ 2147483647 w 7"/>
                <a:gd name="T103" fmla="*/ 2147483647 h 1"/>
                <a:gd name="T104" fmla="*/ 2147483647 w 7"/>
                <a:gd name="T105" fmla="*/ 2147483647 h 1"/>
                <a:gd name="T106" fmla="*/ 2147483647 w 7"/>
                <a:gd name="T107" fmla="*/ 2147483647 h 1"/>
                <a:gd name="T108" fmla="*/ 2147483647 w 7"/>
                <a:gd name="T109" fmla="*/ 2147483647 h 1"/>
                <a:gd name="T110" fmla="*/ 2147483647 w 7"/>
                <a:gd name="T111" fmla="*/ 2147483647 h 1"/>
                <a:gd name="T112" fmla="*/ 2147483647 w 7"/>
                <a:gd name="T113" fmla="*/ 2147483647 h 1"/>
                <a:gd name="T114" fmla="*/ 2147483647 w 7"/>
                <a:gd name="T115" fmla="*/ 2147483647 h 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"/>
                <a:gd name="T175" fmla="*/ 0 h 1"/>
                <a:gd name="T176" fmla="*/ 7 w 7"/>
                <a:gd name="T177" fmla="*/ 1 h 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20" name="Groupe 14"/>
          <p:cNvGrpSpPr>
            <a:grpSpLocks/>
          </p:cNvGrpSpPr>
          <p:nvPr/>
        </p:nvGrpSpPr>
        <p:grpSpPr bwMode="auto">
          <a:xfrm>
            <a:off x="5086945" y="1584697"/>
            <a:ext cx="231775" cy="150813"/>
            <a:chOff x="4584896" y="5182301"/>
            <a:chExt cx="231335" cy="150167"/>
          </a:xfrm>
        </p:grpSpPr>
        <p:sp>
          <p:nvSpPr>
            <p:cNvPr id="221" name="Freeform 216"/>
            <p:cNvSpPr>
              <a:spLocks/>
            </p:cNvSpPr>
            <p:nvPr/>
          </p:nvSpPr>
          <p:spPr bwMode="auto">
            <a:xfrm>
              <a:off x="4584896" y="5256720"/>
              <a:ext cx="10760" cy="1329"/>
            </a:xfrm>
            <a:custGeom>
              <a:avLst/>
              <a:gdLst>
                <a:gd name="T0" fmla="*/ 2147483647 w 8"/>
                <a:gd name="T1" fmla="*/ 0 h 1"/>
                <a:gd name="T2" fmla="*/ 2147483647 w 8"/>
                <a:gd name="T3" fmla="*/ 0 h 1"/>
                <a:gd name="T4" fmla="*/ 2147483647 w 8"/>
                <a:gd name="T5" fmla="*/ 0 h 1"/>
                <a:gd name="T6" fmla="*/ 2147483647 w 8"/>
                <a:gd name="T7" fmla="*/ 0 h 1"/>
                <a:gd name="T8" fmla="*/ 2147483647 w 8"/>
                <a:gd name="T9" fmla="*/ 0 h 1"/>
                <a:gd name="T10" fmla="*/ 2147483647 w 8"/>
                <a:gd name="T11" fmla="*/ 0 h 1"/>
                <a:gd name="T12" fmla="*/ 2147483647 w 8"/>
                <a:gd name="T13" fmla="*/ 0 h 1"/>
                <a:gd name="T14" fmla="*/ 2147483647 w 8"/>
                <a:gd name="T15" fmla="*/ 0 h 1"/>
                <a:gd name="T16" fmla="*/ 2147483647 w 8"/>
                <a:gd name="T17" fmla="*/ 0 h 1"/>
                <a:gd name="T18" fmla="*/ 2147483647 w 8"/>
                <a:gd name="T19" fmla="*/ 0 h 1"/>
                <a:gd name="T20" fmla="*/ 2147483647 w 8"/>
                <a:gd name="T21" fmla="*/ 0 h 1"/>
                <a:gd name="T22" fmla="*/ 2147483647 w 8"/>
                <a:gd name="T23" fmla="*/ 0 h 1"/>
                <a:gd name="T24" fmla="*/ 2147483647 w 8"/>
                <a:gd name="T25" fmla="*/ 0 h 1"/>
                <a:gd name="T26" fmla="*/ 2147483647 w 8"/>
                <a:gd name="T27" fmla="*/ 0 h 1"/>
                <a:gd name="T28" fmla="*/ 2147483647 w 8"/>
                <a:gd name="T29" fmla="*/ 0 h 1"/>
                <a:gd name="T30" fmla="*/ 2147483647 w 8"/>
                <a:gd name="T31" fmla="*/ 2147483647 h 1"/>
                <a:gd name="T32" fmla="*/ 2147483647 w 8"/>
                <a:gd name="T33" fmla="*/ 2147483647 h 1"/>
                <a:gd name="T34" fmla="*/ 2147483647 w 8"/>
                <a:gd name="T35" fmla="*/ 2147483647 h 1"/>
                <a:gd name="T36" fmla="*/ 2147483647 w 8"/>
                <a:gd name="T37" fmla="*/ 2147483647 h 1"/>
                <a:gd name="T38" fmla="*/ 2147483647 w 8"/>
                <a:gd name="T39" fmla="*/ 2147483647 h 1"/>
                <a:gd name="T40" fmla="*/ 2147483647 w 8"/>
                <a:gd name="T41" fmla="*/ 2147483647 h 1"/>
                <a:gd name="T42" fmla="*/ 2147483647 w 8"/>
                <a:gd name="T43" fmla="*/ 2147483647 h 1"/>
                <a:gd name="T44" fmla="*/ 2147483647 w 8"/>
                <a:gd name="T45" fmla="*/ 2147483647 h 1"/>
                <a:gd name="T46" fmla="*/ 2147483647 w 8"/>
                <a:gd name="T47" fmla="*/ 2147483647 h 1"/>
                <a:gd name="T48" fmla="*/ 2147483647 w 8"/>
                <a:gd name="T49" fmla="*/ 2147483647 h 1"/>
                <a:gd name="T50" fmla="*/ 2147483647 w 8"/>
                <a:gd name="T51" fmla="*/ 2147483647 h 1"/>
                <a:gd name="T52" fmla="*/ 2147483647 w 8"/>
                <a:gd name="T53" fmla="*/ 0 h 1"/>
                <a:gd name="T54" fmla="*/ 2147483647 w 8"/>
                <a:gd name="T55" fmla="*/ 0 h 1"/>
                <a:gd name="T56" fmla="*/ 2147483647 w 8"/>
                <a:gd name="T57" fmla="*/ 0 h 1"/>
                <a:gd name="T58" fmla="*/ 2147483647 w 8"/>
                <a:gd name="T59" fmla="*/ 0 h 1"/>
                <a:gd name="T60" fmla="*/ 2147483647 w 8"/>
                <a:gd name="T61" fmla="*/ 0 h 1"/>
                <a:gd name="T62" fmla="*/ 2147483647 w 8"/>
                <a:gd name="T63" fmla="*/ 0 h 1"/>
                <a:gd name="T64" fmla="*/ 2147483647 w 8"/>
                <a:gd name="T65" fmla="*/ 0 h 1"/>
                <a:gd name="T66" fmla="*/ 2147483647 w 8"/>
                <a:gd name="T67" fmla="*/ 0 h 1"/>
                <a:gd name="T68" fmla="*/ 2147483647 w 8"/>
                <a:gd name="T69" fmla="*/ 0 h 1"/>
                <a:gd name="T70" fmla="*/ 2147483647 w 8"/>
                <a:gd name="T71" fmla="*/ 0 h 1"/>
                <a:gd name="T72" fmla="*/ 2147483647 w 8"/>
                <a:gd name="T73" fmla="*/ 0 h 1"/>
                <a:gd name="T74" fmla="*/ 2147483647 w 8"/>
                <a:gd name="T75" fmla="*/ 0 h 1"/>
                <a:gd name="T76" fmla="*/ 2147483647 w 8"/>
                <a:gd name="T77" fmla="*/ 0 h 1"/>
                <a:gd name="T78" fmla="*/ 2147483647 w 8"/>
                <a:gd name="T79" fmla="*/ 0 h 1"/>
                <a:gd name="T80" fmla="*/ 2147483647 w 8"/>
                <a:gd name="T81" fmla="*/ 0 h 1"/>
                <a:gd name="T82" fmla="*/ 2147483647 w 8"/>
                <a:gd name="T83" fmla="*/ 0 h 1"/>
                <a:gd name="T84" fmla="*/ 2147483647 w 8"/>
                <a:gd name="T85" fmla="*/ 0 h 1"/>
                <a:gd name="T86" fmla="*/ 2147483647 w 8"/>
                <a:gd name="T87" fmla="*/ 0 h 1"/>
                <a:gd name="T88" fmla="*/ 2147483647 w 8"/>
                <a:gd name="T89" fmla="*/ 2147483647 h 1"/>
                <a:gd name="T90" fmla="*/ 2147483647 w 8"/>
                <a:gd name="T91" fmla="*/ 2147483647 h 1"/>
                <a:gd name="T92" fmla="*/ 2147483647 w 8"/>
                <a:gd name="T93" fmla="*/ 2147483647 h 1"/>
                <a:gd name="T94" fmla="*/ 2147483647 w 8"/>
                <a:gd name="T95" fmla="*/ 2147483647 h 1"/>
                <a:gd name="T96" fmla="*/ 2147483647 w 8"/>
                <a:gd name="T97" fmla="*/ 2147483647 h 1"/>
                <a:gd name="T98" fmla="*/ 2147483647 w 8"/>
                <a:gd name="T99" fmla="*/ 2147483647 h 1"/>
                <a:gd name="T100" fmla="*/ 2147483647 w 8"/>
                <a:gd name="T101" fmla="*/ 2147483647 h 1"/>
                <a:gd name="T102" fmla="*/ 2147483647 w 8"/>
                <a:gd name="T103" fmla="*/ 2147483647 h 1"/>
                <a:gd name="T104" fmla="*/ 2147483647 w 8"/>
                <a:gd name="T105" fmla="*/ 2147483647 h 1"/>
                <a:gd name="T106" fmla="*/ 2147483647 w 8"/>
                <a:gd name="T107" fmla="*/ 2147483647 h 1"/>
                <a:gd name="T108" fmla="*/ 2147483647 w 8"/>
                <a:gd name="T109" fmla="*/ 2147483647 h 1"/>
                <a:gd name="T110" fmla="*/ 2147483647 w 8"/>
                <a:gd name="T111" fmla="*/ 2147483647 h 1"/>
                <a:gd name="T112" fmla="*/ 2147483647 w 8"/>
                <a:gd name="T113" fmla="*/ 2147483647 h 1"/>
                <a:gd name="T114" fmla="*/ 2147483647 w 8"/>
                <a:gd name="T115" fmla="*/ 0 h 1"/>
                <a:gd name="T116" fmla="*/ 2147483647 w 8"/>
                <a:gd name="T117" fmla="*/ 0 h 1"/>
                <a:gd name="T118" fmla="*/ 2147483647 w 8"/>
                <a:gd name="T119" fmla="*/ 0 h 1"/>
                <a:gd name="T120" fmla="*/ 2147483647 w 8"/>
                <a:gd name="T121" fmla="*/ 0 h 1"/>
                <a:gd name="T122" fmla="*/ 2147483647 w 8"/>
                <a:gd name="T123" fmla="*/ 0 h 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1"/>
                <a:gd name="T188" fmla="*/ 8 w 8"/>
                <a:gd name="T189" fmla="*/ 1 h 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2" name="Freeform 217"/>
            <p:cNvSpPr>
              <a:spLocks/>
            </p:cNvSpPr>
            <p:nvPr/>
          </p:nvSpPr>
          <p:spPr bwMode="auto">
            <a:xfrm>
              <a:off x="4595656" y="5255391"/>
              <a:ext cx="9415" cy="2658"/>
            </a:xfrm>
            <a:custGeom>
              <a:avLst/>
              <a:gdLst>
                <a:gd name="T0" fmla="*/ 0 w 7"/>
                <a:gd name="T1" fmla="*/ 2147483647 h 2"/>
                <a:gd name="T2" fmla="*/ 0 w 7"/>
                <a:gd name="T3" fmla="*/ 2147483647 h 2"/>
                <a:gd name="T4" fmla="*/ 0 w 7"/>
                <a:gd name="T5" fmla="*/ 2147483647 h 2"/>
                <a:gd name="T6" fmla="*/ 0 w 7"/>
                <a:gd name="T7" fmla="*/ 2147483647 h 2"/>
                <a:gd name="T8" fmla="*/ 0 w 7"/>
                <a:gd name="T9" fmla="*/ 2147483647 h 2"/>
                <a:gd name="T10" fmla="*/ 0 w 7"/>
                <a:gd name="T11" fmla="*/ 2147483647 h 2"/>
                <a:gd name="T12" fmla="*/ 0 w 7"/>
                <a:gd name="T13" fmla="*/ 2147483647 h 2"/>
                <a:gd name="T14" fmla="*/ 0 w 7"/>
                <a:gd name="T15" fmla="*/ 2147483647 h 2"/>
                <a:gd name="T16" fmla="*/ 0 w 7"/>
                <a:gd name="T17" fmla="*/ 2147483647 h 2"/>
                <a:gd name="T18" fmla="*/ 0 w 7"/>
                <a:gd name="T19" fmla="*/ 2147483647 h 2"/>
                <a:gd name="T20" fmla="*/ 2147483647 w 7"/>
                <a:gd name="T21" fmla="*/ 2147483647 h 2"/>
                <a:gd name="T22" fmla="*/ 2147483647 w 7"/>
                <a:gd name="T23" fmla="*/ 2147483647 h 2"/>
                <a:gd name="T24" fmla="*/ 2147483647 w 7"/>
                <a:gd name="T25" fmla="*/ 2147483647 h 2"/>
                <a:gd name="T26" fmla="*/ 2147483647 w 7"/>
                <a:gd name="T27" fmla="*/ 2147483647 h 2"/>
                <a:gd name="T28" fmla="*/ 2147483647 w 7"/>
                <a:gd name="T29" fmla="*/ 2147483647 h 2"/>
                <a:gd name="T30" fmla="*/ 2147483647 w 7"/>
                <a:gd name="T31" fmla="*/ 2147483647 h 2"/>
                <a:gd name="T32" fmla="*/ 2147483647 w 7"/>
                <a:gd name="T33" fmla="*/ 2147483647 h 2"/>
                <a:gd name="T34" fmla="*/ 2147483647 w 7"/>
                <a:gd name="T35" fmla="*/ 2147483647 h 2"/>
                <a:gd name="T36" fmla="*/ 2147483647 w 7"/>
                <a:gd name="T37" fmla="*/ 2147483647 h 2"/>
                <a:gd name="T38" fmla="*/ 2147483647 w 7"/>
                <a:gd name="T39" fmla="*/ 2147483647 h 2"/>
                <a:gd name="T40" fmla="*/ 2147483647 w 7"/>
                <a:gd name="T41" fmla="*/ 2147483647 h 2"/>
                <a:gd name="T42" fmla="*/ 2147483647 w 7"/>
                <a:gd name="T43" fmla="*/ 2147483647 h 2"/>
                <a:gd name="T44" fmla="*/ 2147483647 w 7"/>
                <a:gd name="T45" fmla="*/ 2147483647 h 2"/>
                <a:gd name="T46" fmla="*/ 2147483647 w 7"/>
                <a:gd name="T47" fmla="*/ 2147483647 h 2"/>
                <a:gd name="T48" fmla="*/ 2147483647 w 7"/>
                <a:gd name="T49" fmla="*/ 2147483647 h 2"/>
                <a:gd name="T50" fmla="*/ 2147483647 w 7"/>
                <a:gd name="T51" fmla="*/ 2147483647 h 2"/>
                <a:gd name="T52" fmla="*/ 2147483647 w 7"/>
                <a:gd name="T53" fmla="*/ 2147483647 h 2"/>
                <a:gd name="T54" fmla="*/ 2147483647 w 7"/>
                <a:gd name="T55" fmla="*/ 2147483647 h 2"/>
                <a:gd name="T56" fmla="*/ 2147483647 w 7"/>
                <a:gd name="T57" fmla="*/ 2147483647 h 2"/>
                <a:gd name="T58" fmla="*/ 2147483647 w 7"/>
                <a:gd name="T59" fmla="*/ 2147483647 h 2"/>
                <a:gd name="T60" fmla="*/ 2147483647 w 7"/>
                <a:gd name="T61" fmla="*/ 2147483647 h 2"/>
                <a:gd name="T62" fmla="*/ 2147483647 w 7"/>
                <a:gd name="T63" fmla="*/ 2147483647 h 2"/>
                <a:gd name="T64" fmla="*/ 2147483647 w 7"/>
                <a:gd name="T65" fmla="*/ 2147483647 h 2"/>
                <a:gd name="T66" fmla="*/ 2147483647 w 7"/>
                <a:gd name="T67" fmla="*/ 2147483647 h 2"/>
                <a:gd name="T68" fmla="*/ 2147483647 w 7"/>
                <a:gd name="T69" fmla="*/ 2147483647 h 2"/>
                <a:gd name="T70" fmla="*/ 2147483647 w 7"/>
                <a:gd name="T71" fmla="*/ 2147483647 h 2"/>
                <a:gd name="T72" fmla="*/ 2147483647 w 7"/>
                <a:gd name="T73" fmla="*/ 2147483647 h 2"/>
                <a:gd name="T74" fmla="*/ 2147483647 w 7"/>
                <a:gd name="T75" fmla="*/ 2147483647 h 2"/>
                <a:gd name="T76" fmla="*/ 2147483647 w 7"/>
                <a:gd name="T77" fmla="*/ 2147483647 h 2"/>
                <a:gd name="T78" fmla="*/ 2147483647 w 7"/>
                <a:gd name="T79" fmla="*/ 2147483647 h 2"/>
                <a:gd name="T80" fmla="*/ 2147483647 w 7"/>
                <a:gd name="T81" fmla="*/ 2147483647 h 2"/>
                <a:gd name="T82" fmla="*/ 2147483647 w 7"/>
                <a:gd name="T83" fmla="*/ 2147483647 h 2"/>
                <a:gd name="T84" fmla="*/ 2147483647 w 7"/>
                <a:gd name="T85" fmla="*/ 2147483647 h 2"/>
                <a:gd name="T86" fmla="*/ 2147483647 w 7"/>
                <a:gd name="T87" fmla="*/ 2147483647 h 2"/>
                <a:gd name="T88" fmla="*/ 2147483647 w 7"/>
                <a:gd name="T89" fmla="*/ 2147483647 h 2"/>
                <a:gd name="T90" fmla="*/ 2147483647 w 7"/>
                <a:gd name="T91" fmla="*/ 2147483647 h 2"/>
                <a:gd name="T92" fmla="*/ 2147483647 w 7"/>
                <a:gd name="T93" fmla="*/ 2147483647 h 2"/>
                <a:gd name="T94" fmla="*/ 2147483647 w 7"/>
                <a:gd name="T95" fmla="*/ 2147483647 h 2"/>
                <a:gd name="T96" fmla="*/ 2147483647 w 7"/>
                <a:gd name="T97" fmla="*/ 2147483647 h 2"/>
                <a:gd name="T98" fmla="*/ 2147483647 w 7"/>
                <a:gd name="T99" fmla="*/ 2147483647 h 2"/>
                <a:gd name="T100" fmla="*/ 2147483647 w 7"/>
                <a:gd name="T101" fmla="*/ 2147483647 h 2"/>
                <a:gd name="T102" fmla="*/ 2147483647 w 7"/>
                <a:gd name="T103" fmla="*/ 2147483647 h 2"/>
                <a:gd name="T104" fmla="*/ 2147483647 w 7"/>
                <a:gd name="T105" fmla="*/ 2147483647 h 2"/>
                <a:gd name="T106" fmla="*/ 2147483647 w 7"/>
                <a:gd name="T107" fmla="*/ 2147483647 h 2"/>
                <a:gd name="T108" fmla="*/ 2147483647 w 7"/>
                <a:gd name="T109" fmla="*/ 2147483647 h 2"/>
                <a:gd name="T110" fmla="*/ 2147483647 w 7"/>
                <a:gd name="T111" fmla="*/ 2147483647 h 2"/>
                <a:gd name="T112" fmla="*/ 2147483647 w 7"/>
                <a:gd name="T113" fmla="*/ 2147483647 h 2"/>
                <a:gd name="T114" fmla="*/ 2147483647 w 7"/>
                <a:gd name="T115" fmla="*/ 2147483647 h 2"/>
                <a:gd name="T116" fmla="*/ 2147483647 w 7"/>
                <a:gd name="T117" fmla="*/ 2147483647 h 2"/>
                <a:gd name="T118" fmla="*/ 2147483647 w 7"/>
                <a:gd name="T119" fmla="*/ 2147483647 h 2"/>
                <a:gd name="T120" fmla="*/ 2147483647 w 7"/>
                <a:gd name="T121" fmla="*/ 0 h 2"/>
                <a:gd name="T122" fmla="*/ 2147483647 w 7"/>
                <a:gd name="T123" fmla="*/ 0 h 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2"/>
                <a:gd name="T188" fmla="*/ 7 w 7"/>
                <a:gd name="T189" fmla="*/ 2 h 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2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3" name="Freeform 218"/>
            <p:cNvSpPr>
              <a:spLocks/>
            </p:cNvSpPr>
            <p:nvPr/>
          </p:nvSpPr>
          <p:spPr bwMode="auto">
            <a:xfrm>
              <a:off x="4605071" y="5254062"/>
              <a:ext cx="9415" cy="5316"/>
            </a:xfrm>
            <a:custGeom>
              <a:avLst/>
              <a:gdLst>
                <a:gd name="T0" fmla="*/ 0 w 7"/>
                <a:gd name="T1" fmla="*/ 2147483647 h 4"/>
                <a:gd name="T2" fmla="*/ 0 w 7"/>
                <a:gd name="T3" fmla="*/ 2147483647 h 4"/>
                <a:gd name="T4" fmla="*/ 0 w 7"/>
                <a:gd name="T5" fmla="*/ 2147483647 h 4"/>
                <a:gd name="T6" fmla="*/ 0 w 7"/>
                <a:gd name="T7" fmla="*/ 2147483647 h 4"/>
                <a:gd name="T8" fmla="*/ 0 w 7"/>
                <a:gd name="T9" fmla="*/ 2147483647 h 4"/>
                <a:gd name="T10" fmla="*/ 0 w 7"/>
                <a:gd name="T11" fmla="*/ 2147483647 h 4"/>
                <a:gd name="T12" fmla="*/ 0 w 7"/>
                <a:gd name="T13" fmla="*/ 2147483647 h 4"/>
                <a:gd name="T14" fmla="*/ 0 w 7"/>
                <a:gd name="T15" fmla="*/ 2147483647 h 4"/>
                <a:gd name="T16" fmla="*/ 0 w 7"/>
                <a:gd name="T17" fmla="*/ 2147483647 h 4"/>
                <a:gd name="T18" fmla="*/ 2147483647 w 7"/>
                <a:gd name="T19" fmla="*/ 2147483647 h 4"/>
                <a:gd name="T20" fmla="*/ 2147483647 w 7"/>
                <a:gd name="T21" fmla="*/ 2147483647 h 4"/>
                <a:gd name="T22" fmla="*/ 2147483647 w 7"/>
                <a:gd name="T23" fmla="*/ 2147483647 h 4"/>
                <a:gd name="T24" fmla="*/ 2147483647 w 7"/>
                <a:gd name="T25" fmla="*/ 2147483647 h 4"/>
                <a:gd name="T26" fmla="*/ 2147483647 w 7"/>
                <a:gd name="T27" fmla="*/ 2147483647 h 4"/>
                <a:gd name="T28" fmla="*/ 2147483647 w 7"/>
                <a:gd name="T29" fmla="*/ 2147483647 h 4"/>
                <a:gd name="T30" fmla="*/ 2147483647 w 7"/>
                <a:gd name="T31" fmla="*/ 2147483647 h 4"/>
                <a:gd name="T32" fmla="*/ 2147483647 w 7"/>
                <a:gd name="T33" fmla="*/ 2147483647 h 4"/>
                <a:gd name="T34" fmla="*/ 2147483647 w 7"/>
                <a:gd name="T35" fmla="*/ 2147483647 h 4"/>
                <a:gd name="T36" fmla="*/ 2147483647 w 7"/>
                <a:gd name="T37" fmla="*/ 2147483647 h 4"/>
                <a:gd name="T38" fmla="*/ 2147483647 w 7"/>
                <a:gd name="T39" fmla="*/ 2147483647 h 4"/>
                <a:gd name="T40" fmla="*/ 2147483647 w 7"/>
                <a:gd name="T41" fmla="*/ 2147483647 h 4"/>
                <a:gd name="T42" fmla="*/ 2147483647 w 7"/>
                <a:gd name="T43" fmla="*/ 2147483647 h 4"/>
                <a:gd name="T44" fmla="*/ 2147483647 w 7"/>
                <a:gd name="T45" fmla="*/ 2147483647 h 4"/>
                <a:gd name="T46" fmla="*/ 2147483647 w 7"/>
                <a:gd name="T47" fmla="*/ 2147483647 h 4"/>
                <a:gd name="T48" fmla="*/ 2147483647 w 7"/>
                <a:gd name="T49" fmla="*/ 2147483647 h 4"/>
                <a:gd name="T50" fmla="*/ 2147483647 w 7"/>
                <a:gd name="T51" fmla="*/ 2147483647 h 4"/>
                <a:gd name="T52" fmla="*/ 2147483647 w 7"/>
                <a:gd name="T53" fmla="*/ 2147483647 h 4"/>
                <a:gd name="T54" fmla="*/ 2147483647 w 7"/>
                <a:gd name="T55" fmla="*/ 2147483647 h 4"/>
                <a:gd name="T56" fmla="*/ 2147483647 w 7"/>
                <a:gd name="T57" fmla="*/ 2147483647 h 4"/>
                <a:gd name="T58" fmla="*/ 2147483647 w 7"/>
                <a:gd name="T59" fmla="*/ 2147483647 h 4"/>
                <a:gd name="T60" fmla="*/ 2147483647 w 7"/>
                <a:gd name="T61" fmla="*/ 2147483647 h 4"/>
                <a:gd name="T62" fmla="*/ 2147483647 w 7"/>
                <a:gd name="T63" fmla="*/ 2147483647 h 4"/>
                <a:gd name="T64" fmla="*/ 2147483647 w 7"/>
                <a:gd name="T65" fmla="*/ 2147483647 h 4"/>
                <a:gd name="T66" fmla="*/ 2147483647 w 7"/>
                <a:gd name="T67" fmla="*/ 2147483647 h 4"/>
                <a:gd name="T68" fmla="*/ 2147483647 w 7"/>
                <a:gd name="T69" fmla="*/ 2147483647 h 4"/>
                <a:gd name="T70" fmla="*/ 2147483647 w 7"/>
                <a:gd name="T71" fmla="*/ 2147483647 h 4"/>
                <a:gd name="T72" fmla="*/ 2147483647 w 7"/>
                <a:gd name="T73" fmla="*/ 2147483647 h 4"/>
                <a:gd name="T74" fmla="*/ 2147483647 w 7"/>
                <a:gd name="T75" fmla="*/ 2147483647 h 4"/>
                <a:gd name="T76" fmla="*/ 2147483647 w 7"/>
                <a:gd name="T77" fmla="*/ 2147483647 h 4"/>
                <a:gd name="T78" fmla="*/ 2147483647 w 7"/>
                <a:gd name="T79" fmla="*/ 2147483647 h 4"/>
                <a:gd name="T80" fmla="*/ 2147483647 w 7"/>
                <a:gd name="T81" fmla="*/ 2147483647 h 4"/>
                <a:gd name="T82" fmla="*/ 2147483647 w 7"/>
                <a:gd name="T83" fmla="*/ 2147483647 h 4"/>
                <a:gd name="T84" fmla="*/ 2147483647 w 7"/>
                <a:gd name="T85" fmla="*/ 2147483647 h 4"/>
                <a:gd name="T86" fmla="*/ 2147483647 w 7"/>
                <a:gd name="T87" fmla="*/ 2147483647 h 4"/>
                <a:gd name="T88" fmla="*/ 2147483647 w 7"/>
                <a:gd name="T89" fmla="*/ 2147483647 h 4"/>
                <a:gd name="T90" fmla="*/ 2147483647 w 7"/>
                <a:gd name="T91" fmla="*/ 2147483647 h 4"/>
                <a:gd name="T92" fmla="*/ 2147483647 w 7"/>
                <a:gd name="T93" fmla="*/ 2147483647 h 4"/>
                <a:gd name="T94" fmla="*/ 2147483647 w 7"/>
                <a:gd name="T95" fmla="*/ 2147483647 h 4"/>
                <a:gd name="T96" fmla="*/ 2147483647 w 7"/>
                <a:gd name="T97" fmla="*/ 2147483647 h 4"/>
                <a:gd name="T98" fmla="*/ 2147483647 w 7"/>
                <a:gd name="T99" fmla="*/ 2147483647 h 4"/>
                <a:gd name="T100" fmla="*/ 2147483647 w 7"/>
                <a:gd name="T101" fmla="*/ 2147483647 h 4"/>
                <a:gd name="T102" fmla="*/ 2147483647 w 7"/>
                <a:gd name="T103" fmla="*/ 2147483647 h 4"/>
                <a:gd name="T104" fmla="*/ 2147483647 w 7"/>
                <a:gd name="T105" fmla="*/ 2147483647 h 4"/>
                <a:gd name="T106" fmla="*/ 2147483647 w 7"/>
                <a:gd name="T107" fmla="*/ 2147483647 h 4"/>
                <a:gd name="T108" fmla="*/ 2147483647 w 7"/>
                <a:gd name="T109" fmla="*/ 2147483647 h 4"/>
                <a:gd name="T110" fmla="*/ 2147483647 w 7"/>
                <a:gd name="T111" fmla="*/ 2147483647 h 4"/>
                <a:gd name="T112" fmla="*/ 2147483647 w 7"/>
                <a:gd name="T113" fmla="*/ 2147483647 h 4"/>
                <a:gd name="T114" fmla="*/ 2147483647 w 7"/>
                <a:gd name="T115" fmla="*/ 2147483647 h 4"/>
                <a:gd name="T116" fmla="*/ 2147483647 w 7"/>
                <a:gd name="T117" fmla="*/ 2147483647 h 4"/>
                <a:gd name="T118" fmla="*/ 2147483647 w 7"/>
                <a:gd name="T119" fmla="*/ 2147483647 h 4"/>
                <a:gd name="T120" fmla="*/ 2147483647 w 7"/>
                <a:gd name="T121" fmla="*/ 0 h 4"/>
                <a:gd name="T122" fmla="*/ 2147483647 w 7"/>
                <a:gd name="T123" fmla="*/ 0 h 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4"/>
                <a:gd name="T188" fmla="*/ 7 w 7"/>
                <a:gd name="T189" fmla="*/ 4 h 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4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4" name="Freeform 219"/>
            <p:cNvSpPr>
              <a:spLocks/>
            </p:cNvSpPr>
            <p:nvPr/>
          </p:nvSpPr>
          <p:spPr bwMode="auto">
            <a:xfrm>
              <a:off x="4614486" y="5251405"/>
              <a:ext cx="9415" cy="10631"/>
            </a:xfrm>
            <a:custGeom>
              <a:avLst/>
              <a:gdLst>
                <a:gd name="T0" fmla="*/ 0 w 7"/>
                <a:gd name="T1" fmla="*/ 2147483647 h 8"/>
                <a:gd name="T2" fmla="*/ 0 w 7"/>
                <a:gd name="T3" fmla="*/ 2147483647 h 8"/>
                <a:gd name="T4" fmla="*/ 0 w 7"/>
                <a:gd name="T5" fmla="*/ 2147483647 h 8"/>
                <a:gd name="T6" fmla="*/ 0 w 7"/>
                <a:gd name="T7" fmla="*/ 2147483647 h 8"/>
                <a:gd name="T8" fmla="*/ 0 w 7"/>
                <a:gd name="T9" fmla="*/ 2147483647 h 8"/>
                <a:gd name="T10" fmla="*/ 0 w 7"/>
                <a:gd name="T11" fmla="*/ 2147483647 h 8"/>
                <a:gd name="T12" fmla="*/ 0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2147483647 w 7"/>
                <a:gd name="T19" fmla="*/ 2147483647 h 8"/>
                <a:gd name="T20" fmla="*/ 2147483647 w 7"/>
                <a:gd name="T21" fmla="*/ 2147483647 h 8"/>
                <a:gd name="T22" fmla="*/ 2147483647 w 7"/>
                <a:gd name="T23" fmla="*/ 2147483647 h 8"/>
                <a:gd name="T24" fmla="*/ 2147483647 w 7"/>
                <a:gd name="T25" fmla="*/ 2147483647 h 8"/>
                <a:gd name="T26" fmla="*/ 2147483647 w 7"/>
                <a:gd name="T27" fmla="*/ 2147483647 h 8"/>
                <a:gd name="T28" fmla="*/ 2147483647 w 7"/>
                <a:gd name="T29" fmla="*/ 2147483647 h 8"/>
                <a:gd name="T30" fmla="*/ 2147483647 w 7"/>
                <a:gd name="T31" fmla="*/ 2147483647 h 8"/>
                <a:gd name="T32" fmla="*/ 2147483647 w 7"/>
                <a:gd name="T33" fmla="*/ 2147483647 h 8"/>
                <a:gd name="T34" fmla="*/ 2147483647 w 7"/>
                <a:gd name="T35" fmla="*/ 2147483647 h 8"/>
                <a:gd name="T36" fmla="*/ 2147483647 w 7"/>
                <a:gd name="T37" fmla="*/ 2147483647 h 8"/>
                <a:gd name="T38" fmla="*/ 2147483647 w 7"/>
                <a:gd name="T39" fmla="*/ 2147483647 h 8"/>
                <a:gd name="T40" fmla="*/ 2147483647 w 7"/>
                <a:gd name="T41" fmla="*/ 2147483647 h 8"/>
                <a:gd name="T42" fmla="*/ 2147483647 w 7"/>
                <a:gd name="T43" fmla="*/ 2147483647 h 8"/>
                <a:gd name="T44" fmla="*/ 2147483647 w 7"/>
                <a:gd name="T45" fmla="*/ 2147483647 h 8"/>
                <a:gd name="T46" fmla="*/ 2147483647 w 7"/>
                <a:gd name="T47" fmla="*/ 2147483647 h 8"/>
                <a:gd name="T48" fmla="*/ 2147483647 w 7"/>
                <a:gd name="T49" fmla="*/ 2147483647 h 8"/>
                <a:gd name="T50" fmla="*/ 2147483647 w 7"/>
                <a:gd name="T51" fmla="*/ 2147483647 h 8"/>
                <a:gd name="T52" fmla="*/ 2147483647 w 7"/>
                <a:gd name="T53" fmla="*/ 2147483647 h 8"/>
                <a:gd name="T54" fmla="*/ 2147483647 w 7"/>
                <a:gd name="T55" fmla="*/ 2147483647 h 8"/>
                <a:gd name="T56" fmla="*/ 2147483647 w 7"/>
                <a:gd name="T57" fmla="*/ 2147483647 h 8"/>
                <a:gd name="T58" fmla="*/ 2147483647 w 7"/>
                <a:gd name="T59" fmla="*/ 2147483647 h 8"/>
                <a:gd name="T60" fmla="*/ 2147483647 w 7"/>
                <a:gd name="T61" fmla="*/ 2147483647 h 8"/>
                <a:gd name="T62" fmla="*/ 2147483647 w 7"/>
                <a:gd name="T63" fmla="*/ 2147483647 h 8"/>
                <a:gd name="T64" fmla="*/ 2147483647 w 7"/>
                <a:gd name="T65" fmla="*/ 2147483647 h 8"/>
                <a:gd name="T66" fmla="*/ 2147483647 w 7"/>
                <a:gd name="T67" fmla="*/ 2147483647 h 8"/>
                <a:gd name="T68" fmla="*/ 2147483647 w 7"/>
                <a:gd name="T69" fmla="*/ 2147483647 h 8"/>
                <a:gd name="T70" fmla="*/ 2147483647 w 7"/>
                <a:gd name="T71" fmla="*/ 2147483647 h 8"/>
                <a:gd name="T72" fmla="*/ 2147483647 w 7"/>
                <a:gd name="T73" fmla="*/ 2147483647 h 8"/>
                <a:gd name="T74" fmla="*/ 2147483647 w 7"/>
                <a:gd name="T75" fmla="*/ 2147483647 h 8"/>
                <a:gd name="T76" fmla="*/ 2147483647 w 7"/>
                <a:gd name="T77" fmla="*/ 2147483647 h 8"/>
                <a:gd name="T78" fmla="*/ 2147483647 w 7"/>
                <a:gd name="T79" fmla="*/ 2147483647 h 8"/>
                <a:gd name="T80" fmla="*/ 2147483647 w 7"/>
                <a:gd name="T81" fmla="*/ 2147483647 h 8"/>
                <a:gd name="T82" fmla="*/ 2147483647 w 7"/>
                <a:gd name="T83" fmla="*/ 2147483647 h 8"/>
                <a:gd name="T84" fmla="*/ 2147483647 w 7"/>
                <a:gd name="T85" fmla="*/ 2147483647 h 8"/>
                <a:gd name="T86" fmla="*/ 2147483647 w 7"/>
                <a:gd name="T87" fmla="*/ 2147483647 h 8"/>
                <a:gd name="T88" fmla="*/ 2147483647 w 7"/>
                <a:gd name="T89" fmla="*/ 2147483647 h 8"/>
                <a:gd name="T90" fmla="*/ 2147483647 w 7"/>
                <a:gd name="T91" fmla="*/ 2147483647 h 8"/>
                <a:gd name="T92" fmla="*/ 2147483647 w 7"/>
                <a:gd name="T93" fmla="*/ 2147483647 h 8"/>
                <a:gd name="T94" fmla="*/ 2147483647 w 7"/>
                <a:gd name="T95" fmla="*/ 2147483647 h 8"/>
                <a:gd name="T96" fmla="*/ 2147483647 w 7"/>
                <a:gd name="T97" fmla="*/ 2147483647 h 8"/>
                <a:gd name="T98" fmla="*/ 2147483647 w 7"/>
                <a:gd name="T99" fmla="*/ 2147483647 h 8"/>
                <a:gd name="T100" fmla="*/ 2147483647 w 7"/>
                <a:gd name="T101" fmla="*/ 2147483647 h 8"/>
                <a:gd name="T102" fmla="*/ 2147483647 w 7"/>
                <a:gd name="T103" fmla="*/ 2147483647 h 8"/>
                <a:gd name="T104" fmla="*/ 2147483647 w 7"/>
                <a:gd name="T105" fmla="*/ 2147483647 h 8"/>
                <a:gd name="T106" fmla="*/ 2147483647 w 7"/>
                <a:gd name="T107" fmla="*/ 2147483647 h 8"/>
                <a:gd name="T108" fmla="*/ 2147483647 w 7"/>
                <a:gd name="T109" fmla="*/ 2147483647 h 8"/>
                <a:gd name="T110" fmla="*/ 2147483647 w 7"/>
                <a:gd name="T111" fmla="*/ 2147483647 h 8"/>
                <a:gd name="T112" fmla="*/ 2147483647 w 7"/>
                <a:gd name="T113" fmla="*/ 2147483647 h 8"/>
                <a:gd name="T114" fmla="*/ 2147483647 w 7"/>
                <a:gd name="T115" fmla="*/ 2147483647 h 8"/>
                <a:gd name="T116" fmla="*/ 2147483647 w 7"/>
                <a:gd name="T117" fmla="*/ 2147483647 h 8"/>
                <a:gd name="T118" fmla="*/ 2147483647 w 7"/>
                <a:gd name="T119" fmla="*/ 2147483647 h 8"/>
                <a:gd name="T120" fmla="*/ 2147483647 w 7"/>
                <a:gd name="T121" fmla="*/ 0 h 8"/>
                <a:gd name="T122" fmla="*/ 2147483647 w 7"/>
                <a:gd name="T123" fmla="*/ 0 h 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8"/>
                <a:gd name="T188" fmla="*/ 7 w 7"/>
                <a:gd name="T189" fmla="*/ 8 h 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5" name="Freeform 220"/>
            <p:cNvSpPr>
              <a:spLocks/>
            </p:cNvSpPr>
            <p:nvPr/>
          </p:nvSpPr>
          <p:spPr bwMode="auto">
            <a:xfrm>
              <a:off x="4623901" y="5247417"/>
              <a:ext cx="9415" cy="18605"/>
            </a:xfrm>
            <a:custGeom>
              <a:avLst/>
              <a:gdLst>
                <a:gd name="T0" fmla="*/ 0 w 7"/>
                <a:gd name="T1" fmla="*/ 2147483647 h 14"/>
                <a:gd name="T2" fmla="*/ 0 w 7"/>
                <a:gd name="T3" fmla="*/ 2147483647 h 14"/>
                <a:gd name="T4" fmla="*/ 0 w 7"/>
                <a:gd name="T5" fmla="*/ 2147483647 h 14"/>
                <a:gd name="T6" fmla="*/ 0 w 7"/>
                <a:gd name="T7" fmla="*/ 2147483647 h 14"/>
                <a:gd name="T8" fmla="*/ 0 w 7"/>
                <a:gd name="T9" fmla="*/ 2147483647 h 14"/>
                <a:gd name="T10" fmla="*/ 0 w 7"/>
                <a:gd name="T11" fmla="*/ 2147483647 h 14"/>
                <a:gd name="T12" fmla="*/ 0 w 7"/>
                <a:gd name="T13" fmla="*/ 2147483647 h 14"/>
                <a:gd name="T14" fmla="*/ 2147483647 w 7"/>
                <a:gd name="T15" fmla="*/ 2147483647 h 14"/>
                <a:gd name="T16" fmla="*/ 2147483647 w 7"/>
                <a:gd name="T17" fmla="*/ 2147483647 h 14"/>
                <a:gd name="T18" fmla="*/ 2147483647 w 7"/>
                <a:gd name="T19" fmla="*/ 2147483647 h 14"/>
                <a:gd name="T20" fmla="*/ 2147483647 w 7"/>
                <a:gd name="T21" fmla="*/ 2147483647 h 14"/>
                <a:gd name="T22" fmla="*/ 2147483647 w 7"/>
                <a:gd name="T23" fmla="*/ 2147483647 h 14"/>
                <a:gd name="T24" fmla="*/ 2147483647 w 7"/>
                <a:gd name="T25" fmla="*/ 2147483647 h 14"/>
                <a:gd name="T26" fmla="*/ 2147483647 w 7"/>
                <a:gd name="T27" fmla="*/ 2147483647 h 14"/>
                <a:gd name="T28" fmla="*/ 2147483647 w 7"/>
                <a:gd name="T29" fmla="*/ 2147483647 h 14"/>
                <a:gd name="T30" fmla="*/ 2147483647 w 7"/>
                <a:gd name="T31" fmla="*/ 2147483647 h 14"/>
                <a:gd name="T32" fmla="*/ 2147483647 w 7"/>
                <a:gd name="T33" fmla="*/ 2147483647 h 14"/>
                <a:gd name="T34" fmla="*/ 2147483647 w 7"/>
                <a:gd name="T35" fmla="*/ 2147483647 h 14"/>
                <a:gd name="T36" fmla="*/ 2147483647 w 7"/>
                <a:gd name="T37" fmla="*/ 2147483647 h 14"/>
                <a:gd name="T38" fmla="*/ 2147483647 w 7"/>
                <a:gd name="T39" fmla="*/ 2147483647 h 14"/>
                <a:gd name="T40" fmla="*/ 2147483647 w 7"/>
                <a:gd name="T41" fmla="*/ 2147483647 h 14"/>
                <a:gd name="T42" fmla="*/ 2147483647 w 7"/>
                <a:gd name="T43" fmla="*/ 2147483647 h 14"/>
                <a:gd name="T44" fmla="*/ 2147483647 w 7"/>
                <a:gd name="T45" fmla="*/ 2147483647 h 14"/>
                <a:gd name="T46" fmla="*/ 2147483647 w 7"/>
                <a:gd name="T47" fmla="*/ 2147483647 h 14"/>
                <a:gd name="T48" fmla="*/ 2147483647 w 7"/>
                <a:gd name="T49" fmla="*/ 2147483647 h 14"/>
                <a:gd name="T50" fmla="*/ 2147483647 w 7"/>
                <a:gd name="T51" fmla="*/ 2147483647 h 14"/>
                <a:gd name="T52" fmla="*/ 2147483647 w 7"/>
                <a:gd name="T53" fmla="*/ 2147483647 h 14"/>
                <a:gd name="T54" fmla="*/ 2147483647 w 7"/>
                <a:gd name="T55" fmla="*/ 2147483647 h 14"/>
                <a:gd name="T56" fmla="*/ 2147483647 w 7"/>
                <a:gd name="T57" fmla="*/ 2147483647 h 14"/>
                <a:gd name="T58" fmla="*/ 2147483647 w 7"/>
                <a:gd name="T59" fmla="*/ 2147483647 h 14"/>
                <a:gd name="T60" fmla="*/ 2147483647 w 7"/>
                <a:gd name="T61" fmla="*/ 2147483647 h 14"/>
                <a:gd name="T62" fmla="*/ 2147483647 w 7"/>
                <a:gd name="T63" fmla="*/ 2147483647 h 14"/>
                <a:gd name="T64" fmla="*/ 2147483647 w 7"/>
                <a:gd name="T65" fmla="*/ 2147483647 h 14"/>
                <a:gd name="T66" fmla="*/ 2147483647 w 7"/>
                <a:gd name="T67" fmla="*/ 2147483647 h 14"/>
                <a:gd name="T68" fmla="*/ 2147483647 w 7"/>
                <a:gd name="T69" fmla="*/ 2147483647 h 14"/>
                <a:gd name="T70" fmla="*/ 2147483647 w 7"/>
                <a:gd name="T71" fmla="*/ 2147483647 h 14"/>
                <a:gd name="T72" fmla="*/ 2147483647 w 7"/>
                <a:gd name="T73" fmla="*/ 2147483647 h 14"/>
                <a:gd name="T74" fmla="*/ 2147483647 w 7"/>
                <a:gd name="T75" fmla="*/ 2147483647 h 14"/>
                <a:gd name="T76" fmla="*/ 2147483647 w 7"/>
                <a:gd name="T77" fmla="*/ 2147483647 h 14"/>
                <a:gd name="T78" fmla="*/ 2147483647 w 7"/>
                <a:gd name="T79" fmla="*/ 2147483647 h 14"/>
                <a:gd name="T80" fmla="*/ 2147483647 w 7"/>
                <a:gd name="T81" fmla="*/ 2147483647 h 14"/>
                <a:gd name="T82" fmla="*/ 2147483647 w 7"/>
                <a:gd name="T83" fmla="*/ 2147483647 h 14"/>
                <a:gd name="T84" fmla="*/ 2147483647 w 7"/>
                <a:gd name="T85" fmla="*/ 2147483647 h 14"/>
                <a:gd name="T86" fmla="*/ 2147483647 w 7"/>
                <a:gd name="T87" fmla="*/ 2147483647 h 14"/>
                <a:gd name="T88" fmla="*/ 2147483647 w 7"/>
                <a:gd name="T89" fmla="*/ 2147483647 h 14"/>
                <a:gd name="T90" fmla="*/ 2147483647 w 7"/>
                <a:gd name="T91" fmla="*/ 2147483647 h 14"/>
                <a:gd name="T92" fmla="*/ 2147483647 w 7"/>
                <a:gd name="T93" fmla="*/ 2147483647 h 14"/>
                <a:gd name="T94" fmla="*/ 2147483647 w 7"/>
                <a:gd name="T95" fmla="*/ 2147483647 h 14"/>
                <a:gd name="T96" fmla="*/ 2147483647 w 7"/>
                <a:gd name="T97" fmla="*/ 2147483647 h 14"/>
                <a:gd name="T98" fmla="*/ 2147483647 w 7"/>
                <a:gd name="T99" fmla="*/ 2147483647 h 14"/>
                <a:gd name="T100" fmla="*/ 2147483647 w 7"/>
                <a:gd name="T101" fmla="*/ 2147483647 h 14"/>
                <a:gd name="T102" fmla="*/ 2147483647 w 7"/>
                <a:gd name="T103" fmla="*/ 2147483647 h 14"/>
                <a:gd name="T104" fmla="*/ 2147483647 w 7"/>
                <a:gd name="T105" fmla="*/ 2147483647 h 14"/>
                <a:gd name="T106" fmla="*/ 2147483647 w 7"/>
                <a:gd name="T107" fmla="*/ 2147483647 h 14"/>
                <a:gd name="T108" fmla="*/ 2147483647 w 7"/>
                <a:gd name="T109" fmla="*/ 2147483647 h 14"/>
                <a:gd name="T110" fmla="*/ 2147483647 w 7"/>
                <a:gd name="T111" fmla="*/ 2147483647 h 14"/>
                <a:gd name="T112" fmla="*/ 2147483647 w 7"/>
                <a:gd name="T113" fmla="*/ 2147483647 h 14"/>
                <a:gd name="T114" fmla="*/ 2147483647 w 7"/>
                <a:gd name="T115" fmla="*/ 0 h 14"/>
                <a:gd name="T116" fmla="*/ 2147483647 w 7"/>
                <a:gd name="T117" fmla="*/ 0 h 14"/>
                <a:gd name="T118" fmla="*/ 2147483647 w 7"/>
                <a:gd name="T119" fmla="*/ 0 h 14"/>
                <a:gd name="T120" fmla="*/ 2147483647 w 7"/>
                <a:gd name="T121" fmla="*/ 0 h 14"/>
                <a:gd name="T122" fmla="*/ 2147483647 w 7"/>
                <a:gd name="T123" fmla="*/ 0 h 1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4"/>
                <a:gd name="T188" fmla="*/ 7 w 7"/>
                <a:gd name="T189" fmla="*/ 14 h 1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4">
                  <a:moveTo>
                    <a:pt x="0" y="3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6" name="Freeform 221"/>
            <p:cNvSpPr>
              <a:spLocks/>
            </p:cNvSpPr>
            <p:nvPr/>
          </p:nvSpPr>
          <p:spPr bwMode="auto">
            <a:xfrm>
              <a:off x="4633315" y="5240773"/>
              <a:ext cx="9415" cy="30565"/>
            </a:xfrm>
            <a:custGeom>
              <a:avLst/>
              <a:gdLst>
                <a:gd name="T0" fmla="*/ 0 w 7"/>
                <a:gd name="T1" fmla="*/ 2147483647 h 23"/>
                <a:gd name="T2" fmla="*/ 0 w 7"/>
                <a:gd name="T3" fmla="*/ 2147483647 h 23"/>
                <a:gd name="T4" fmla="*/ 0 w 7"/>
                <a:gd name="T5" fmla="*/ 2147483647 h 23"/>
                <a:gd name="T6" fmla="*/ 0 w 7"/>
                <a:gd name="T7" fmla="*/ 2147483647 h 23"/>
                <a:gd name="T8" fmla="*/ 2147483647 w 7"/>
                <a:gd name="T9" fmla="*/ 2147483647 h 23"/>
                <a:gd name="T10" fmla="*/ 2147483647 w 7"/>
                <a:gd name="T11" fmla="*/ 2147483647 h 23"/>
                <a:gd name="T12" fmla="*/ 2147483647 w 7"/>
                <a:gd name="T13" fmla="*/ 2147483647 h 23"/>
                <a:gd name="T14" fmla="*/ 2147483647 w 7"/>
                <a:gd name="T15" fmla="*/ 2147483647 h 23"/>
                <a:gd name="T16" fmla="*/ 2147483647 w 7"/>
                <a:gd name="T17" fmla="*/ 2147483647 h 23"/>
                <a:gd name="T18" fmla="*/ 2147483647 w 7"/>
                <a:gd name="T19" fmla="*/ 2147483647 h 23"/>
                <a:gd name="T20" fmla="*/ 2147483647 w 7"/>
                <a:gd name="T21" fmla="*/ 2147483647 h 23"/>
                <a:gd name="T22" fmla="*/ 2147483647 w 7"/>
                <a:gd name="T23" fmla="*/ 2147483647 h 23"/>
                <a:gd name="T24" fmla="*/ 2147483647 w 7"/>
                <a:gd name="T25" fmla="*/ 2147483647 h 23"/>
                <a:gd name="T26" fmla="*/ 2147483647 w 7"/>
                <a:gd name="T27" fmla="*/ 2147483647 h 23"/>
                <a:gd name="T28" fmla="*/ 2147483647 w 7"/>
                <a:gd name="T29" fmla="*/ 2147483647 h 23"/>
                <a:gd name="T30" fmla="*/ 2147483647 w 7"/>
                <a:gd name="T31" fmla="*/ 2147483647 h 23"/>
                <a:gd name="T32" fmla="*/ 2147483647 w 7"/>
                <a:gd name="T33" fmla="*/ 2147483647 h 23"/>
                <a:gd name="T34" fmla="*/ 2147483647 w 7"/>
                <a:gd name="T35" fmla="*/ 2147483647 h 23"/>
                <a:gd name="T36" fmla="*/ 2147483647 w 7"/>
                <a:gd name="T37" fmla="*/ 2147483647 h 23"/>
                <a:gd name="T38" fmla="*/ 2147483647 w 7"/>
                <a:gd name="T39" fmla="*/ 2147483647 h 23"/>
                <a:gd name="T40" fmla="*/ 2147483647 w 7"/>
                <a:gd name="T41" fmla="*/ 2147483647 h 23"/>
                <a:gd name="T42" fmla="*/ 2147483647 w 7"/>
                <a:gd name="T43" fmla="*/ 2147483647 h 23"/>
                <a:gd name="T44" fmla="*/ 2147483647 w 7"/>
                <a:gd name="T45" fmla="*/ 2147483647 h 23"/>
                <a:gd name="T46" fmla="*/ 2147483647 w 7"/>
                <a:gd name="T47" fmla="*/ 2147483647 h 23"/>
                <a:gd name="T48" fmla="*/ 2147483647 w 7"/>
                <a:gd name="T49" fmla="*/ 2147483647 h 23"/>
                <a:gd name="T50" fmla="*/ 2147483647 w 7"/>
                <a:gd name="T51" fmla="*/ 2147483647 h 23"/>
                <a:gd name="T52" fmla="*/ 2147483647 w 7"/>
                <a:gd name="T53" fmla="*/ 2147483647 h 23"/>
                <a:gd name="T54" fmla="*/ 2147483647 w 7"/>
                <a:gd name="T55" fmla="*/ 2147483647 h 23"/>
                <a:gd name="T56" fmla="*/ 2147483647 w 7"/>
                <a:gd name="T57" fmla="*/ 2147483647 h 23"/>
                <a:gd name="T58" fmla="*/ 2147483647 w 7"/>
                <a:gd name="T59" fmla="*/ 2147483647 h 23"/>
                <a:gd name="T60" fmla="*/ 2147483647 w 7"/>
                <a:gd name="T61" fmla="*/ 2147483647 h 23"/>
                <a:gd name="T62" fmla="*/ 2147483647 w 7"/>
                <a:gd name="T63" fmla="*/ 2147483647 h 23"/>
                <a:gd name="T64" fmla="*/ 2147483647 w 7"/>
                <a:gd name="T65" fmla="*/ 2147483647 h 23"/>
                <a:gd name="T66" fmla="*/ 2147483647 w 7"/>
                <a:gd name="T67" fmla="*/ 2147483647 h 23"/>
                <a:gd name="T68" fmla="*/ 2147483647 w 7"/>
                <a:gd name="T69" fmla="*/ 2147483647 h 23"/>
                <a:gd name="T70" fmla="*/ 2147483647 w 7"/>
                <a:gd name="T71" fmla="*/ 2147483647 h 23"/>
                <a:gd name="T72" fmla="*/ 2147483647 w 7"/>
                <a:gd name="T73" fmla="*/ 2147483647 h 23"/>
                <a:gd name="T74" fmla="*/ 2147483647 w 7"/>
                <a:gd name="T75" fmla="*/ 2147483647 h 23"/>
                <a:gd name="T76" fmla="*/ 2147483647 w 7"/>
                <a:gd name="T77" fmla="*/ 2147483647 h 23"/>
                <a:gd name="T78" fmla="*/ 2147483647 w 7"/>
                <a:gd name="T79" fmla="*/ 2147483647 h 23"/>
                <a:gd name="T80" fmla="*/ 2147483647 w 7"/>
                <a:gd name="T81" fmla="*/ 2147483647 h 23"/>
                <a:gd name="T82" fmla="*/ 2147483647 w 7"/>
                <a:gd name="T83" fmla="*/ 2147483647 h 23"/>
                <a:gd name="T84" fmla="*/ 2147483647 w 7"/>
                <a:gd name="T85" fmla="*/ 2147483647 h 23"/>
                <a:gd name="T86" fmla="*/ 2147483647 w 7"/>
                <a:gd name="T87" fmla="*/ 2147483647 h 23"/>
                <a:gd name="T88" fmla="*/ 2147483647 w 7"/>
                <a:gd name="T89" fmla="*/ 2147483647 h 23"/>
                <a:gd name="T90" fmla="*/ 2147483647 w 7"/>
                <a:gd name="T91" fmla="*/ 2147483647 h 23"/>
                <a:gd name="T92" fmla="*/ 2147483647 w 7"/>
                <a:gd name="T93" fmla="*/ 2147483647 h 23"/>
                <a:gd name="T94" fmla="*/ 2147483647 w 7"/>
                <a:gd name="T95" fmla="*/ 2147483647 h 23"/>
                <a:gd name="T96" fmla="*/ 2147483647 w 7"/>
                <a:gd name="T97" fmla="*/ 2147483647 h 23"/>
                <a:gd name="T98" fmla="*/ 2147483647 w 7"/>
                <a:gd name="T99" fmla="*/ 2147483647 h 23"/>
                <a:gd name="T100" fmla="*/ 2147483647 w 7"/>
                <a:gd name="T101" fmla="*/ 2147483647 h 23"/>
                <a:gd name="T102" fmla="*/ 2147483647 w 7"/>
                <a:gd name="T103" fmla="*/ 2147483647 h 23"/>
                <a:gd name="T104" fmla="*/ 2147483647 w 7"/>
                <a:gd name="T105" fmla="*/ 2147483647 h 23"/>
                <a:gd name="T106" fmla="*/ 2147483647 w 7"/>
                <a:gd name="T107" fmla="*/ 2147483647 h 23"/>
                <a:gd name="T108" fmla="*/ 2147483647 w 7"/>
                <a:gd name="T109" fmla="*/ 2147483647 h 23"/>
                <a:gd name="T110" fmla="*/ 2147483647 w 7"/>
                <a:gd name="T111" fmla="*/ 2147483647 h 23"/>
                <a:gd name="T112" fmla="*/ 2147483647 w 7"/>
                <a:gd name="T113" fmla="*/ 2147483647 h 23"/>
                <a:gd name="T114" fmla="*/ 2147483647 w 7"/>
                <a:gd name="T115" fmla="*/ 2147483647 h 23"/>
                <a:gd name="T116" fmla="*/ 2147483647 w 7"/>
                <a:gd name="T117" fmla="*/ 0 h 23"/>
                <a:gd name="T118" fmla="*/ 2147483647 w 7"/>
                <a:gd name="T119" fmla="*/ 0 h 23"/>
                <a:gd name="T120" fmla="*/ 2147483647 w 7"/>
                <a:gd name="T121" fmla="*/ 0 h 23"/>
                <a:gd name="T122" fmla="*/ 2147483647 w 7"/>
                <a:gd name="T123" fmla="*/ 2147483647 h 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23"/>
                <a:gd name="T188" fmla="*/ 7 w 7"/>
                <a:gd name="T189" fmla="*/ 23 h 2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23">
                  <a:moveTo>
                    <a:pt x="0" y="5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7" name="Freeform 222"/>
            <p:cNvSpPr>
              <a:spLocks/>
            </p:cNvSpPr>
            <p:nvPr/>
          </p:nvSpPr>
          <p:spPr bwMode="auto">
            <a:xfrm>
              <a:off x="4642731" y="5232800"/>
              <a:ext cx="9415" cy="46512"/>
            </a:xfrm>
            <a:custGeom>
              <a:avLst/>
              <a:gdLst>
                <a:gd name="T0" fmla="*/ 0 w 7"/>
                <a:gd name="T1" fmla="*/ 2147483647 h 35"/>
                <a:gd name="T2" fmla="*/ 0 w 7"/>
                <a:gd name="T3" fmla="*/ 2147483647 h 35"/>
                <a:gd name="T4" fmla="*/ 0 w 7"/>
                <a:gd name="T5" fmla="*/ 2147483647 h 35"/>
                <a:gd name="T6" fmla="*/ 2147483647 w 7"/>
                <a:gd name="T7" fmla="*/ 2147483647 h 35"/>
                <a:gd name="T8" fmla="*/ 2147483647 w 7"/>
                <a:gd name="T9" fmla="*/ 2147483647 h 35"/>
                <a:gd name="T10" fmla="*/ 2147483647 w 7"/>
                <a:gd name="T11" fmla="*/ 2147483647 h 35"/>
                <a:gd name="T12" fmla="*/ 2147483647 w 7"/>
                <a:gd name="T13" fmla="*/ 2147483647 h 35"/>
                <a:gd name="T14" fmla="*/ 2147483647 w 7"/>
                <a:gd name="T15" fmla="*/ 2147483647 h 35"/>
                <a:gd name="T16" fmla="*/ 2147483647 w 7"/>
                <a:gd name="T17" fmla="*/ 2147483647 h 35"/>
                <a:gd name="T18" fmla="*/ 2147483647 w 7"/>
                <a:gd name="T19" fmla="*/ 2147483647 h 35"/>
                <a:gd name="T20" fmla="*/ 2147483647 w 7"/>
                <a:gd name="T21" fmla="*/ 2147483647 h 35"/>
                <a:gd name="T22" fmla="*/ 2147483647 w 7"/>
                <a:gd name="T23" fmla="*/ 2147483647 h 35"/>
                <a:gd name="T24" fmla="*/ 2147483647 w 7"/>
                <a:gd name="T25" fmla="*/ 2147483647 h 35"/>
                <a:gd name="T26" fmla="*/ 2147483647 w 7"/>
                <a:gd name="T27" fmla="*/ 2147483647 h 35"/>
                <a:gd name="T28" fmla="*/ 2147483647 w 7"/>
                <a:gd name="T29" fmla="*/ 2147483647 h 35"/>
                <a:gd name="T30" fmla="*/ 2147483647 w 7"/>
                <a:gd name="T31" fmla="*/ 2147483647 h 35"/>
                <a:gd name="T32" fmla="*/ 2147483647 w 7"/>
                <a:gd name="T33" fmla="*/ 2147483647 h 35"/>
                <a:gd name="T34" fmla="*/ 2147483647 w 7"/>
                <a:gd name="T35" fmla="*/ 2147483647 h 35"/>
                <a:gd name="T36" fmla="*/ 2147483647 w 7"/>
                <a:gd name="T37" fmla="*/ 2147483647 h 35"/>
                <a:gd name="T38" fmla="*/ 2147483647 w 7"/>
                <a:gd name="T39" fmla="*/ 2147483647 h 35"/>
                <a:gd name="T40" fmla="*/ 2147483647 w 7"/>
                <a:gd name="T41" fmla="*/ 2147483647 h 35"/>
                <a:gd name="T42" fmla="*/ 2147483647 w 7"/>
                <a:gd name="T43" fmla="*/ 2147483647 h 35"/>
                <a:gd name="T44" fmla="*/ 2147483647 w 7"/>
                <a:gd name="T45" fmla="*/ 2147483647 h 35"/>
                <a:gd name="T46" fmla="*/ 2147483647 w 7"/>
                <a:gd name="T47" fmla="*/ 2147483647 h 35"/>
                <a:gd name="T48" fmla="*/ 2147483647 w 7"/>
                <a:gd name="T49" fmla="*/ 2147483647 h 35"/>
                <a:gd name="T50" fmla="*/ 2147483647 w 7"/>
                <a:gd name="T51" fmla="*/ 2147483647 h 35"/>
                <a:gd name="T52" fmla="*/ 2147483647 w 7"/>
                <a:gd name="T53" fmla="*/ 2147483647 h 35"/>
                <a:gd name="T54" fmla="*/ 2147483647 w 7"/>
                <a:gd name="T55" fmla="*/ 2147483647 h 35"/>
                <a:gd name="T56" fmla="*/ 2147483647 w 7"/>
                <a:gd name="T57" fmla="*/ 2147483647 h 35"/>
                <a:gd name="T58" fmla="*/ 2147483647 w 7"/>
                <a:gd name="T59" fmla="*/ 2147483647 h 35"/>
                <a:gd name="T60" fmla="*/ 2147483647 w 7"/>
                <a:gd name="T61" fmla="*/ 2147483647 h 35"/>
                <a:gd name="T62" fmla="*/ 2147483647 w 7"/>
                <a:gd name="T63" fmla="*/ 2147483647 h 35"/>
                <a:gd name="T64" fmla="*/ 2147483647 w 7"/>
                <a:gd name="T65" fmla="*/ 2147483647 h 35"/>
                <a:gd name="T66" fmla="*/ 2147483647 w 7"/>
                <a:gd name="T67" fmla="*/ 2147483647 h 35"/>
                <a:gd name="T68" fmla="*/ 2147483647 w 7"/>
                <a:gd name="T69" fmla="*/ 2147483647 h 35"/>
                <a:gd name="T70" fmla="*/ 2147483647 w 7"/>
                <a:gd name="T71" fmla="*/ 2147483647 h 35"/>
                <a:gd name="T72" fmla="*/ 2147483647 w 7"/>
                <a:gd name="T73" fmla="*/ 2147483647 h 35"/>
                <a:gd name="T74" fmla="*/ 2147483647 w 7"/>
                <a:gd name="T75" fmla="*/ 2147483647 h 35"/>
                <a:gd name="T76" fmla="*/ 2147483647 w 7"/>
                <a:gd name="T77" fmla="*/ 2147483647 h 35"/>
                <a:gd name="T78" fmla="*/ 2147483647 w 7"/>
                <a:gd name="T79" fmla="*/ 2147483647 h 35"/>
                <a:gd name="T80" fmla="*/ 2147483647 w 7"/>
                <a:gd name="T81" fmla="*/ 2147483647 h 35"/>
                <a:gd name="T82" fmla="*/ 2147483647 w 7"/>
                <a:gd name="T83" fmla="*/ 2147483647 h 35"/>
                <a:gd name="T84" fmla="*/ 2147483647 w 7"/>
                <a:gd name="T85" fmla="*/ 2147483647 h 35"/>
                <a:gd name="T86" fmla="*/ 2147483647 w 7"/>
                <a:gd name="T87" fmla="*/ 2147483647 h 35"/>
                <a:gd name="T88" fmla="*/ 2147483647 w 7"/>
                <a:gd name="T89" fmla="*/ 2147483647 h 35"/>
                <a:gd name="T90" fmla="*/ 2147483647 w 7"/>
                <a:gd name="T91" fmla="*/ 2147483647 h 35"/>
                <a:gd name="T92" fmla="*/ 2147483647 w 7"/>
                <a:gd name="T93" fmla="*/ 2147483647 h 35"/>
                <a:gd name="T94" fmla="*/ 2147483647 w 7"/>
                <a:gd name="T95" fmla="*/ 2147483647 h 35"/>
                <a:gd name="T96" fmla="*/ 2147483647 w 7"/>
                <a:gd name="T97" fmla="*/ 2147483647 h 35"/>
                <a:gd name="T98" fmla="*/ 2147483647 w 7"/>
                <a:gd name="T99" fmla="*/ 2147483647 h 35"/>
                <a:gd name="T100" fmla="*/ 2147483647 w 7"/>
                <a:gd name="T101" fmla="*/ 2147483647 h 35"/>
                <a:gd name="T102" fmla="*/ 2147483647 w 7"/>
                <a:gd name="T103" fmla="*/ 2147483647 h 35"/>
                <a:gd name="T104" fmla="*/ 2147483647 w 7"/>
                <a:gd name="T105" fmla="*/ 2147483647 h 35"/>
                <a:gd name="T106" fmla="*/ 2147483647 w 7"/>
                <a:gd name="T107" fmla="*/ 0 h 35"/>
                <a:gd name="T108" fmla="*/ 2147483647 w 7"/>
                <a:gd name="T109" fmla="*/ 0 h 35"/>
                <a:gd name="T110" fmla="*/ 2147483647 w 7"/>
                <a:gd name="T111" fmla="*/ 0 h 35"/>
                <a:gd name="T112" fmla="*/ 2147483647 w 7"/>
                <a:gd name="T113" fmla="*/ 0 h 35"/>
                <a:gd name="T114" fmla="*/ 2147483647 w 7"/>
                <a:gd name="T115" fmla="*/ 0 h 35"/>
                <a:gd name="T116" fmla="*/ 2147483647 w 7"/>
                <a:gd name="T117" fmla="*/ 0 h 35"/>
                <a:gd name="T118" fmla="*/ 2147483647 w 7"/>
                <a:gd name="T119" fmla="*/ 0 h 35"/>
                <a:gd name="T120" fmla="*/ 2147483647 w 7"/>
                <a:gd name="T121" fmla="*/ 0 h 35"/>
                <a:gd name="T122" fmla="*/ 2147483647 w 7"/>
                <a:gd name="T123" fmla="*/ 2147483647 h 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35"/>
                <a:gd name="T188" fmla="*/ 7 w 7"/>
                <a:gd name="T189" fmla="*/ 35 h 3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35">
                  <a:moveTo>
                    <a:pt x="0" y="7"/>
                  </a:move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8" name="Freeform 223"/>
            <p:cNvSpPr>
              <a:spLocks/>
            </p:cNvSpPr>
            <p:nvPr/>
          </p:nvSpPr>
          <p:spPr bwMode="auto">
            <a:xfrm>
              <a:off x="4652145" y="5220839"/>
              <a:ext cx="10760" cy="69103"/>
            </a:xfrm>
            <a:custGeom>
              <a:avLst/>
              <a:gdLst>
                <a:gd name="T0" fmla="*/ 2147483647 w 8"/>
                <a:gd name="T1" fmla="*/ 2147483647 h 52"/>
                <a:gd name="T2" fmla="*/ 2147483647 w 8"/>
                <a:gd name="T3" fmla="*/ 2147483647 h 52"/>
                <a:gd name="T4" fmla="*/ 2147483647 w 8"/>
                <a:gd name="T5" fmla="*/ 2147483647 h 52"/>
                <a:gd name="T6" fmla="*/ 2147483647 w 8"/>
                <a:gd name="T7" fmla="*/ 2147483647 h 52"/>
                <a:gd name="T8" fmla="*/ 2147483647 w 8"/>
                <a:gd name="T9" fmla="*/ 2147483647 h 52"/>
                <a:gd name="T10" fmla="*/ 2147483647 w 8"/>
                <a:gd name="T11" fmla="*/ 2147483647 h 52"/>
                <a:gd name="T12" fmla="*/ 2147483647 w 8"/>
                <a:gd name="T13" fmla="*/ 2147483647 h 52"/>
                <a:gd name="T14" fmla="*/ 2147483647 w 8"/>
                <a:gd name="T15" fmla="*/ 2147483647 h 52"/>
                <a:gd name="T16" fmla="*/ 2147483647 w 8"/>
                <a:gd name="T17" fmla="*/ 2147483647 h 52"/>
                <a:gd name="T18" fmla="*/ 2147483647 w 8"/>
                <a:gd name="T19" fmla="*/ 2147483647 h 52"/>
                <a:gd name="T20" fmla="*/ 2147483647 w 8"/>
                <a:gd name="T21" fmla="*/ 2147483647 h 52"/>
                <a:gd name="T22" fmla="*/ 2147483647 w 8"/>
                <a:gd name="T23" fmla="*/ 2147483647 h 52"/>
                <a:gd name="T24" fmla="*/ 2147483647 w 8"/>
                <a:gd name="T25" fmla="*/ 2147483647 h 52"/>
                <a:gd name="T26" fmla="*/ 2147483647 w 8"/>
                <a:gd name="T27" fmla="*/ 2147483647 h 52"/>
                <a:gd name="T28" fmla="*/ 2147483647 w 8"/>
                <a:gd name="T29" fmla="*/ 2147483647 h 52"/>
                <a:gd name="T30" fmla="*/ 2147483647 w 8"/>
                <a:gd name="T31" fmla="*/ 2147483647 h 52"/>
                <a:gd name="T32" fmla="*/ 2147483647 w 8"/>
                <a:gd name="T33" fmla="*/ 2147483647 h 52"/>
                <a:gd name="T34" fmla="*/ 2147483647 w 8"/>
                <a:gd name="T35" fmla="*/ 2147483647 h 52"/>
                <a:gd name="T36" fmla="*/ 2147483647 w 8"/>
                <a:gd name="T37" fmla="*/ 2147483647 h 52"/>
                <a:gd name="T38" fmla="*/ 2147483647 w 8"/>
                <a:gd name="T39" fmla="*/ 2147483647 h 52"/>
                <a:gd name="T40" fmla="*/ 2147483647 w 8"/>
                <a:gd name="T41" fmla="*/ 2147483647 h 52"/>
                <a:gd name="T42" fmla="*/ 2147483647 w 8"/>
                <a:gd name="T43" fmla="*/ 2147483647 h 52"/>
                <a:gd name="T44" fmla="*/ 2147483647 w 8"/>
                <a:gd name="T45" fmla="*/ 2147483647 h 52"/>
                <a:gd name="T46" fmla="*/ 2147483647 w 8"/>
                <a:gd name="T47" fmla="*/ 2147483647 h 52"/>
                <a:gd name="T48" fmla="*/ 2147483647 w 8"/>
                <a:gd name="T49" fmla="*/ 2147483647 h 52"/>
                <a:gd name="T50" fmla="*/ 2147483647 w 8"/>
                <a:gd name="T51" fmla="*/ 2147483647 h 52"/>
                <a:gd name="T52" fmla="*/ 2147483647 w 8"/>
                <a:gd name="T53" fmla="*/ 2147483647 h 52"/>
                <a:gd name="T54" fmla="*/ 2147483647 w 8"/>
                <a:gd name="T55" fmla="*/ 2147483647 h 52"/>
                <a:gd name="T56" fmla="*/ 2147483647 w 8"/>
                <a:gd name="T57" fmla="*/ 2147483647 h 52"/>
                <a:gd name="T58" fmla="*/ 2147483647 w 8"/>
                <a:gd name="T59" fmla="*/ 2147483647 h 52"/>
                <a:gd name="T60" fmla="*/ 2147483647 w 8"/>
                <a:gd name="T61" fmla="*/ 2147483647 h 52"/>
                <a:gd name="T62" fmla="*/ 2147483647 w 8"/>
                <a:gd name="T63" fmla="*/ 2147483647 h 52"/>
                <a:gd name="T64" fmla="*/ 2147483647 w 8"/>
                <a:gd name="T65" fmla="*/ 2147483647 h 52"/>
                <a:gd name="T66" fmla="*/ 2147483647 w 8"/>
                <a:gd name="T67" fmla="*/ 2147483647 h 52"/>
                <a:gd name="T68" fmla="*/ 2147483647 w 8"/>
                <a:gd name="T69" fmla="*/ 2147483647 h 52"/>
                <a:gd name="T70" fmla="*/ 2147483647 w 8"/>
                <a:gd name="T71" fmla="*/ 2147483647 h 52"/>
                <a:gd name="T72" fmla="*/ 2147483647 w 8"/>
                <a:gd name="T73" fmla="*/ 2147483647 h 52"/>
                <a:gd name="T74" fmla="*/ 2147483647 w 8"/>
                <a:gd name="T75" fmla="*/ 2147483647 h 52"/>
                <a:gd name="T76" fmla="*/ 2147483647 w 8"/>
                <a:gd name="T77" fmla="*/ 2147483647 h 52"/>
                <a:gd name="T78" fmla="*/ 2147483647 w 8"/>
                <a:gd name="T79" fmla="*/ 2147483647 h 52"/>
                <a:gd name="T80" fmla="*/ 2147483647 w 8"/>
                <a:gd name="T81" fmla="*/ 2147483647 h 52"/>
                <a:gd name="T82" fmla="*/ 2147483647 w 8"/>
                <a:gd name="T83" fmla="*/ 2147483647 h 52"/>
                <a:gd name="T84" fmla="*/ 2147483647 w 8"/>
                <a:gd name="T85" fmla="*/ 2147483647 h 52"/>
                <a:gd name="T86" fmla="*/ 2147483647 w 8"/>
                <a:gd name="T87" fmla="*/ 2147483647 h 52"/>
                <a:gd name="T88" fmla="*/ 2147483647 w 8"/>
                <a:gd name="T89" fmla="*/ 2147483647 h 52"/>
                <a:gd name="T90" fmla="*/ 2147483647 w 8"/>
                <a:gd name="T91" fmla="*/ 2147483647 h 52"/>
                <a:gd name="T92" fmla="*/ 2147483647 w 8"/>
                <a:gd name="T93" fmla="*/ 2147483647 h 52"/>
                <a:gd name="T94" fmla="*/ 2147483647 w 8"/>
                <a:gd name="T95" fmla="*/ 2147483647 h 52"/>
                <a:gd name="T96" fmla="*/ 2147483647 w 8"/>
                <a:gd name="T97" fmla="*/ 2147483647 h 52"/>
                <a:gd name="T98" fmla="*/ 2147483647 w 8"/>
                <a:gd name="T99" fmla="*/ 2147483647 h 52"/>
                <a:gd name="T100" fmla="*/ 2147483647 w 8"/>
                <a:gd name="T101" fmla="*/ 2147483647 h 52"/>
                <a:gd name="T102" fmla="*/ 2147483647 w 8"/>
                <a:gd name="T103" fmla="*/ 2147483647 h 52"/>
                <a:gd name="T104" fmla="*/ 2147483647 w 8"/>
                <a:gd name="T105" fmla="*/ 2147483647 h 52"/>
                <a:gd name="T106" fmla="*/ 2147483647 w 8"/>
                <a:gd name="T107" fmla="*/ 2147483647 h 52"/>
                <a:gd name="T108" fmla="*/ 2147483647 w 8"/>
                <a:gd name="T109" fmla="*/ 2147483647 h 52"/>
                <a:gd name="T110" fmla="*/ 2147483647 w 8"/>
                <a:gd name="T111" fmla="*/ 0 h 52"/>
                <a:gd name="T112" fmla="*/ 2147483647 w 8"/>
                <a:gd name="T113" fmla="*/ 0 h 52"/>
                <a:gd name="T114" fmla="*/ 2147483647 w 8"/>
                <a:gd name="T115" fmla="*/ 0 h 52"/>
                <a:gd name="T116" fmla="*/ 2147483647 w 8"/>
                <a:gd name="T117" fmla="*/ 0 h 52"/>
                <a:gd name="T118" fmla="*/ 2147483647 w 8"/>
                <a:gd name="T119" fmla="*/ 2147483647 h 52"/>
                <a:gd name="T120" fmla="*/ 2147483647 w 8"/>
                <a:gd name="T121" fmla="*/ 2147483647 h 52"/>
                <a:gd name="T122" fmla="*/ 2147483647 w 8"/>
                <a:gd name="T123" fmla="*/ 2147483647 h 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52"/>
                <a:gd name="T188" fmla="*/ 8 w 8"/>
                <a:gd name="T189" fmla="*/ 52 h 5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52">
                  <a:moveTo>
                    <a:pt x="0" y="12"/>
                  </a:move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39"/>
                  </a:lnTo>
                  <a:lnTo>
                    <a:pt x="2" y="36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1"/>
                  </a:lnTo>
                  <a:lnTo>
                    <a:pt x="5" y="52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5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8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7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9" name="Freeform 224"/>
            <p:cNvSpPr>
              <a:spLocks/>
            </p:cNvSpPr>
            <p:nvPr/>
          </p:nvSpPr>
          <p:spPr bwMode="auto">
            <a:xfrm>
              <a:off x="4662905" y="5208879"/>
              <a:ext cx="9415" cy="93024"/>
            </a:xfrm>
            <a:custGeom>
              <a:avLst/>
              <a:gdLst>
                <a:gd name="T0" fmla="*/ 0 w 7"/>
                <a:gd name="T1" fmla="*/ 2147483647 h 70"/>
                <a:gd name="T2" fmla="*/ 0 w 7"/>
                <a:gd name="T3" fmla="*/ 2147483647 h 70"/>
                <a:gd name="T4" fmla="*/ 0 w 7"/>
                <a:gd name="T5" fmla="*/ 2147483647 h 70"/>
                <a:gd name="T6" fmla="*/ 0 w 7"/>
                <a:gd name="T7" fmla="*/ 2147483647 h 70"/>
                <a:gd name="T8" fmla="*/ 2147483647 w 7"/>
                <a:gd name="T9" fmla="*/ 2147483647 h 70"/>
                <a:gd name="T10" fmla="*/ 2147483647 w 7"/>
                <a:gd name="T11" fmla="*/ 2147483647 h 70"/>
                <a:gd name="T12" fmla="*/ 2147483647 w 7"/>
                <a:gd name="T13" fmla="*/ 2147483647 h 70"/>
                <a:gd name="T14" fmla="*/ 2147483647 w 7"/>
                <a:gd name="T15" fmla="*/ 2147483647 h 70"/>
                <a:gd name="T16" fmla="*/ 2147483647 w 7"/>
                <a:gd name="T17" fmla="*/ 2147483647 h 70"/>
                <a:gd name="T18" fmla="*/ 2147483647 w 7"/>
                <a:gd name="T19" fmla="*/ 2147483647 h 70"/>
                <a:gd name="T20" fmla="*/ 2147483647 w 7"/>
                <a:gd name="T21" fmla="*/ 2147483647 h 70"/>
                <a:gd name="T22" fmla="*/ 2147483647 w 7"/>
                <a:gd name="T23" fmla="*/ 2147483647 h 70"/>
                <a:gd name="T24" fmla="*/ 2147483647 w 7"/>
                <a:gd name="T25" fmla="*/ 2147483647 h 70"/>
                <a:gd name="T26" fmla="*/ 2147483647 w 7"/>
                <a:gd name="T27" fmla="*/ 2147483647 h 70"/>
                <a:gd name="T28" fmla="*/ 2147483647 w 7"/>
                <a:gd name="T29" fmla="*/ 2147483647 h 70"/>
                <a:gd name="T30" fmla="*/ 2147483647 w 7"/>
                <a:gd name="T31" fmla="*/ 2147483647 h 70"/>
                <a:gd name="T32" fmla="*/ 2147483647 w 7"/>
                <a:gd name="T33" fmla="*/ 2147483647 h 70"/>
                <a:gd name="T34" fmla="*/ 2147483647 w 7"/>
                <a:gd name="T35" fmla="*/ 2147483647 h 70"/>
                <a:gd name="T36" fmla="*/ 2147483647 w 7"/>
                <a:gd name="T37" fmla="*/ 2147483647 h 70"/>
                <a:gd name="T38" fmla="*/ 2147483647 w 7"/>
                <a:gd name="T39" fmla="*/ 2147483647 h 70"/>
                <a:gd name="T40" fmla="*/ 2147483647 w 7"/>
                <a:gd name="T41" fmla="*/ 2147483647 h 70"/>
                <a:gd name="T42" fmla="*/ 2147483647 w 7"/>
                <a:gd name="T43" fmla="*/ 2147483647 h 70"/>
                <a:gd name="T44" fmla="*/ 2147483647 w 7"/>
                <a:gd name="T45" fmla="*/ 2147483647 h 70"/>
                <a:gd name="T46" fmla="*/ 2147483647 w 7"/>
                <a:gd name="T47" fmla="*/ 2147483647 h 70"/>
                <a:gd name="T48" fmla="*/ 2147483647 w 7"/>
                <a:gd name="T49" fmla="*/ 2147483647 h 70"/>
                <a:gd name="T50" fmla="*/ 2147483647 w 7"/>
                <a:gd name="T51" fmla="*/ 2147483647 h 70"/>
                <a:gd name="T52" fmla="*/ 2147483647 w 7"/>
                <a:gd name="T53" fmla="*/ 2147483647 h 70"/>
                <a:gd name="T54" fmla="*/ 2147483647 w 7"/>
                <a:gd name="T55" fmla="*/ 2147483647 h 70"/>
                <a:gd name="T56" fmla="*/ 2147483647 w 7"/>
                <a:gd name="T57" fmla="*/ 2147483647 h 70"/>
                <a:gd name="T58" fmla="*/ 2147483647 w 7"/>
                <a:gd name="T59" fmla="*/ 2147483647 h 70"/>
                <a:gd name="T60" fmla="*/ 2147483647 w 7"/>
                <a:gd name="T61" fmla="*/ 2147483647 h 70"/>
                <a:gd name="T62" fmla="*/ 2147483647 w 7"/>
                <a:gd name="T63" fmla="*/ 2147483647 h 70"/>
                <a:gd name="T64" fmla="*/ 2147483647 w 7"/>
                <a:gd name="T65" fmla="*/ 2147483647 h 70"/>
                <a:gd name="T66" fmla="*/ 2147483647 w 7"/>
                <a:gd name="T67" fmla="*/ 2147483647 h 70"/>
                <a:gd name="T68" fmla="*/ 2147483647 w 7"/>
                <a:gd name="T69" fmla="*/ 2147483647 h 70"/>
                <a:gd name="T70" fmla="*/ 2147483647 w 7"/>
                <a:gd name="T71" fmla="*/ 2147483647 h 70"/>
                <a:gd name="T72" fmla="*/ 2147483647 w 7"/>
                <a:gd name="T73" fmla="*/ 2147483647 h 70"/>
                <a:gd name="T74" fmla="*/ 2147483647 w 7"/>
                <a:gd name="T75" fmla="*/ 2147483647 h 70"/>
                <a:gd name="T76" fmla="*/ 2147483647 w 7"/>
                <a:gd name="T77" fmla="*/ 2147483647 h 70"/>
                <a:gd name="T78" fmla="*/ 2147483647 w 7"/>
                <a:gd name="T79" fmla="*/ 2147483647 h 70"/>
                <a:gd name="T80" fmla="*/ 2147483647 w 7"/>
                <a:gd name="T81" fmla="*/ 2147483647 h 70"/>
                <a:gd name="T82" fmla="*/ 2147483647 w 7"/>
                <a:gd name="T83" fmla="*/ 2147483647 h 70"/>
                <a:gd name="T84" fmla="*/ 2147483647 w 7"/>
                <a:gd name="T85" fmla="*/ 2147483647 h 70"/>
                <a:gd name="T86" fmla="*/ 2147483647 w 7"/>
                <a:gd name="T87" fmla="*/ 2147483647 h 70"/>
                <a:gd name="T88" fmla="*/ 2147483647 w 7"/>
                <a:gd name="T89" fmla="*/ 2147483647 h 70"/>
                <a:gd name="T90" fmla="*/ 2147483647 w 7"/>
                <a:gd name="T91" fmla="*/ 2147483647 h 70"/>
                <a:gd name="T92" fmla="*/ 2147483647 w 7"/>
                <a:gd name="T93" fmla="*/ 2147483647 h 70"/>
                <a:gd name="T94" fmla="*/ 2147483647 w 7"/>
                <a:gd name="T95" fmla="*/ 2147483647 h 70"/>
                <a:gd name="T96" fmla="*/ 2147483647 w 7"/>
                <a:gd name="T97" fmla="*/ 2147483647 h 70"/>
                <a:gd name="T98" fmla="*/ 2147483647 w 7"/>
                <a:gd name="T99" fmla="*/ 2147483647 h 70"/>
                <a:gd name="T100" fmla="*/ 2147483647 w 7"/>
                <a:gd name="T101" fmla="*/ 2147483647 h 70"/>
                <a:gd name="T102" fmla="*/ 2147483647 w 7"/>
                <a:gd name="T103" fmla="*/ 2147483647 h 70"/>
                <a:gd name="T104" fmla="*/ 2147483647 w 7"/>
                <a:gd name="T105" fmla="*/ 0 h 70"/>
                <a:gd name="T106" fmla="*/ 2147483647 w 7"/>
                <a:gd name="T107" fmla="*/ 0 h 70"/>
                <a:gd name="T108" fmla="*/ 2147483647 w 7"/>
                <a:gd name="T109" fmla="*/ 0 h 70"/>
                <a:gd name="T110" fmla="*/ 2147483647 w 7"/>
                <a:gd name="T111" fmla="*/ 0 h 70"/>
                <a:gd name="T112" fmla="*/ 2147483647 w 7"/>
                <a:gd name="T113" fmla="*/ 2147483647 h 70"/>
                <a:gd name="T114" fmla="*/ 2147483647 w 7"/>
                <a:gd name="T115" fmla="*/ 2147483647 h 70"/>
                <a:gd name="T116" fmla="*/ 2147483647 w 7"/>
                <a:gd name="T117" fmla="*/ 2147483647 h 70"/>
                <a:gd name="T118" fmla="*/ 2147483647 w 7"/>
                <a:gd name="T119" fmla="*/ 2147483647 h 70"/>
                <a:gd name="T120" fmla="*/ 2147483647 w 7"/>
                <a:gd name="T121" fmla="*/ 2147483647 h 70"/>
                <a:gd name="T122" fmla="*/ 2147483647 w 7"/>
                <a:gd name="T123" fmla="*/ 2147483647 h 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70"/>
                <a:gd name="T188" fmla="*/ 7 w 7"/>
                <a:gd name="T189" fmla="*/ 70 h 7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70">
                  <a:moveTo>
                    <a:pt x="0" y="16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1" y="65"/>
                  </a:lnTo>
                  <a:lnTo>
                    <a:pt x="1" y="66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3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1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6"/>
                  </a:lnTo>
                  <a:lnTo>
                    <a:pt x="4" y="67"/>
                  </a:lnTo>
                  <a:lnTo>
                    <a:pt x="4" y="68"/>
                  </a:lnTo>
                  <a:lnTo>
                    <a:pt x="4" y="69"/>
                  </a:lnTo>
                  <a:lnTo>
                    <a:pt x="4" y="70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5" y="68"/>
                  </a:lnTo>
                  <a:lnTo>
                    <a:pt x="5" y="67"/>
                  </a:lnTo>
                  <a:lnTo>
                    <a:pt x="5" y="66"/>
                  </a:lnTo>
                  <a:lnTo>
                    <a:pt x="5" y="65"/>
                  </a:lnTo>
                  <a:lnTo>
                    <a:pt x="5" y="64"/>
                  </a:lnTo>
                  <a:lnTo>
                    <a:pt x="5" y="62"/>
                  </a:lnTo>
                  <a:lnTo>
                    <a:pt x="5" y="59"/>
                  </a:lnTo>
                  <a:lnTo>
                    <a:pt x="5" y="58"/>
                  </a:lnTo>
                  <a:lnTo>
                    <a:pt x="5" y="57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5" y="49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7" y="2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8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0" name="Freeform 225"/>
            <p:cNvSpPr>
              <a:spLocks/>
            </p:cNvSpPr>
            <p:nvPr/>
          </p:nvSpPr>
          <p:spPr bwMode="auto">
            <a:xfrm>
              <a:off x="4672320" y="5196919"/>
              <a:ext cx="10760" cy="118273"/>
            </a:xfrm>
            <a:custGeom>
              <a:avLst/>
              <a:gdLst>
                <a:gd name="T0" fmla="*/ 0 w 8"/>
                <a:gd name="T1" fmla="*/ 2147483647 h 89"/>
                <a:gd name="T2" fmla="*/ 0 w 8"/>
                <a:gd name="T3" fmla="*/ 2147483647 h 89"/>
                <a:gd name="T4" fmla="*/ 2147483647 w 8"/>
                <a:gd name="T5" fmla="*/ 2147483647 h 89"/>
                <a:gd name="T6" fmla="*/ 2147483647 w 8"/>
                <a:gd name="T7" fmla="*/ 2147483647 h 89"/>
                <a:gd name="T8" fmla="*/ 2147483647 w 8"/>
                <a:gd name="T9" fmla="*/ 2147483647 h 89"/>
                <a:gd name="T10" fmla="*/ 2147483647 w 8"/>
                <a:gd name="T11" fmla="*/ 2147483647 h 89"/>
                <a:gd name="T12" fmla="*/ 2147483647 w 8"/>
                <a:gd name="T13" fmla="*/ 2147483647 h 89"/>
                <a:gd name="T14" fmla="*/ 2147483647 w 8"/>
                <a:gd name="T15" fmla="*/ 2147483647 h 89"/>
                <a:gd name="T16" fmla="*/ 2147483647 w 8"/>
                <a:gd name="T17" fmla="*/ 2147483647 h 89"/>
                <a:gd name="T18" fmla="*/ 2147483647 w 8"/>
                <a:gd name="T19" fmla="*/ 2147483647 h 89"/>
                <a:gd name="T20" fmla="*/ 2147483647 w 8"/>
                <a:gd name="T21" fmla="*/ 2147483647 h 89"/>
                <a:gd name="T22" fmla="*/ 2147483647 w 8"/>
                <a:gd name="T23" fmla="*/ 2147483647 h 89"/>
                <a:gd name="T24" fmla="*/ 2147483647 w 8"/>
                <a:gd name="T25" fmla="*/ 2147483647 h 89"/>
                <a:gd name="T26" fmla="*/ 2147483647 w 8"/>
                <a:gd name="T27" fmla="*/ 2147483647 h 89"/>
                <a:gd name="T28" fmla="*/ 2147483647 w 8"/>
                <a:gd name="T29" fmla="*/ 2147483647 h 89"/>
                <a:gd name="T30" fmla="*/ 2147483647 w 8"/>
                <a:gd name="T31" fmla="*/ 2147483647 h 89"/>
                <a:gd name="T32" fmla="*/ 2147483647 w 8"/>
                <a:gd name="T33" fmla="*/ 2147483647 h 89"/>
                <a:gd name="T34" fmla="*/ 2147483647 w 8"/>
                <a:gd name="T35" fmla="*/ 2147483647 h 89"/>
                <a:gd name="T36" fmla="*/ 2147483647 w 8"/>
                <a:gd name="T37" fmla="*/ 2147483647 h 89"/>
                <a:gd name="T38" fmla="*/ 2147483647 w 8"/>
                <a:gd name="T39" fmla="*/ 2147483647 h 89"/>
                <a:gd name="T40" fmla="*/ 2147483647 w 8"/>
                <a:gd name="T41" fmla="*/ 2147483647 h 89"/>
                <a:gd name="T42" fmla="*/ 2147483647 w 8"/>
                <a:gd name="T43" fmla="*/ 2147483647 h 89"/>
                <a:gd name="T44" fmla="*/ 2147483647 w 8"/>
                <a:gd name="T45" fmla="*/ 2147483647 h 89"/>
                <a:gd name="T46" fmla="*/ 2147483647 w 8"/>
                <a:gd name="T47" fmla="*/ 2147483647 h 89"/>
                <a:gd name="T48" fmla="*/ 2147483647 w 8"/>
                <a:gd name="T49" fmla="*/ 2147483647 h 89"/>
                <a:gd name="T50" fmla="*/ 2147483647 w 8"/>
                <a:gd name="T51" fmla="*/ 2147483647 h 89"/>
                <a:gd name="T52" fmla="*/ 2147483647 w 8"/>
                <a:gd name="T53" fmla="*/ 2147483647 h 89"/>
                <a:gd name="T54" fmla="*/ 2147483647 w 8"/>
                <a:gd name="T55" fmla="*/ 2147483647 h 89"/>
                <a:gd name="T56" fmla="*/ 2147483647 w 8"/>
                <a:gd name="T57" fmla="*/ 2147483647 h 89"/>
                <a:gd name="T58" fmla="*/ 2147483647 w 8"/>
                <a:gd name="T59" fmla="*/ 2147483647 h 89"/>
                <a:gd name="T60" fmla="*/ 2147483647 w 8"/>
                <a:gd name="T61" fmla="*/ 2147483647 h 89"/>
                <a:gd name="T62" fmla="*/ 2147483647 w 8"/>
                <a:gd name="T63" fmla="*/ 2147483647 h 89"/>
                <a:gd name="T64" fmla="*/ 2147483647 w 8"/>
                <a:gd name="T65" fmla="*/ 2147483647 h 89"/>
                <a:gd name="T66" fmla="*/ 2147483647 w 8"/>
                <a:gd name="T67" fmla="*/ 2147483647 h 89"/>
                <a:gd name="T68" fmla="*/ 2147483647 w 8"/>
                <a:gd name="T69" fmla="*/ 2147483647 h 89"/>
                <a:gd name="T70" fmla="*/ 2147483647 w 8"/>
                <a:gd name="T71" fmla="*/ 2147483647 h 89"/>
                <a:gd name="T72" fmla="*/ 2147483647 w 8"/>
                <a:gd name="T73" fmla="*/ 2147483647 h 89"/>
                <a:gd name="T74" fmla="*/ 2147483647 w 8"/>
                <a:gd name="T75" fmla="*/ 2147483647 h 89"/>
                <a:gd name="T76" fmla="*/ 2147483647 w 8"/>
                <a:gd name="T77" fmla="*/ 2147483647 h 89"/>
                <a:gd name="T78" fmla="*/ 2147483647 w 8"/>
                <a:gd name="T79" fmla="*/ 2147483647 h 89"/>
                <a:gd name="T80" fmla="*/ 2147483647 w 8"/>
                <a:gd name="T81" fmla="*/ 2147483647 h 89"/>
                <a:gd name="T82" fmla="*/ 2147483647 w 8"/>
                <a:gd name="T83" fmla="*/ 2147483647 h 89"/>
                <a:gd name="T84" fmla="*/ 2147483647 w 8"/>
                <a:gd name="T85" fmla="*/ 2147483647 h 89"/>
                <a:gd name="T86" fmla="*/ 2147483647 w 8"/>
                <a:gd name="T87" fmla="*/ 2147483647 h 89"/>
                <a:gd name="T88" fmla="*/ 2147483647 w 8"/>
                <a:gd name="T89" fmla="*/ 2147483647 h 89"/>
                <a:gd name="T90" fmla="*/ 2147483647 w 8"/>
                <a:gd name="T91" fmla="*/ 2147483647 h 89"/>
                <a:gd name="T92" fmla="*/ 2147483647 w 8"/>
                <a:gd name="T93" fmla="*/ 2147483647 h 89"/>
                <a:gd name="T94" fmla="*/ 2147483647 w 8"/>
                <a:gd name="T95" fmla="*/ 2147483647 h 89"/>
                <a:gd name="T96" fmla="*/ 2147483647 w 8"/>
                <a:gd name="T97" fmla="*/ 2147483647 h 89"/>
                <a:gd name="T98" fmla="*/ 2147483647 w 8"/>
                <a:gd name="T99" fmla="*/ 2147483647 h 89"/>
                <a:gd name="T100" fmla="*/ 2147483647 w 8"/>
                <a:gd name="T101" fmla="*/ 2147483647 h 89"/>
                <a:gd name="T102" fmla="*/ 2147483647 w 8"/>
                <a:gd name="T103" fmla="*/ 0 h 89"/>
                <a:gd name="T104" fmla="*/ 2147483647 w 8"/>
                <a:gd name="T105" fmla="*/ 0 h 89"/>
                <a:gd name="T106" fmla="*/ 2147483647 w 8"/>
                <a:gd name="T107" fmla="*/ 0 h 89"/>
                <a:gd name="T108" fmla="*/ 2147483647 w 8"/>
                <a:gd name="T109" fmla="*/ 0 h 89"/>
                <a:gd name="T110" fmla="*/ 2147483647 w 8"/>
                <a:gd name="T111" fmla="*/ 2147483647 h 89"/>
                <a:gd name="T112" fmla="*/ 2147483647 w 8"/>
                <a:gd name="T113" fmla="*/ 2147483647 h 89"/>
                <a:gd name="T114" fmla="*/ 2147483647 w 8"/>
                <a:gd name="T115" fmla="*/ 2147483647 h 89"/>
                <a:gd name="T116" fmla="*/ 2147483647 w 8"/>
                <a:gd name="T117" fmla="*/ 2147483647 h 89"/>
                <a:gd name="T118" fmla="*/ 2147483647 w 8"/>
                <a:gd name="T119" fmla="*/ 2147483647 h 89"/>
                <a:gd name="T120" fmla="*/ 2147483647 w 8"/>
                <a:gd name="T121" fmla="*/ 2147483647 h 89"/>
                <a:gd name="T122" fmla="*/ 2147483647 w 8"/>
                <a:gd name="T123" fmla="*/ 2147483647 h 8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89"/>
                <a:gd name="T188" fmla="*/ 8 w 8"/>
                <a:gd name="T189" fmla="*/ 89 h 8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89">
                  <a:moveTo>
                    <a:pt x="0" y="55"/>
                  </a:moveTo>
                  <a:lnTo>
                    <a:pt x="0" y="58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4"/>
                  </a:lnTo>
                  <a:lnTo>
                    <a:pt x="1" y="83"/>
                  </a:lnTo>
                  <a:lnTo>
                    <a:pt x="1" y="82"/>
                  </a:lnTo>
                  <a:lnTo>
                    <a:pt x="1" y="81"/>
                  </a:lnTo>
                  <a:lnTo>
                    <a:pt x="1" y="80"/>
                  </a:lnTo>
                  <a:lnTo>
                    <a:pt x="1" y="78"/>
                  </a:lnTo>
                  <a:lnTo>
                    <a:pt x="1" y="77"/>
                  </a:lnTo>
                  <a:lnTo>
                    <a:pt x="1" y="75"/>
                  </a:lnTo>
                  <a:lnTo>
                    <a:pt x="1" y="74"/>
                  </a:lnTo>
                  <a:lnTo>
                    <a:pt x="1" y="73"/>
                  </a:lnTo>
                  <a:lnTo>
                    <a:pt x="1" y="71"/>
                  </a:lnTo>
                  <a:lnTo>
                    <a:pt x="1" y="66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3"/>
                  </a:lnTo>
                  <a:lnTo>
                    <a:pt x="2" y="60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2"/>
                  </a:lnTo>
                  <a:lnTo>
                    <a:pt x="2" y="51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5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7"/>
                  </a:lnTo>
                  <a:lnTo>
                    <a:pt x="4" y="40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4"/>
                  </a:lnTo>
                  <a:lnTo>
                    <a:pt x="4" y="60"/>
                  </a:lnTo>
                  <a:lnTo>
                    <a:pt x="4" y="61"/>
                  </a:lnTo>
                  <a:lnTo>
                    <a:pt x="4" y="63"/>
                  </a:lnTo>
                  <a:lnTo>
                    <a:pt x="4" y="66"/>
                  </a:lnTo>
                  <a:lnTo>
                    <a:pt x="4" y="71"/>
                  </a:lnTo>
                  <a:lnTo>
                    <a:pt x="4" y="72"/>
                  </a:lnTo>
                  <a:lnTo>
                    <a:pt x="4" y="73"/>
                  </a:lnTo>
                  <a:lnTo>
                    <a:pt x="4" y="76"/>
                  </a:lnTo>
                  <a:lnTo>
                    <a:pt x="4" y="77"/>
                  </a:lnTo>
                  <a:lnTo>
                    <a:pt x="4" y="78"/>
                  </a:lnTo>
                  <a:lnTo>
                    <a:pt x="4" y="80"/>
                  </a:lnTo>
                  <a:lnTo>
                    <a:pt x="4" y="81"/>
                  </a:lnTo>
                  <a:lnTo>
                    <a:pt x="4" y="82"/>
                  </a:lnTo>
                  <a:lnTo>
                    <a:pt x="4" y="83"/>
                  </a:lnTo>
                  <a:lnTo>
                    <a:pt x="4" y="84"/>
                  </a:lnTo>
                  <a:lnTo>
                    <a:pt x="4" y="85"/>
                  </a:lnTo>
                  <a:lnTo>
                    <a:pt x="4" y="86"/>
                  </a:lnTo>
                  <a:lnTo>
                    <a:pt x="4" y="87"/>
                  </a:lnTo>
                  <a:lnTo>
                    <a:pt x="4" y="88"/>
                  </a:lnTo>
                  <a:lnTo>
                    <a:pt x="5" y="89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5" y="83"/>
                  </a:lnTo>
                  <a:lnTo>
                    <a:pt x="5" y="81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5" y="73"/>
                  </a:lnTo>
                  <a:lnTo>
                    <a:pt x="5" y="72"/>
                  </a:lnTo>
                  <a:lnTo>
                    <a:pt x="5" y="70"/>
                  </a:lnTo>
                  <a:lnTo>
                    <a:pt x="5" y="68"/>
                  </a:lnTo>
                  <a:lnTo>
                    <a:pt x="5" y="62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5" y="55"/>
                  </a:lnTo>
                  <a:lnTo>
                    <a:pt x="5" y="49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6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20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2"/>
                  </a:lnTo>
                  <a:lnTo>
                    <a:pt x="7" y="39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6"/>
                  </a:lnTo>
                  <a:lnTo>
                    <a:pt x="7" y="57"/>
                  </a:lnTo>
                  <a:lnTo>
                    <a:pt x="7" y="61"/>
                  </a:lnTo>
                  <a:lnTo>
                    <a:pt x="7" y="67"/>
                  </a:lnTo>
                  <a:lnTo>
                    <a:pt x="7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8" y="78"/>
                  </a:lnTo>
                  <a:lnTo>
                    <a:pt x="8" y="79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1" name="Freeform 226"/>
            <p:cNvSpPr>
              <a:spLocks/>
            </p:cNvSpPr>
            <p:nvPr/>
          </p:nvSpPr>
          <p:spPr bwMode="auto">
            <a:xfrm>
              <a:off x="4683080" y="5187617"/>
              <a:ext cx="9415" cy="136878"/>
            </a:xfrm>
            <a:custGeom>
              <a:avLst/>
              <a:gdLst>
                <a:gd name="T0" fmla="*/ 0 w 7"/>
                <a:gd name="T1" fmla="*/ 2147483647 h 103"/>
                <a:gd name="T2" fmla="*/ 0 w 7"/>
                <a:gd name="T3" fmla="*/ 2147483647 h 103"/>
                <a:gd name="T4" fmla="*/ 0 w 7"/>
                <a:gd name="T5" fmla="*/ 2147483647 h 103"/>
                <a:gd name="T6" fmla="*/ 0 w 7"/>
                <a:gd name="T7" fmla="*/ 2147483647 h 103"/>
                <a:gd name="T8" fmla="*/ 0 w 7"/>
                <a:gd name="T9" fmla="*/ 2147483647 h 103"/>
                <a:gd name="T10" fmla="*/ 0 w 7"/>
                <a:gd name="T11" fmla="*/ 2147483647 h 103"/>
                <a:gd name="T12" fmla="*/ 0 w 7"/>
                <a:gd name="T13" fmla="*/ 2147483647 h 103"/>
                <a:gd name="T14" fmla="*/ 0 w 7"/>
                <a:gd name="T15" fmla="*/ 2147483647 h 103"/>
                <a:gd name="T16" fmla="*/ 0 w 7"/>
                <a:gd name="T17" fmla="*/ 2147483647 h 103"/>
                <a:gd name="T18" fmla="*/ 0 w 7"/>
                <a:gd name="T19" fmla="*/ 2147483647 h 103"/>
                <a:gd name="T20" fmla="*/ 0 w 7"/>
                <a:gd name="T21" fmla="*/ 2147483647 h 103"/>
                <a:gd name="T22" fmla="*/ 2147483647 w 7"/>
                <a:gd name="T23" fmla="*/ 2147483647 h 103"/>
                <a:gd name="T24" fmla="*/ 2147483647 w 7"/>
                <a:gd name="T25" fmla="*/ 2147483647 h 103"/>
                <a:gd name="T26" fmla="*/ 2147483647 w 7"/>
                <a:gd name="T27" fmla="*/ 2147483647 h 103"/>
                <a:gd name="T28" fmla="*/ 2147483647 w 7"/>
                <a:gd name="T29" fmla="*/ 2147483647 h 103"/>
                <a:gd name="T30" fmla="*/ 2147483647 w 7"/>
                <a:gd name="T31" fmla="*/ 2147483647 h 103"/>
                <a:gd name="T32" fmla="*/ 2147483647 w 7"/>
                <a:gd name="T33" fmla="*/ 2147483647 h 103"/>
                <a:gd name="T34" fmla="*/ 2147483647 w 7"/>
                <a:gd name="T35" fmla="*/ 2147483647 h 103"/>
                <a:gd name="T36" fmla="*/ 2147483647 w 7"/>
                <a:gd name="T37" fmla="*/ 2147483647 h 103"/>
                <a:gd name="T38" fmla="*/ 2147483647 w 7"/>
                <a:gd name="T39" fmla="*/ 2147483647 h 103"/>
                <a:gd name="T40" fmla="*/ 2147483647 w 7"/>
                <a:gd name="T41" fmla="*/ 2147483647 h 103"/>
                <a:gd name="T42" fmla="*/ 2147483647 w 7"/>
                <a:gd name="T43" fmla="*/ 2147483647 h 103"/>
                <a:gd name="T44" fmla="*/ 2147483647 w 7"/>
                <a:gd name="T45" fmla="*/ 2147483647 h 103"/>
                <a:gd name="T46" fmla="*/ 2147483647 w 7"/>
                <a:gd name="T47" fmla="*/ 2147483647 h 103"/>
                <a:gd name="T48" fmla="*/ 2147483647 w 7"/>
                <a:gd name="T49" fmla="*/ 2147483647 h 103"/>
                <a:gd name="T50" fmla="*/ 2147483647 w 7"/>
                <a:gd name="T51" fmla="*/ 2147483647 h 103"/>
                <a:gd name="T52" fmla="*/ 2147483647 w 7"/>
                <a:gd name="T53" fmla="*/ 2147483647 h 103"/>
                <a:gd name="T54" fmla="*/ 2147483647 w 7"/>
                <a:gd name="T55" fmla="*/ 2147483647 h 103"/>
                <a:gd name="T56" fmla="*/ 2147483647 w 7"/>
                <a:gd name="T57" fmla="*/ 2147483647 h 103"/>
                <a:gd name="T58" fmla="*/ 2147483647 w 7"/>
                <a:gd name="T59" fmla="*/ 2147483647 h 103"/>
                <a:gd name="T60" fmla="*/ 2147483647 w 7"/>
                <a:gd name="T61" fmla="*/ 2147483647 h 103"/>
                <a:gd name="T62" fmla="*/ 2147483647 w 7"/>
                <a:gd name="T63" fmla="*/ 2147483647 h 103"/>
                <a:gd name="T64" fmla="*/ 2147483647 w 7"/>
                <a:gd name="T65" fmla="*/ 2147483647 h 103"/>
                <a:gd name="T66" fmla="*/ 2147483647 w 7"/>
                <a:gd name="T67" fmla="*/ 2147483647 h 103"/>
                <a:gd name="T68" fmla="*/ 2147483647 w 7"/>
                <a:gd name="T69" fmla="*/ 2147483647 h 103"/>
                <a:gd name="T70" fmla="*/ 2147483647 w 7"/>
                <a:gd name="T71" fmla="*/ 2147483647 h 103"/>
                <a:gd name="T72" fmla="*/ 2147483647 w 7"/>
                <a:gd name="T73" fmla="*/ 2147483647 h 103"/>
                <a:gd name="T74" fmla="*/ 2147483647 w 7"/>
                <a:gd name="T75" fmla="*/ 2147483647 h 103"/>
                <a:gd name="T76" fmla="*/ 2147483647 w 7"/>
                <a:gd name="T77" fmla="*/ 2147483647 h 103"/>
                <a:gd name="T78" fmla="*/ 2147483647 w 7"/>
                <a:gd name="T79" fmla="*/ 2147483647 h 103"/>
                <a:gd name="T80" fmla="*/ 2147483647 w 7"/>
                <a:gd name="T81" fmla="*/ 2147483647 h 103"/>
                <a:gd name="T82" fmla="*/ 2147483647 w 7"/>
                <a:gd name="T83" fmla="*/ 2147483647 h 103"/>
                <a:gd name="T84" fmla="*/ 2147483647 w 7"/>
                <a:gd name="T85" fmla="*/ 2147483647 h 103"/>
                <a:gd name="T86" fmla="*/ 2147483647 w 7"/>
                <a:gd name="T87" fmla="*/ 2147483647 h 103"/>
                <a:gd name="T88" fmla="*/ 2147483647 w 7"/>
                <a:gd name="T89" fmla="*/ 2147483647 h 103"/>
                <a:gd name="T90" fmla="*/ 2147483647 w 7"/>
                <a:gd name="T91" fmla="*/ 2147483647 h 103"/>
                <a:gd name="T92" fmla="*/ 2147483647 w 7"/>
                <a:gd name="T93" fmla="*/ 2147483647 h 103"/>
                <a:gd name="T94" fmla="*/ 2147483647 w 7"/>
                <a:gd name="T95" fmla="*/ 2147483647 h 103"/>
                <a:gd name="T96" fmla="*/ 2147483647 w 7"/>
                <a:gd name="T97" fmla="*/ 2147483647 h 103"/>
                <a:gd name="T98" fmla="*/ 2147483647 w 7"/>
                <a:gd name="T99" fmla="*/ 0 h 103"/>
                <a:gd name="T100" fmla="*/ 2147483647 w 7"/>
                <a:gd name="T101" fmla="*/ 0 h 103"/>
                <a:gd name="T102" fmla="*/ 2147483647 w 7"/>
                <a:gd name="T103" fmla="*/ 0 h 103"/>
                <a:gd name="T104" fmla="*/ 2147483647 w 7"/>
                <a:gd name="T105" fmla="*/ 2147483647 h 103"/>
                <a:gd name="T106" fmla="*/ 2147483647 w 7"/>
                <a:gd name="T107" fmla="*/ 2147483647 h 103"/>
                <a:gd name="T108" fmla="*/ 2147483647 w 7"/>
                <a:gd name="T109" fmla="*/ 2147483647 h 103"/>
                <a:gd name="T110" fmla="*/ 2147483647 w 7"/>
                <a:gd name="T111" fmla="*/ 2147483647 h 103"/>
                <a:gd name="T112" fmla="*/ 2147483647 w 7"/>
                <a:gd name="T113" fmla="*/ 2147483647 h 103"/>
                <a:gd name="T114" fmla="*/ 2147483647 w 7"/>
                <a:gd name="T115" fmla="*/ 2147483647 h 103"/>
                <a:gd name="T116" fmla="*/ 2147483647 w 7"/>
                <a:gd name="T117" fmla="*/ 2147483647 h 103"/>
                <a:gd name="T118" fmla="*/ 2147483647 w 7"/>
                <a:gd name="T119" fmla="*/ 2147483647 h 103"/>
                <a:gd name="T120" fmla="*/ 2147483647 w 7"/>
                <a:gd name="T121" fmla="*/ 2147483647 h 103"/>
                <a:gd name="T122" fmla="*/ 2147483647 w 7"/>
                <a:gd name="T123" fmla="*/ 2147483647 h 1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03"/>
                <a:gd name="T188" fmla="*/ 7 w 7"/>
                <a:gd name="T189" fmla="*/ 103 h 10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03">
                  <a:moveTo>
                    <a:pt x="0" y="86"/>
                  </a:moveTo>
                  <a:lnTo>
                    <a:pt x="0" y="86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0" y="97"/>
                  </a:lnTo>
                  <a:lnTo>
                    <a:pt x="0" y="96"/>
                  </a:lnTo>
                  <a:lnTo>
                    <a:pt x="0" y="95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0" y="92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1" y="84"/>
                  </a:lnTo>
                  <a:lnTo>
                    <a:pt x="1" y="78"/>
                  </a:lnTo>
                  <a:lnTo>
                    <a:pt x="1" y="77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1" y="71"/>
                  </a:lnTo>
                  <a:lnTo>
                    <a:pt x="1" y="64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9"/>
                  </a:lnTo>
                  <a:lnTo>
                    <a:pt x="3" y="67"/>
                  </a:lnTo>
                  <a:lnTo>
                    <a:pt x="3" y="68"/>
                  </a:lnTo>
                  <a:lnTo>
                    <a:pt x="3" y="69"/>
                  </a:lnTo>
                  <a:lnTo>
                    <a:pt x="3" y="71"/>
                  </a:lnTo>
                  <a:lnTo>
                    <a:pt x="3" y="74"/>
                  </a:lnTo>
                  <a:lnTo>
                    <a:pt x="3" y="81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3" y="84"/>
                  </a:lnTo>
                  <a:lnTo>
                    <a:pt x="3" y="87"/>
                  </a:lnTo>
                  <a:lnTo>
                    <a:pt x="3" y="88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3" y="94"/>
                  </a:lnTo>
                  <a:lnTo>
                    <a:pt x="3" y="95"/>
                  </a:lnTo>
                  <a:lnTo>
                    <a:pt x="3" y="96"/>
                  </a:lnTo>
                  <a:lnTo>
                    <a:pt x="3" y="97"/>
                  </a:lnTo>
                  <a:lnTo>
                    <a:pt x="3" y="98"/>
                  </a:lnTo>
                  <a:lnTo>
                    <a:pt x="3" y="99"/>
                  </a:lnTo>
                  <a:lnTo>
                    <a:pt x="3" y="100"/>
                  </a:lnTo>
                  <a:lnTo>
                    <a:pt x="3" y="101"/>
                  </a:lnTo>
                  <a:lnTo>
                    <a:pt x="3" y="102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4" y="102"/>
                  </a:lnTo>
                  <a:lnTo>
                    <a:pt x="4" y="101"/>
                  </a:lnTo>
                  <a:lnTo>
                    <a:pt x="4" y="100"/>
                  </a:lnTo>
                  <a:lnTo>
                    <a:pt x="4" y="99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5"/>
                  </a:lnTo>
                  <a:lnTo>
                    <a:pt x="4" y="94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6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4" y="80"/>
                  </a:lnTo>
                  <a:lnTo>
                    <a:pt x="4" y="74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4" y="55"/>
                  </a:lnTo>
                  <a:lnTo>
                    <a:pt x="4" y="51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8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3"/>
                  </a:lnTo>
                  <a:lnTo>
                    <a:pt x="6" y="67"/>
                  </a:lnTo>
                  <a:lnTo>
                    <a:pt x="6" y="75"/>
                  </a:lnTo>
                  <a:lnTo>
                    <a:pt x="6" y="76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6" y="85"/>
                  </a:lnTo>
                  <a:lnTo>
                    <a:pt x="6" y="88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7" y="94"/>
                  </a:lnTo>
                  <a:lnTo>
                    <a:pt x="7" y="95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9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2" name="Freeform 227"/>
            <p:cNvSpPr>
              <a:spLocks/>
            </p:cNvSpPr>
            <p:nvPr/>
          </p:nvSpPr>
          <p:spPr bwMode="auto">
            <a:xfrm>
              <a:off x="4692494" y="5182301"/>
              <a:ext cx="9415" cy="148838"/>
            </a:xfrm>
            <a:custGeom>
              <a:avLst/>
              <a:gdLst>
                <a:gd name="T0" fmla="*/ 0 w 7"/>
                <a:gd name="T1" fmla="*/ 2147483647 h 112"/>
                <a:gd name="T2" fmla="*/ 0 w 7"/>
                <a:gd name="T3" fmla="*/ 2147483647 h 112"/>
                <a:gd name="T4" fmla="*/ 0 w 7"/>
                <a:gd name="T5" fmla="*/ 2147483647 h 112"/>
                <a:gd name="T6" fmla="*/ 0 w 7"/>
                <a:gd name="T7" fmla="*/ 2147483647 h 112"/>
                <a:gd name="T8" fmla="*/ 0 w 7"/>
                <a:gd name="T9" fmla="*/ 2147483647 h 112"/>
                <a:gd name="T10" fmla="*/ 0 w 7"/>
                <a:gd name="T11" fmla="*/ 2147483647 h 112"/>
                <a:gd name="T12" fmla="*/ 0 w 7"/>
                <a:gd name="T13" fmla="*/ 2147483647 h 112"/>
                <a:gd name="T14" fmla="*/ 0 w 7"/>
                <a:gd name="T15" fmla="*/ 2147483647 h 112"/>
                <a:gd name="T16" fmla="*/ 0 w 7"/>
                <a:gd name="T17" fmla="*/ 2147483647 h 112"/>
                <a:gd name="T18" fmla="*/ 2147483647 w 7"/>
                <a:gd name="T19" fmla="*/ 2147483647 h 112"/>
                <a:gd name="T20" fmla="*/ 2147483647 w 7"/>
                <a:gd name="T21" fmla="*/ 2147483647 h 112"/>
                <a:gd name="T22" fmla="*/ 2147483647 w 7"/>
                <a:gd name="T23" fmla="*/ 2147483647 h 112"/>
                <a:gd name="T24" fmla="*/ 2147483647 w 7"/>
                <a:gd name="T25" fmla="*/ 2147483647 h 112"/>
                <a:gd name="T26" fmla="*/ 2147483647 w 7"/>
                <a:gd name="T27" fmla="*/ 2147483647 h 112"/>
                <a:gd name="T28" fmla="*/ 2147483647 w 7"/>
                <a:gd name="T29" fmla="*/ 2147483647 h 112"/>
                <a:gd name="T30" fmla="*/ 2147483647 w 7"/>
                <a:gd name="T31" fmla="*/ 2147483647 h 112"/>
                <a:gd name="T32" fmla="*/ 2147483647 w 7"/>
                <a:gd name="T33" fmla="*/ 2147483647 h 112"/>
                <a:gd name="T34" fmla="*/ 2147483647 w 7"/>
                <a:gd name="T35" fmla="*/ 2147483647 h 112"/>
                <a:gd name="T36" fmla="*/ 2147483647 w 7"/>
                <a:gd name="T37" fmla="*/ 2147483647 h 112"/>
                <a:gd name="T38" fmla="*/ 2147483647 w 7"/>
                <a:gd name="T39" fmla="*/ 2147483647 h 112"/>
                <a:gd name="T40" fmla="*/ 2147483647 w 7"/>
                <a:gd name="T41" fmla="*/ 2147483647 h 112"/>
                <a:gd name="T42" fmla="*/ 2147483647 w 7"/>
                <a:gd name="T43" fmla="*/ 2147483647 h 112"/>
                <a:gd name="T44" fmla="*/ 2147483647 w 7"/>
                <a:gd name="T45" fmla="*/ 2147483647 h 112"/>
                <a:gd name="T46" fmla="*/ 2147483647 w 7"/>
                <a:gd name="T47" fmla="*/ 2147483647 h 112"/>
                <a:gd name="T48" fmla="*/ 2147483647 w 7"/>
                <a:gd name="T49" fmla="*/ 2147483647 h 112"/>
                <a:gd name="T50" fmla="*/ 2147483647 w 7"/>
                <a:gd name="T51" fmla="*/ 2147483647 h 112"/>
                <a:gd name="T52" fmla="*/ 2147483647 w 7"/>
                <a:gd name="T53" fmla="*/ 2147483647 h 112"/>
                <a:gd name="T54" fmla="*/ 2147483647 w 7"/>
                <a:gd name="T55" fmla="*/ 2147483647 h 112"/>
                <a:gd name="T56" fmla="*/ 2147483647 w 7"/>
                <a:gd name="T57" fmla="*/ 2147483647 h 112"/>
                <a:gd name="T58" fmla="*/ 2147483647 w 7"/>
                <a:gd name="T59" fmla="*/ 2147483647 h 112"/>
                <a:gd name="T60" fmla="*/ 2147483647 w 7"/>
                <a:gd name="T61" fmla="*/ 2147483647 h 112"/>
                <a:gd name="T62" fmla="*/ 2147483647 w 7"/>
                <a:gd name="T63" fmla="*/ 2147483647 h 112"/>
                <a:gd name="T64" fmla="*/ 2147483647 w 7"/>
                <a:gd name="T65" fmla="*/ 2147483647 h 112"/>
                <a:gd name="T66" fmla="*/ 2147483647 w 7"/>
                <a:gd name="T67" fmla="*/ 2147483647 h 112"/>
                <a:gd name="T68" fmla="*/ 2147483647 w 7"/>
                <a:gd name="T69" fmla="*/ 2147483647 h 112"/>
                <a:gd name="T70" fmla="*/ 2147483647 w 7"/>
                <a:gd name="T71" fmla="*/ 2147483647 h 112"/>
                <a:gd name="T72" fmla="*/ 2147483647 w 7"/>
                <a:gd name="T73" fmla="*/ 2147483647 h 112"/>
                <a:gd name="T74" fmla="*/ 2147483647 w 7"/>
                <a:gd name="T75" fmla="*/ 2147483647 h 112"/>
                <a:gd name="T76" fmla="*/ 2147483647 w 7"/>
                <a:gd name="T77" fmla="*/ 2147483647 h 112"/>
                <a:gd name="T78" fmla="*/ 2147483647 w 7"/>
                <a:gd name="T79" fmla="*/ 2147483647 h 112"/>
                <a:gd name="T80" fmla="*/ 2147483647 w 7"/>
                <a:gd name="T81" fmla="*/ 2147483647 h 112"/>
                <a:gd name="T82" fmla="*/ 2147483647 w 7"/>
                <a:gd name="T83" fmla="*/ 2147483647 h 112"/>
                <a:gd name="T84" fmla="*/ 2147483647 w 7"/>
                <a:gd name="T85" fmla="*/ 2147483647 h 112"/>
                <a:gd name="T86" fmla="*/ 2147483647 w 7"/>
                <a:gd name="T87" fmla="*/ 2147483647 h 112"/>
                <a:gd name="T88" fmla="*/ 2147483647 w 7"/>
                <a:gd name="T89" fmla="*/ 2147483647 h 112"/>
                <a:gd name="T90" fmla="*/ 2147483647 w 7"/>
                <a:gd name="T91" fmla="*/ 2147483647 h 112"/>
                <a:gd name="T92" fmla="*/ 2147483647 w 7"/>
                <a:gd name="T93" fmla="*/ 2147483647 h 112"/>
                <a:gd name="T94" fmla="*/ 2147483647 w 7"/>
                <a:gd name="T95" fmla="*/ 2147483647 h 112"/>
                <a:gd name="T96" fmla="*/ 2147483647 w 7"/>
                <a:gd name="T97" fmla="*/ 0 h 112"/>
                <a:gd name="T98" fmla="*/ 2147483647 w 7"/>
                <a:gd name="T99" fmla="*/ 0 h 112"/>
                <a:gd name="T100" fmla="*/ 2147483647 w 7"/>
                <a:gd name="T101" fmla="*/ 2147483647 h 112"/>
                <a:gd name="T102" fmla="*/ 2147483647 w 7"/>
                <a:gd name="T103" fmla="*/ 2147483647 h 112"/>
                <a:gd name="T104" fmla="*/ 2147483647 w 7"/>
                <a:gd name="T105" fmla="*/ 2147483647 h 112"/>
                <a:gd name="T106" fmla="*/ 2147483647 w 7"/>
                <a:gd name="T107" fmla="*/ 2147483647 h 112"/>
                <a:gd name="T108" fmla="*/ 2147483647 w 7"/>
                <a:gd name="T109" fmla="*/ 2147483647 h 112"/>
                <a:gd name="T110" fmla="*/ 2147483647 w 7"/>
                <a:gd name="T111" fmla="*/ 2147483647 h 112"/>
                <a:gd name="T112" fmla="*/ 2147483647 w 7"/>
                <a:gd name="T113" fmla="*/ 2147483647 h 112"/>
                <a:gd name="T114" fmla="*/ 2147483647 w 7"/>
                <a:gd name="T115" fmla="*/ 2147483647 h 112"/>
                <a:gd name="T116" fmla="*/ 2147483647 w 7"/>
                <a:gd name="T117" fmla="*/ 2147483647 h 112"/>
                <a:gd name="T118" fmla="*/ 2147483647 w 7"/>
                <a:gd name="T119" fmla="*/ 2147483647 h 112"/>
                <a:gd name="T120" fmla="*/ 2147483647 w 7"/>
                <a:gd name="T121" fmla="*/ 2147483647 h 112"/>
                <a:gd name="T122" fmla="*/ 2147483647 w 7"/>
                <a:gd name="T123" fmla="*/ 2147483647 h 1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12"/>
                <a:gd name="T188" fmla="*/ 7 w 7"/>
                <a:gd name="T189" fmla="*/ 112 h 1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12">
                  <a:moveTo>
                    <a:pt x="0" y="107"/>
                  </a:moveTo>
                  <a:lnTo>
                    <a:pt x="0" y="107"/>
                  </a:lnTo>
                  <a:lnTo>
                    <a:pt x="0" y="108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09"/>
                  </a:lnTo>
                  <a:lnTo>
                    <a:pt x="0" y="108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0" y="102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0" y="97"/>
                  </a:lnTo>
                  <a:lnTo>
                    <a:pt x="0" y="96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1" y="86"/>
                  </a:lnTo>
                  <a:lnTo>
                    <a:pt x="1" y="84"/>
                  </a:lnTo>
                  <a:lnTo>
                    <a:pt x="1" y="80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1" y="65"/>
                  </a:lnTo>
                  <a:lnTo>
                    <a:pt x="1" y="56"/>
                  </a:lnTo>
                  <a:lnTo>
                    <a:pt x="1" y="55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1" y="47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5"/>
                  </a:lnTo>
                  <a:lnTo>
                    <a:pt x="1" y="32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8"/>
                  </a:lnTo>
                  <a:lnTo>
                    <a:pt x="3" y="42"/>
                  </a:lnTo>
                  <a:lnTo>
                    <a:pt x="3" y="51"/>
                  </a:lnTo>
                  <a:lnTo>
                    <a:pt x="3" y="69"/>
                  </a:lnTo>
                  <a:lnTo>
                    <a:pt x="3" y="70"/>
                  </a:lnTo>
                  <a:lnTo>
                    <a:pt x="3" y="71"/>
                  </a:lnTo>
                  <a:lnTo>
                    <a:pt x="3" y="73"/>
                  </a:lnTo>
                  <a:lnTo>
                    <a:pt x="3" y="77"/>
                  </a:lnTo>
                  <a:lnTo>
                    <a:pt x="3" y="85"/>
                  </a:lnTo>
                  <a:lnTo>
                    <a:pt x="3" y="86"/>
                  </a:lnTo>
                  <a:lnTo>
                    <a:pt x="3" y="87"/>
                  </a:lnTo>
                  <a:lnTo>
                    <a:pt x="3" y="89"/>
                  </a:lnTo>
                  <a:lnTo>
                    <a:pt x="3" y="92"/>
                  </a:lnTo>
                  <a:lnTo>
                    <a:pt x="3" y="98"/>
                  </a:lnTo>
                  <a:lnTo>
                    <a:pt x="3" y="99"/>
                  </a:lnTo>
                  <a:lnTo>
                    <a:pt x="3" y="101"/>
                  </a:lnTo>
                  <a:lnTo>
                    <a:pt x="3" y="102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5"/>
                  </a:lnTo>
                  <a:lnTo>
                    <a:pt x="3" y="107"/>
                  </a:lnTo>
                  <a:lnTo>
                    <a:pt x="3" y="108"/>
                  </a:lnTo>
                  <a:lnTo>
                    <a:pt x="3" y="109"/>
                  </a:lnTo>
                  <a:lnTo>
                    <a:pt x="3" y="110"/>
                  </a:lnTo>
                  <a:lnTo>
                    <a:pt x="3" y="111"/>
                  </a:lnTo>
                  <a:lnTo>
                    <a:pt x="4" y="111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9"/>
                  </a:lnTo>
                  <a:lnTo>
                    <a:pt x="4" y="108"/>
                  </a:lnTo>
                  <a:lnTo>
                    <a:pt x="4" y="107"/>
                  </a:lnTo>
                  <a:lnTo>
                    <a:pt x="4" y="106"/>
                  </a:lnTo>
                  <a:lnTo>
                    <a:pt x="4" y="105"/>
                  </a:lnTo>
                  <a:lnTo>
                    <a:pt x="4" y="104"/>
                  </a:lnTo>
                  <a:lnTo>
                    <a:pt x="4" y="103"/>
                  </a:lnTo>
                  <a:lnTo>
                    <a:pt x="4" y="101"/>
                  </a:lnTo>
                  <a:lnTo>
                    <a:pt x="4" y="100"/>
                  </a:lnTo>
                  <a:lnTo>
                    <a:pt x="4" y="99"/>
                  </a:lnTo>
                  <a:lnTo>
                    <a:pt x="4" y="98"/>
                  </a:lnTo>
                  <a:lnTo>
                    <a:pt x="4" y="95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4" y="81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4" y="74"/>
                  </a:lnTo>
                  <a:lnTo>
                    <a:pt x="4" y="66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1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5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5"/>
                  </a:lnTo>
                  <a:lnTo>
                    <a:pt x="6" y="42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3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6" y="84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5"/>
                  </a:lnTo>
                  <a:lnTo>
                    <a:pt x="7" y="98"/>
                  </a:lnTo>
                  <a:lnTo>
                    <a:pt x="7" y="99"/>
                  </a:lnTo>
                  <a:lnTo>
                    <a:pt x="7" y="100"/>
                  </a:lnTo>
                  <a:lnTo>
                    <a:pt x="7" y="103"/>
                  </a:lnTo>
                  <a:lnTo>
                    <a:pt x="7" y="104"/>
                  </a:lnTo>
                  <a:lnTo>
                    <a:pt x="7" y="105"/>
                  </a:lnTo>
                  <a:lnTo>
                    <a:pt x="7" y="106"/>
                  </a:lnTo>
                  <a:lnTo>
                    <a:pt x="7" y="107"/>
                  </a:lnTo>
                  <a:lnTo>
                    <a:pt x="7" y="108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2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4701909" y="5182301"/>
              <a:ext cx="9415" cy="150167"/>
            </a:xfrm>
            <a:custGeom>
              <a:avLst/>
              <a:gdLst>
                <a:gd name="T0" fmla="*/ 0 w 7"/>
                <a:gd name="T1" fmla="*/ 2147483647 h 113"/>
                <a:gd name="T2" fmla="*/ 0 w 7"/>
                <a:gd name="T3" fmla="*/ 2147483647 h 113"/>
                <a:gd name="T4" fmla="*/ 0 w 7"/>
                <a:gd name="T5" fmla="*/ 2147483647 h 113"/>
                <a:gd name="T6" fmla="*/ 0 w 7"/>
                <a:gd name="T7" fmla="*/ 2147483647 h 113"/>
                <a:gd name="T8" fmla="*/ 0 w 7"/>
                <a:gd name="T9" fmla="*/ 2147483647 h 113"/>
                <a:gd name="T10" fmla="*/ 0 w 7"/>
                <a:gd name="T11" fmla="*/ 2147483647 h 113"/>
                <a:gd name="T12" fmla="*/ 0 w 7"/>
                <a:gd name="T13" fmla="*/ 2147483647 h 113"/>
                <a:gd name="T14" fmla="*/ 2147483647 w 7"/>
                <a:gd name="T15" fmla="*/ 2147483647 h 113"/>
                <a:gd name="T16" fmla="*/ 2147483647 w 7"/>
                <a:gd name="T17" fmla="*/ 2147483647 h 113"/>
                <a:gd name="T18" fmla="*/ 2147483647 w 7"/>
                <a:gd name="T19" fmla="*/ 2147483647 h 113"/>
                <a:gd name="T20" fmla="*/ 2147483647 w 7"/>
                <a:gd name="T21" fmla="*/ 2147483647 h 113"/>
                <a:gd name="T22" fmla="*/ 2147483647 w 7"/>
                <a:gd name="T23" fmla="*/ 2147483647 h 113"/>
                <a:gd name="T24" fmla="*/ 2147483647 w 7"/>
                <a:gd name="T25" fmla="*/ 2147483647 h 113"/>
                <a:gd name="T26" fmla="*/ 2147483647 w 7"/>
                <a:gd name="T27" fmla="*/ 2147483647 h 113"/>
                <a:gd name="T28" fmla="*/ 2147483647 w 7"/>
                <a:gd name="T29" fmla="*/ 2147483647 h 113"/>
                <a:gd name="T30" fmla="*/ 2147483647 w 7"/>
                <a:gd name="T31" fmla="*/ 0 h 113"/>
                <a:gd name="T32" fmla="*/ 2147483647 w 7"/>
                <a:gd name="T33" fmla="*/ 0 h 113"/>
                <a:gd name="T34" fmla="*/ 2147483647 w 7"/>
                <a:gd name="T35" fmla="*/ 0 h 113"/>
                <a:gd name="T36" fmla="*/ 2147483647 w 7"/>
                <a:gd name="T37" fmla="*/ 0 h 113"/>
                <a:gd name="T38" fmla="*/ 2147483647 w 7"/>
                <a:gd name="T39" fmla="*/ 2147483647 h 113"/>
                <a:gd name="T40" fmla="*/ 2147483647 w 7"/>
                <a:gd name="T41" fmla="*/ 2147483647 h 113"/>
                <a:gd name="T42" fmla="*/ 2147483647 w 7"/>
                <a:gd name="T43" fmla="*/ 2147483647 h 113"/>
                <a:gd name="T44" fmla="*/ 2147483647 w 7"/>
                <a:gd name="T45" fmla="*/ 2147483647 h 113"/>
                <a:gd name="T46" fmla="*/ 2147483647 w 7"/>
                <a:gd name="T47" fmla="*/ 2147483647 h 113"/>
                <a:gd name="T48" fmla="*/ 2147483647 w 7"/>
                <a:gd name="T49" fmla="*/ 2147483647 h 113"/>
                <a:gd name="T50" fmla="*/ 2147483647 w 7"/>
                <a:gd name="T51" fmla="*/ 2147483647 h 113"/>
                <a:gd name="T52" fmla="*/ 2147483647 w 7"/>
                <a:gd name="T53" fmla="*/ 2147483647 h 113"/>
                <a:gd name="T54" fmla="*/ 2147483647 w 7"/>
                <a:gd name="T55" fmla="*/ 2147483647 h 113"/>
                <a:gd name="T56" fmla="*/ 2147483647 w 7"/>
                <a:gd name="T57" fmla="*/ 2147483647 h 113"/>
                <a:gd name="T58" fmla="*/ 2147483647 w 7"/>
                <a:gd name="T59" fmla="*/ 2147483647 h 113"/>
                <a:gd name="T60" fmla="*/ 2147483647 w 7"/>
                <a:gd name="T61" fmla="*/ 2147483647 h 113"/>
                <a:gd name="T62" fmla="*/ 2147483647 w 7"/>
                <a:gd name="T63" fmla="*/ 2147483647 h 113"/>
                <a:gd name="T64" fmla="*/ 2147483647 w 7"/>
                <a:gd name="T65" fmla="*/ 2147483647 h 113"/>
                <a:gd name="T66" fmla="*/ 2147483647 w 7"/>
                <a:gd name="T67" fmla="*/ 2147483647 h 113"/>
                <a:gd name="T68" fmla="*/ 2147483647 w 7"/>
                <a:gd name="T69" fmla="*/ 2147483647 h 113"/>
                <a:gd name="T70" fmla="*/ 2147483647 w 7"/>
                <a:gd name="T71" fmla="*/ 2147483647 h 113"/>
                <a:gd name="T72" fmla="*/ 2147483647 w 7"/>
                <a:gd name="T73" fmla="*/ 2147483647 h 113"/>
                <a:gd name="T74" fmla="*/ 2147483647 w 7"/>
                <a:gd name="T75" fmla="*/ 2147483647 h 113"/>
                <a:gd name="T76" fmla="*/ 2147483647 w 7"/>
                <a:gd name="T77" fmla="*/ 2147483647 h 113"/>
                <a:gd name="T78" fmla="*/ 2147483647 w 7"/>
                <a:gd name="T79" fmla="*/ 2147483647 h 113"/>
                <a:gd name="T80" fmla="*/ 2147483647 w 7"/>
                <a:gd name="T81" fmla="*/ 2147483647 h 113"/>
                <a:gd name="T82" fmla="*/ 2147483647 w 7"/>
                <a:gd name="T83" fmla="*/ 2147483647 h 113"/>
                <a:gd name="T84" fmla="*/ 2147483647 w 7"/>
                <a:gd name="T85" fmla="*/ 2147483647 h 113"/>
                <a:gd name="T86" fmla="*/ 2147483647 w 7"/>
                <a:gd name="T87" fmla="*/ 2147483647 h 113"/>
                <a:gd name="T88" fmla="*/ 2147483647 w 7"/>
                <a:gd name="T89" fmla="*/ 2147483647 h 113"/>
                <a:gd name="T90" fmla="*/ 2147483647 w 7"/>
                <a:gd name="T91" fmla="*/ 2147483647 h 113"/>
                <a:gd name="T92" fmla="*/ 2147483647 w 7"/>
                <a:gd name="T93" fmla="*/ 2147483647 h 113"/>
                <a:gd name="T94" fmla="*/ 2147483647 w 7"/>
                <a:gd name="T95" fmla="*/ 2147483647 h 113"/>
                <a:gd name="T96" fmla="*/ 2147483647 w 7"/>
                <a:gd name="T97" fmla="*/ 2147483647 h 113"/>
                <a:gd name="T98" fmla="*/ 2147483647 w 7"/>
                <a:gd name="T99" fmla="*/ 2147483647 h 113"/>
                <a:gd name="T100" fmla="*/ 2147483647 w 7"/>
                <a:gd name="T101" fmla="*/ 2147483647 h 113"/>
                <a:gd name="T102" fmla="*/ 2147483647 w 7"/>
                <a:gd name="T103" fmla="*/ 2147483647 h 113"/>
                <a:gd name="T104" fmla="*/ 2147483647 w 7"/>
                <a:gd name="T105" fmla="*/ 2147483647 h 113"/>
                <a:gd name="T106" fmla="*/ 2147483647 w 7"/>
                <a:gd name="T107" fmla="*/ 2147483647 h 113"/>
                <a:gd name="T108" fmla="*/ 2147483647 w 7"/>
                <a:gd name="T109" fmla="*/ 2147483647 h 113"/>
                <a:gd name="T110" fmla="*/ 2147483647 w 7"/>
                <a:gd name="T111" fmla="*/ 2147483647 h 113"/>
                <a:gd name="T112" fmla="*/ 2147483647 w 7"/>
                <a:gd name="T113" fmla="*/ 2147483647 h 113"/>
                <a:gd name="T114" fmla="*/ 2147483647 w 7"/>
                <a:gd name="T115" fmla="*/ 2147483647 h 113"/>
                <a:gd name="T116" fmla="*/ 2147483647 w 7"/>
                <a:gd name="T117" fmla="*/ 2147483647 h 113"/>
                <a:gd name="T118" fmla="*/ 2147483647 w 7"/>
                <a:gd name="T119" fmla="*/ 2147483647 h 113"/>
                <a:gd name="T120" fmla="*/ 2147483647 w 7"/>
                <a:gd name="T121" fmla="*/ 2147483647 h 113"/>
                <a:gd name="T122" fmla="*/ 2147483647 w 7"/>
                <a:gd name="T123" fmla="*/ 2147483647 h 1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13"/>
                <a:gd name="T188" fmla="*/ 7 w 7"/>
                <a:gd name="T189" fmla="*/ 113 h 1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13">
                  <a:moveTo>
                    <a:pt x="0" y="112"/>
                  </a:moveTo>
                  <a:lnTo>
                    <a:pt x="0" y="112"/>
                  </a:lnTo>
                  <a:lnTo>
                    <a:pt x="0" y="113"/>
                  </a:lnTo>
                  <a:lnTo>
                    <a:pt x="0" y="112"/>
                  </a:lnTo>
                  <a:lnTo>
                    <a:pt x="0" y="111"/>
                  </a:lnTo>
                  <a:lnTo>
                    <a:pt x="0" y="110"/>
                  </a:lnTo>
                  <a:lnTo>
                    <a:pt x="0" y="109"/>
                  </a:lnTo>
                  <a:lnTo>
                    <a:pt x="0" y="108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1" y="95"/>
                  </a:lnTo>
                  <a:lnTo>
                    <a:pt x="1" y="89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1"/>
                  </a:lnTo>
                  <a:lnTo>
                    <a:pt x="1" y="74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5"/>
                  </a:lnTo>
                  <a:lnTo>
                    <a:pt x="1" y="53"/>
                  </a:lnTo>
                  <a:lnTo>
                    <a:pt x="1" y="48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4"/>
                  </a:lnTo>
                  <a:lnTo>
                    <a:pt x="3" y="50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3" y="54"/>
                  </a:lnTo>
                  <a:lnTo>
                    <a:pt x="3" y="59"/>
                  </a:lnTo>
                  <a:lnTo>
                    <a:pt x="3" y="68"/>
                  </a:lnTo>
                  <a:lnTo>
                    <a:pt x="3" y="69"/>
                  </a:lnTo>
                  <a:lnTo>
                    <a:pt x="3" y="70"/>
                  </a:lnTo>
                  <a:lnTo>
                    <a:pt x="3" y="72"/>
                  </a:lnTo>
                  <a:lnTo>
                    <a:pt x="3" y="76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86"/>
                  </a:lnTo>
                  <a:lnTo>
                    <a:pt x="3" y="88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3" y="95"/>
                  </a:lnTo>
                  <a:lnTo>
                    <a:pt x="3" y="98"/>
                  </a:lnTo>
                  <a:lnTo>
                    <a:pt x="3" y="99"/>
                  </a:lnTo>
                  <a:lnTo>
                    <a:pt x="3" y="101"/>
                  </a:lnTo>
                  <a:lnTo>
                    <a:pt x="3" y="102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5"/>
                  </a:lnTo>
                  <a:lnTo>
                    <a:pt x="3" y="106"/>
                  </a:lnTo>
                  <a:lnTo>
                    <a:pt x="3" y="108"/>
                  </a:lnTo>
                  <a:lnTo>
                    <a:pt x="3" y="109"/>
                  </a:lnTo>
                  <a:lnTo>
                    <a:pt x="3" y="110"/>
                  </a:lnTo>
                  <a:lnTo>
                    <a:pt x="3" y="111"/>
                  </a:lnTo>
                  <a:lnTo>
                    <a:pt x="3" y="112"/>
                  </a:lnTo>
                  <a:lnTo>
                    <a:pt x="4" y="112"/>
                  </a:lnTo>
                  <a:lnTo>
                    <a:pt x="4" y="113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9"/>
                  </a:lnTo>
                  <a:lnTo>
                    <a:pt x="4" y="108"/>
                  </a:lnTo>
                  <a:lnTo>
                    <a:pt x="4" y="107"/>
                  </a:lnTo>
                  <a:lnTo>
                    <a:pt x="4" y="106"/>
                  </a:lnTo>
                  <a:lnTo>
                    <a:pt x="4" y="105"/>
                  </a:lnTo>
                  <a:lnTo>
                    <a:pt x="4" y="104"/>
                  </a:lnTo>
                  <a:lnTo>
                    <a:pt x="4" y="101"/>
                  </a:lnTo>
                  <a:lnTo>
                    <a:pt x="4" y="100"/>
                  </a:lnTo>
                  <a:lnTo>
                    <a:pt x="4" y="99"/>
                  </a:lnTo>
                  <a:lnTo>
                    <a:pt x="4" y="96"/>
                  </a:lnTo>
                  <a:lnTo>
                    <a:pt x="4" y="95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89"/>
                  </a:lnTo>
                  <a:lnTo>
                    <a:pt x="4" y="82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3"/>
                  </a:lnTo>
                  <a:lnTo>
                    <a:pt x="6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6" y="81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7" y="92"/>
                  </a:lnTo>
                  <a:lnTo>
                    <a:pt x="7" y="95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3"/>
                  </a:lnTo>
                  <a:lnTo>
                    <a:pt x="7" y="104"/>
                  </a:lnTo>
                  <a:lnTo>
                    <a:pt x="7" y="105"/>
                  </a:lnTo>
                  <a:lnTo>
                    <a:pt x="7" y="106"/>
                  </a:lnTo>
                  <a:lnTo>
                    <a:pt x="7" y="107"/>
                  </a:lnTo>
                  <a:lnTo>
                    <a:pt x="7" y="108"/>
                  </a:lnTo>
                  <a:lnTo>
                    <a:pt x="7" y="109"/>
                  </a:lnTo>
                  <a:lnTo>
                    <a:pt x="7" y="11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4" name="Freeform 229"/>
            <p:cNvSpPr>
              <a:spLocks/>
            </p:cNvSpPr>
            <p:nvPr/>
          </p:nvSpPr>
          <p:spPr bwMode="auto">
            <a:xfrm>
              <a:off x="4711324" y="5184959"/>
              <a:ext cx="9415" cy="144852"/>
            </a:xfrm>
            <a:custGeom>
              <a:avLst/>
              <a:gdLst>
                <a:gd name="T0" fmla="*/ 0 w 7"/>
                <a:gd name="T1" fmla="*/ 2147483647 h 109"/>
                <a:gd name="T2" fmla="*/ 0 w 7"/>
                <a:gd name="T3" fmla="*/ 2147483647 h 109"/>
                <a:gd name="T4" fmla="*/ 0 w 7"/>
                <a:gd name="T5" fmla="*/ 2147483647 h 109"/>
                <a:gd name="T6" fmla="*/ 0 w 7"/>
                <a:gd name="T7" fmla="*/ 2147483647 h 109"/>
                <a:gd name="T8" fmla="*/ 0 w 7"/>
                <a:gd name="T9" fmla="*/ 2147483647 h 109"/>
                <a:gd name="T10" fmla="*/ 0 w 7"/>
                <a:gd name="T11" fmla="*/ 2147483647 h 109"/>
                <a:gd name="T12" fmla="*/ 0 w 7"/>
                <a:gd name="T13" fmla="*/ 2147483647 h 109"/>
                <a:gd name="T14" fmla="*/ 2147483647 w 7"/>
                <a:gd name="T15" fmla="*/ 2147483647 h 109"/>
                <a:gd name="T16" fmla="*/ 2147483647 w 7"/>
                <a:gd name="T17" fmla="*/ 2147483647 h 109"/>
                <a:gd name="T18" fmla="*/ 2147483647 w 7"/>
                <a:gd name="T19" fmla="*/ 2147483647 h 109"/>
                <a:gd name="T20" fmla="*/ 2147483647 w 7"/>
                <a:gd name="T21" fmla="*/ 2147483647 h 109"/>
                <a:gd name="T22" fmla="*/ 2147483647 w 7"/>
                <a:gd name="T23" fmla="*/ 2147483647 h 109"/>
                <a:gd name="T24" fmla="*/ 2147483647 w 7"/>
                <a:gd name="T25" fmla="*/ 2147483647 h 109"/>
                <a:gd name="T26" fmla="*/ 2147483647 w 7"/>
                <a:gd name="T27" fmla="*/ 2147483647 h 109"/>
                <a:gd name="T28" fmla="*/ 2147483647 w 7"/>
                <a:gd name="T29" fmla="*/ 2147483647 h 109"/>
                <a:gd name="T30" fmla="*/ 2147483647 w 7"/>
                <a:gd name="T31" fmla="*/ 2147483647 h 109"/>
                <a:gd name="T32" fmla="*/ 2147483647 w 7"/>
                <a:gd name="T33" fmla="*/ 2147483647 h 109"/>
                <a:gd name="T34" fmla="*/ 2147483647 w 7"/>
                <a:gd name="T35" fmla="*/ 0 h 109"/>
                <a:gd name="T36" fmla="*/ 2147483647 w 7"/>
                <a:gd name="T37" fmla="*/ 2147483647 h 109"/>
                <a:gd name="T38" fmla="*/ 2147483647 w 7"/>
                <a:gd name="T39" fmla="*/ 2147483647 h 109"/>
                <a:gd name="T40" fmla="*/ 2147483647 w 7"/>
                <a:gd name="T41" fmla="*/ 2147483647 h 109"/>
                <a:gd name="T42" fmla="*/ 2147483647 w 7"/>
                <a:gd name="T43" fmla="*/ 2147483647 h 109"/>
                <a:gd name="T44" fmla="*/ 2147483647 w 7"/>
                <a:gd name="T45" fmla="*/ 2147483647 h 109"/>
                <a:gd name="T46" fmla="*/ 2147483647 w 7"/>
                <a:gd name="T47" fmla="*/ 2147483647 h 109"/>
                <a:gd name="T48" fmla="*/ 2147483647 w 7"/>
                <a:gd name="T49" fmla="*/ 2147483647 h 109"/>
                <a:gd name="T50" fmla="*/ 2147483647 w 7"/>
                <a:gd name="T51" fmla="*/ 2147483647 h 109"/>
                <a:gd name="T52" fmla="*/ 2147483647 w 7"/>
                <a:gd name="T53" fmla="*/ 2147483647 h 109"/>
                <a:gd name="T54" fmla="*/ 2147483647 w 7"/>
                <a:gd name="T55" fmla="*/ 2147483647 h 109"/>
                <a:gd name="T56" fmla="*/ 2147483647 w 7"/>
                <a:gd name="T57" fmla="*/ 2147483647 h 109"/>
                <a:gd name="T58" fmla="*/ 2147483647 w 7"/>
                <a:gd name="T59" fmla="*/ 2147483647 h 109"/>
                <a:gd name="T60" fmla="*/ 2147483647 w 7"/>
                <a:gd name="T61" fmla="*/ 2147483647 h 109"/>
                <a:gd name="T62" fmla="*/ 2147483647 w 7"/>
                <a:gd name="T63" fmla="*/ 2147483647 h 109"/>
                <a:gd name="T64" fmla="*/ 2147483647 w 7"/>
                <a:gd name="T65" fmla="*/ 2147483647 h 109"/>
                <a:gd name="T66" fmla="*/ 2147483647 w 7"/>
                <a:gd name="T67" fmla="*/ 2147483647 h 109"/>
                <a:gd name="T68" fmla="*/ 2147483647 w 7"/>
                <a:gd name="T69" fmla="*/ 2147483647 h 109"/>
                <a:gd name="T70" fmla="*/ 2147483647 w 7"/>
                <a:gd name="T71" fmla="*/ 2147483647 h 109"/>
                <a:gd name="T72" fmla="*/ 2147483647 w 7"/>
                <a:gd name="T73" fmla="*/ 2147483647 h 109"/>
                <a:gd name="T74" fmla="*/ 2147483647 w 7"/>
                <a:gd name="T75" fmla="*/ 2147483647 h 109"/>
                <a:gd name="T76" fmla="*/ 2147483647 w 7"/>
                <a:gd name="T77" fmla="*/ 2147483647 h 109"/>
                <a:gd name="T78" fmla="*/ 2147483647 w 7"/>
                <a:gd name="T79" fmla="*/ 2147483647 h 109"/>
                <a:gd name="T80" fmla="*/ 2147483647 w 7"/>
                <a:gd name="T81" fmla="*/ 2147483647 h 109"/>
                <a:gd name="T82" fmla="*/ 2147483647 w 7"/>
                <a:gd name="T83" fmla="*/ 2147483647 h 109"/>
                <a:gd name="T84" fmla="*/ 2147483647 w 7"/>
                <a:gd name="T85" fmla="*/ 2147483647 h 109"/>
                <a:gd name="T86" fmla="*/ 2147483647 w 7"/>
                <a:gd name="T87" fmla="*/ 2147483647 h 109"/>
                <a:gd name="T88" fmla="*/ 2147483647 w 7"/>
                <a:gd name="T89" fmla="*/ 2147483647 h 109"/>
                <a:gd name="T90" fmla="*/ 2147483647 w 7"/>
                <a:gd name="T91" fmla="*/ 2147483647 h 109"/>
                <a:gd name="T92" fmla="*/ 2147483647 w 7"/>
                <a:gd name="T93" fmla="*/ 2147483647 h 109"/>
                <a:gd name="T94" fmla="*/ 2147483647 w 7"/>
                <a:gd name="T95" fmla="*/ 2147483647 h 109"/>
                <a:gd name="T96" fmla="*/ 2147483647 w 7"/>
                <a:gd name="T97" fmla="*/ 2147483647 h 109"/>
                <a:gd name="T98" fmla="*/ 2147483647 w 7"/>
                <a:gd name="T99" fmla="*/ 2147483647 h 109"/>
                <a:gd name="T100" fmla="*/ 2147483647 w 7"/>
                <a:gd name="T101" fmla="*/ 2147483647 h 109"/>
                <a:gd name="T102" fmla="*/ 2147483647 w 7"/>
                <a:gd name="T103" fmla="*/ 2147483647 h 109"/>
                <a:gd name="T104" fmla="*/ 2147483647 w 7"/>
                <a:gd name="T105" fmla="*/ 2147483647 h 109"/>
                <a:gd name="T106" fmla="*/ 2147483647 w 7"/>
                <a:gd name="T107" fmla="*/ 2147483647 h 109"/>
                <a:gd name="T108" fmla="*/ 2147483647 w 7"/>
                <a:gd name="T109" fmla="*/ 2147483647 h 109"/>
                <a:gd name="T110" fmla="*/ 2147483647 w 7"/>
                <a:gd name="T111" fmla="*/ 2147483647 h 109"/>
                <a:gd name="T112" fmla="*/ 2147483647 w 7"/>
                <a:gd name="T113" fmla="*/ 2147483647 h 109"/>
                <a:gd name="T114" fmla="*/ 2147483647 w 7"/>
                <a:gd name="T115" fmla="*/ 2147483647 h 109"/>
                <a:gd name="T116" fmla="*/ 2147483647 w 7"/>
                <a:gd name="T117" fmla="*/ 2147483647 h 109"/>
                <a:gd name="T118" fmla="*/ 2147483647 w 7"/>
                <a:gd name="T119" fmla="*/ 2147483647 h 109"/>
                <a:gd name="T120" fmla="*/ 2147483647 w 7"/>
                <a:gd name="T121" fmla="*/ 2147483647 h 109"/>
                <a:gd name="T122" fmla="*/ 2147483647 w 7"/>
                <a:gd name="T123" fmla="*/ 2147483647 h 1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109"/>
                <a:gd name="T188" fmla="*/ 7 w 7"/>
                <a:gd name="T189" fmla="*/ 109 h 10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109">
                  <a:moveTo>
                    <a:pt x="0" y="108"/>
                  </a:moveTo>
                  <a:lnTo>
                    <a:pt x="0" y="109"/>
                  </a:lnTo>
                  <a:lnTo>
                    <a:pt x="0" y="108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3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99"/>
                  </a:lnTo>
                  <a:lnTo>
                    <a:pt x="0" y="97"/>
                  </a:lnTo>
                  <a:lnTo>
                    <a:pt x="0" y="95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1"/>
                  </a:lnTo>
                  <a:lnTo>
                    <a:pt x="1" y="73"/>
                  </a:lnTo>
                  <a:lnTo>
                    <a:pt x="1" y="72"/>
                  </a:lnTo>
                  <a:lnTo>
                    <a:pt x="1" y="71"/>
                  </a:lnTo>
                  <a:lnTo>
                    <a:pt x="1" y="69"/>
                  </a:lnTo>
                  <a:lnTo>
                    <a:pt x="1" y="65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5"/>
                  </a:lnTo>
                  <a:lnTo>
                    <a:pt x="1" y="53"/>
                  </a:lnTo>
                  <a:lnTo>
                    <a:pt x="1" y="49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3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4"/>
                  </a:lnTo>
                  <a:lnTo>
                    <a:pt x="3" y="38"/>
                  </a:lnTo>
                  <a:lnTo>
                    <a:pt x="3" y="46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5"/>
                  </a:lnTo>
                  <a:lnTo>
                    <a:pt x="3" y="70"/>
                  </a:lnTo>
                  <a:lnTo>
                    <a:pt x="3" y="77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3" y="81"/>
                  </a:lnTo>
                  <a:lnTo>
                    <a:pt x="3" y="85"/>
                  </a:lnTo>
                  <a:lnTo>
                    <a:pt x="3" y="91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3" y="94"/>
                  </a:lnTo>
                  <a:lnTo>
                    <a:pt x="3" y="97"/>
                  </a:lnTo>
                  <a:lnTo>
                    <a:pt x="3" y="98"/>
                  </a:lnTo>
                  <a:lnTo>
                    <a:pt x="3" y="99"/>
                  </a:lnTo>
                  <a:lnTo>
                    <a:pt x="3" y="101"/>
                  </a:lnTo>
                  <a:lnTo>
                    <a:pt x="3" y="102"/>
                  </a:lnTo>
                  <a:lnTo>
                    <a:pt x="3" y="103"/>
                  </a:lnTo>
                  <a:lnTo>
                    <a:pt x="4" y="104"/>
                  </a:lnTo>
                  <a:lnTo>
                    <a:pt x="4" y="105"/>
                  </a:lnTo>
                  <a:lnTo>
                    <a:pt x="4" y="106"/>
                  </a:lnTo>
                  <a:lnTo>
                    <a:pt x="4" y="107"/>
                  </a:lnTo>
                  <a:lnTo>
                    <a:pt x="4" y="106"/>
                  </a:lnTo>
                  <a:lnTo>
                    <a:pt x="4" y="105"/>
                  </a:lnTo>
                  <a:lnTo>
                    <a:pt x="4" y="104"/>
                  </a:lnTo>
                  <a:lnTo>
                    <a:pt x="4" y="103"/>
                  </a:lnTo>
                  <a:lnTo>
                    <a:pt x="4" y="102"/>
                  </a:lnTo>
                  <a:lnTo>
                    <a:pt x="4" y="101"/>
                  </a:lnTo>
                  <a:lnTo>
                    <a:pt x="4" y="99"/>
                  </a:lnTo>
                  <a:lnTo>
                    <a:pt x="4" y="98"/>
                  </a:lnTo>
                  <a:lnTo>
                    <a:pt x="4" y="97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1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4" y="66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5" y="47"/>
                  </a:lnTo>
                  <a:lnTo>
                    <a:pt x="5" y="43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55"/>
                  </a:lnTo>
                  <a:lnTo>
                    <a:pt x="6" y="56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3"/>
                  </a:lnTo>
                  <a:lnTo>
                    <a:pt x="6" y="70"/>
                  </a:lnTo>
                  <a:lnTo>
                    <a:pt x="6" y="71"/>
                  </a:lnTo>
                  <a:lnTo>
                    <a:pt x="6" y="72"/>
                  </a:lnTo>
                  <a:lnTo>
                    <a:pt x="6" y="73"/>
                  </a:lnTo>
                  <a:lnTo>
                    <a:pt x="7" y="77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6"/>
                  </a:lnTo>
                  <a:lnTo>
                    <a:pt x="7" y="89"/>
                  </a:lnTo>
                  <a:lnTo>
                    <a:pt x="7" y="90"/>
                  </a:lnTo>
                  <a:lnTo>
                    <a:pt x="7" y="92"/>
                  </a:lnTo>
                  <a:lnTo>
                    <a:pt x="7" y="94"/>
                  </a:lnTo>
                  <a:lnTo>
                    <a:pt x="7" y="95"/>
                  </a:lnTo>
                  <a:lnTo>
                    <a:pt x="7" y="96"/>
                  </a:lnTo>
                  <a:lnTo>
                    <a:pt x="7" y="97"/>
                  </a:lnTo>
                  <a:lnTo>
                    <a:pt x="7" y="98"/>
                  </a:lnTo>
                  <a:lnTo>
                    <a:pt x="7" y="99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3"/>
                  </a:lnTo>
                  <a:lnTo>
                    <a:pt x="7" y="104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5" name="Freeform 230"/>
            <p:cNvSpPr>
              <a:spLocks/>
            </p:cNvSpPr>
            <p:nvPr/>
          </p:nvSpPr>
          <p:spPr bwMode="auto">
            <a:xfrm>
              <a:off x="4720739" y="5192932"/>
              <a:ext cx="9415" cy="130233"/>
            </a:xfrm>
            <a:custGeom>
              <a:avLst/>
              <a:gdLst>
                <a:gd name="T0" fmla="*/ 0 w 7"/>
                <a:gd name="T1" fmla="*/ 2147483647 h 98"/>
                <a:gd name="T2" fmla="*/ 0 w 7"/>
                <a:gd name="T3" fmla="*/ 2147483647 h 98"/>
                <a:gd name="T4" fmla="*/ 0 w 7"/>
                <a:gd name="T5" fmla="*/ 2147483647 h 98"/>
                <a:gd name="T6" fmla="*/ 0 w 7"/>
                <a:gd name="T7" fmla="*/ 2147483647 h 98"/>
                <a:gd name="T8" fmla="*/ 2147483647 w 7"/>
                <a:gd name="T9" fmla="*/ 2147483647 h 98"/>
                <a:gd name="T10" fmla="*/ 2147483647 w 7"/>
                <a:gd name="T11" fmla="*/ 2147483647 h 98"/>
                <a:gd name="T12" fmla="*/ 2147483647 w 7"/>
                <a:gd name="T13" fmla="*/ 2147483647 h 98"/>
                <a:gd name="T14" fmla="*/ 2147483647 w 7"/>
                <a:gd name="T15" fmla="*/ 2147483647 h 98"/>
                <a:gd name="T16" fmla="*/ 2147483647 w 7"/>
                <a:gd name="T17" fmla="*/ 2147483647 h 98"/>
                <a:gd name="T18" fmla="*/ 2147483647 w 7"/>
                <a:gd name="T19" fmla="*/ 2147483647 h 98"/>
                <a:gd name="T20" fmla="*/ 2147483647 w 7"/>
                <a:gd name="T21" fmla="*/ 2147483647 h 98"/>
                <a:gd name="T22" fmla="*/ 2147483647 w 7"/>
                <a:gd name="T23" fmla="*/ 2147483647 h 98"/>
                <a:gd name="T24" fmla="*/ 2147483647 w 7"/>
                <a:gd name="T25" fmla="*/ 2147483647 h 98"/>
                <a:gd name="T26" fmla="*/ 2147483647 w 7"/>
                <a:gd name="T27" fmla="*/ 2147483647 h 98"/>
                <a:gd name="T28" fmla="*/ 2147483647 w 7"/>
                <a:gd name="T29" fmla="*/ 0 h 98"/>
                <a:gd name="T30" fmla="*/ 2147483647 w 7"/>
                <a:gd name="T31" fmla="*/ 0 h 98"/>
                <a:gd name="T32" fmla="*/ 2147483647 w 7"/>
                <a:gd name="T33" fmla="*/ 2147483647 h 98"/>
                <a:gd name="T34" fmla="*/ 2147483647 w 7"/>
                <a:gd name="T35" fmla="*/ 2147483647 h 98"/>
                <a:gd name="T36" fmla="*/ 2147483647 w 7"/>
                <a:gd name="T37" fmla="*/ 2147483647 h 98"/>
                <a:gd name="T38" fmla="*/ 2147483647 w 7"/>
                <a:gd name="T39" fmla="*/ 2147483647 h 98"/>
                <a:gd name="T40" fmla="*/ 2147483647 w 7"/>
                <a:gd name="T41" fmla="*/ 2147483647 h 98"/>
                <a:gd name="T42" fmla="*/ 2147483647 w 7"/>
                <a:gd name="T43" fmla="*/ 2147483647 h 98"/>
                <a:gd name="T44" fmla="*/ 2147483647 w 7"/>
                <a:gd name="T45" fmla="*/ 2147483647 h 98"/>
                <a:gd name="T46" fmla="*/ 2147483647 w 7"/>
                <a:gd name="T47" fmla="*/ 2147483647 h 98"/>
                <a:gd name="T48" fmla="*/ 2147483647 w 7"/>
                <a:gd name="T49" fmla="*/ 2147483647 h 98"/>
                <a:gd name="T50" fmla="*/ 2147483647 w 7"/>
                <a:gd name="T51" fmla="*/ 2147483647 h 98"/>
                <a:gd name="T52" fmla="*/ 2147483647 w 7"/>
                <a:gd name="T53" fmla="*/ 2147483647 h 98"/>
                <a:gd name="T54" fmla="*/ 2147483647 w 7"/>
                <a:gd name="T55" fmla="*/ 2147483647 h 98"/>
                <a:gd name="T56" fmla="*/ 2147483647 w 7"/>
                <a:gd name="T57" fmla="*/ 2147483647 h 98"/>
                <a:gd name="T58" fmla="*/ 2147483647 w 7"/>
                <a:gd name="T59" fmla="*/ 2147483647 h 98"/>
                <a:gd name="T60" fmla="*/ 2147483647 w 7"/>
                <a:gd name="T61" fmla="*/ 2147483647 h 98"/>
                <a:gd name="T62" fmla="*/ 2147483647 w 7"/>
                <a:gd name="T63" fmla="*/ 2147483647 h 98"/>
                <a:gd name="T64" fmla="*/ 2147483647 w 7"/>
                <a:gd name="T65" fmla="*/ 2147483647 h 98"/>
                <a:gd name="T66" fmla="*/ 2147483647 w 7"/>
                <a:gd name="T67" fmla="*/ 2147483647 h 98"/>
                <a:gd name="T68" fmla="*/ 2147483647 w 7"/>
                <a:gd name="T69" fmla="*/ 2147483647 h 98"/>
                <a:gd name="T70" fmla="*/ 2147483647 w 7"/>
                <a:gd name="T71" fmla="*/ 2147483647 h 98"/>
                <a:gd name="T72" fmla="*/ 2147483647 w 7"/>
                <a:gd name="T73" fmla="*/ 2147483647 h 98"/>
                <a:gd name="T74" fmla="*/ 2147483647 w 7"/>
                <a:gd name="T75" fmla="*/ 2147483647 h 98"/>
                <a:gd name="T76" fmla="*/ 2147483647 w 7"/>
                <a:gd name="T77" fmla="*/ 2147483647 h 98"/>
                <a:gd name="T78" fmla="*/ 2147483647 w 7"/>
                <a:gd name="T79" fmla="*/ 2147483647 h 98"/>
                <a:gd name="T80" fmla="*/ 2147483647 w 7"/>
                <a:gd name="T81" fmla="*/ 2147483647 h 98"/>
                <a:gd name="T82" fmla="*/ 2147483647 w 7"/>
                <a:gd name="T83" fmla="*/ 2147483647 h 98"/>
                <a:gd name="T84" fmla="*/ 2147483647 w 7"/>
                <a:gd name="T85" fmla="*/ 2147483647 h 98"/>
                <a:gd name="T86" fmla="*/ 2147483647 w 7"/>
                <a:gd name="T87" fmla="*/ 2147483647 h 98"/>
                <a:gd name="T88" fmla="*/ 2147483647 w 7"/>
                <a:gd name="T89" fmla="*/ 2147483647 h 98"/>
                <a:gd name="T90" fmla="*/ 2147483647 w 7"/>
                <a:gd name="T91" fmla="*/ 2147483647 h 98"/>
                <a:gd name="T92" fmla="*/ 2147483647 w 7"/>
                <a:gd name="T93" fmla="*/ 2147483647 h 98"/>
                <a:gd name="T94" fmla="*/ 2147483647 w 7"/>
                <a:gd name="T95" fmla="*/ 2147483647 h 98"/>
                <a:gd name="T96" fmla="*/ 2147483647 w 7"/>
                <a:gd name="T97" fmla="*/ 2147483647 h 98"/>
                <a:gd name="T98" fmla="*/ 2147483647 w 7"/>
                <a:gd name="T99" fmla="*/ 2147483647 h 98"/>
                <a:gd name="T100" fmla="*/ 2147483647 w 7"/>
                <a:gd name="T101" fmla="*/ 2147483647 h 98"/>
                <a:gd name="T102" fmla="*/ 2147483647 w 7"/>
                <a:gd name="T103" fmla="*/ 2147483647 h 98"/>
                <a:gd name="T104" fmla="*/ 2147483647 w 7"/>
                <a:gd name="T105" fmla="*/ 2147483647 h 98"/>
                <a:gd name="T106" fmla="*/ 2147483647 w 7"/>
                <a:gd name="T107" fmla="*/ 2147483647 h 98"/>
                <a:gd name="T108" fmla="*/ 2147483647 w 7"/>
                <a:gd name="T109" fmla="*/ 2147483647 h 98"/>
                <a:gd name="T110" fmla="*/ 2147483647 w 7"/>
                <a:gd name="T111" fmla="*/ 2147483647 h 98"/>
                <a:gd name="T112" fmla="*/ 2147483647 w 7"/>
                <a:gd name="T113" fmla="*/ 2147483647 h 98"/>
                <a:gd name="T114" fmla="*/ 2147483647 w 7"/>
                <a:gd name="T115" fmla="*/ 2147483647 h 98"/>
                <a:gd name="T116" fmla="*/ 2147483647 w 7"/>
                <a:gd name="T117" fmla="*/ 2147483647 h 98"/>
                <a:gd name="T118" fmla="*/ 2147483647 w 7"/>
                <a:gd name="T119" fmla="*/ 2147483647 h 98"/>
                <a:gd name="T120" fmla="*/ 2147483647 w 7"/>
                <a:gd name="T121" fmla="*/ 2147483647 h 98"/>
                <a:gd name="T122" fmla="*/ 2147483647 w 7"/>
                <a:gd name="T123" fmla="*/ 2147483647 h 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98"/>
                <a:gd name="T188" fmla="*/ 7 w 7"/>
                <a:gd name="T189" fmla="*/ 98 h 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98">
                  <a:moveTo>
                    <a:pt x="0" y="98"/>
                  </a:moveTo>
                  <a:lnTo>
                    <a:pt x="0" y="98"/>
                  </a:lnTo>
                  <a:lnTo>
                    <a:pt x="0" y="97"/>
                  </a:lnTo>
                  <a:lnTo>
                    <a:pt x="0" y="96"/>
                  </a:lnTo>
                  <a:lnTo>
                    <a:pt x="0" y="95"/>
                  </a:lnTo>
                  <a:lnTo>
                    <a:pt x="0" y="94"/>
                  </a:lnTo>
                  <a:lnTo>
                    <a:pt x="0" y="93"/>
                  </a:lnTo>
                  <a:lnTo>
                    <a:pt x="0" y="92"/>
                  </a:lnTo>
                  <a:lnTo>
                    <a:pt x="1" y="90"/>
                  </a:lnTo>
                  <a:lnTo>
                    <a:pt x="1" y="89"/>
                  </a:lnTo>
                  <a:lnTo>
                    <a:pt x="1" y="88"/>
                  </a:lnTo>
                  <a:lnTo>
                    <a:pt x="1" y="85"/>
                  </a:lnTo>
                  <a:lnTo>
                    <a:pt x="1" y="79"/>
                  </a:lnTo>
                  <a:lnTo>
                    <a:pt x="1" y="78"/>
                  </a:lnTo>
                  <a:lnTo>
                    <a:pt x="1" y="76"/>
                  </a:lnTo>
                  <a:lnTo>
                    <a:pt x="1" y="73"/>
                  </a:lnTo>
                  <a:lnTo>
                    <a:pt x="1" y="66"/>
                  </a:lnTo>
                  <a:lnTo>
                    <a:pt x="1" y="51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7"/>
                  </a:lnTo>
                  <a:lnTo>
                    <a:pt x="1" y="44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7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8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8"/>
                  </a:lnTo>
                  <a:lnTo>
                    <a:pt x="3" y="61"/>
                  </a:lnTo>
                  <a:lnTo>
                    <a:pt x="3" y="68"/>
                  </a:lnTo>
                  <a:lnTo>
                    <a:pt x="3" y="69"/>
                  </a:lnTo>
                  <a:lnTo>
                    <a:pt x="3" y="71"/>
                  </a:lnTo>
                  <a:lnTo>
                    <a:pt x="3" y="74"/>
                  </a:lnTo>
                  <a:lnTo>
                    <a:pt x="3" y="75"/>
                  </a:lnTo>
                  <a:lnTo>
                    <a:pt x="3" y="76"/>
                  </a:lnTo>
                  <a:lnTo>
                    <a:pt x="3" y="77"/>
                  </a:lnTo>
                  <a:lnTo>
                    <a:pt x="3" y="80"/>
                  </a:lnTo>
                  <a:lnTo>
                    <a:pt x="3" y="81"/>
                  </a:lnTo>
                  <a:lnTo>
                    <a:pt x="3" y="83"/>
                  </a:lnTo>
                  <a:lnTo>
                    <a:pt x="3" y="85"/>
                  </a:lnTo>
                  <a:lnTo>
                    <a:pt x="3" y="86"/>
                  </a:lnTo>
                  <a:lnTo>
                    <a:pt x="3" y="87"/>
                  </a:lnTo>
                  <a:lnTo>
                    <a:pt x="3" y="89"/>
                  </a:lnTo>
                  <a:lnTo>
                    <a:pt x="3" y="90"/>
                  </a:lnTo>
                  <a:lnTo>
                    <a:pt x="3" y="91"/>
                  </a:lnTo>
                  <a:lnTo>
                    <a:pt x="3" y="92"/>
                  </a:lnTo>
                  <a:lnTo>
                    <a:pt x="3" y="93"/>
                  </a:lnTo>
                  <a:lnTo>
                    <a:pt x="4" y="93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7"/>
                  </a:lnTo>
                  <a:lnTo>
                    <a:pt x="4" y="86"/>
                  </a:lnTo>
                  <a:lnTo>
                    <a:pt x="4" y="85"/>
                  </a:lnTo>
                  <a:lnTo>
                    <a:pt x="4" y="83"/>
                  </a:lnTo>
                  <a:lnTo>
                    <a:pt x="4" y="82"/>
                  </a:lnTo>
                  <a:lnTo>
                    <a:pt x="4" y="81"/>
                  </a:lnTo>
                  <a:lnTo>
                    <a:pt x="4" y="78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69"/>
                  </a:lnTo>
                  <a:lnTo>
                    <a:pt x="4" y="66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4" y="55"/>
                  </a:lnTo>
                  <a:lnTo>
                    <a:pt x="5" y="52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39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3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2"/>
                  </a:lnTo>
                  <a:lnTo>
                    <a:pt x="7" y="55"/>
                  </a:lnTo>
                  <a:lnTo>
                    <a:pt x="7" y="61"/>
                  </a:lnTo>
                  <a:lnTo>
                    <a:pt x="7" y="62"/>
                  </a:lnTo>
                  <a:lnTo>
                    <a:pt x="7" y="63"/>
                  </a:lnTo>
                  <a:lnTo>
                    <a:pt x="7" y="64"/>
                  </a:lnTo>
                  <a:lnTo>
                    <a:pt x="7" y="67"/>
                  </a:lnTo>
                  <a:lnTo>
                    <a:pt x="7" y="72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9"/>
                  </a:lnTo>
                  <a:lnTo>
                    <a:pt x="7" y="90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" name="Freeform 231"/>
            <p:cNvSpPr>
              <a:spLocks/>
            </p:cNvSpPr>
            <p:nvPr/>
          </p:nvSpPr>
          <p:spPr bwMode="auto">
            <a:xfrm>
              <a:off x="4730153" y="5204892"/>
              <a:ext cx="9415" cy="107642"/>
            </a:xfrm>
            <a:custGeom>
              <a:avLst/>
              <a:gdLst>
                <a:gd name="T0" fmla="*/ 0 w 7"/>
                <a:gd name="T1" fmla="*/ 2147483647 h 81"/>
                <a:gd name="T2" fmla="*/ 0 w 7"/>
                <a:gd name="T3" fmla="*/ 2147483647 h 81"/>
                <a:gd name="T4" fmla="*/ 0 w 7"/>
                <a:gd name="T5" fmla="*/ 2147483647 h 81"/>
                <a:gd name="T6" fmla="*/ 0 w 7"/>
                <a:gd name="T7" fmla="*/ 2147483647 h 81"/>
                <a:gd name="T8" fmla="*/ 2147483647 w 7"/>
                <a:gd name="T9" fmla="*/ 2147483647 h 81"/>
                <a:gd name="T10" fmla="*/ 2147483647 w 7"/>
                <a:gd name="T11" fmla="*/ 2147483647 h 81"/>
                <a:gd name="T12" fmla="*/ 2147483647 w 7"/>
                <a:gd name="T13" fmla="*/ 2147483647 h 81"/>
                <a:gd name="T14" fmla="*/ 2147483647 w 7"/>
                <a:gd name="T15" fmla="*/ 2147483647 h 81"/>
                <a:gd name="T16" fmla="*/ 2147483647 w 7"/>
                <a:gd name="T17" fmla="*/ 2147483647 h 81"/>
                <a:gd name="T18" fmla="*/ 2147483647 w 7"/>
                <a:gd name="T19" fmla="*/ 2147483647 h 81"/>
                <a:gd name="T20" fmla="*/ 2147483647 w 7"/>
                <a:gd name="T21" fmla="*/ 2147483647 h 81"/>
                <a:gd name="T22" fmla="*/ 2147483647 w 7"/>
                <a:gd name="T23" fmla="*/ 2147483647 h 81"/>
                <a:gd name="T24" fmla="*/ 2147483647 w 7"/>
                <a:gd name="T25" fmla="*/ 2147483647 h 81"/>
                <a:gd name="T26" fmla="*/ 2147483647 w 7"/>
                <a:gd name="T27" fmla="*/ 0 h 81"/>
                <a:gd name="T28" fmla="*/ 2147483647 w 7"/>
                <a:gd name="T29" fmla="*/ 0 h 81"/>
                <a:gd name="T30" fmla="*/ 2147483647 w 7"/>
                <a:gd name="T31" fmla="*/ 0 h 81"/>
                <a:gd name="T32" fmla="*/ 2147483647 w 7"/>
                <a:gd name="T33" fmla="*/ 0 h 81"/>
                <a:gd name="T34" fmla="*/ 2147483647 w 7"/>
                <a:gd name="T35" fmla="*/ 2147483647 h 81"/>
                <a:gd name="T36" fmla="*/ 2147483647 w 7"/>
                <a:gd name="T37" fmla="*/ 2147483647 h 81"/>
                <a:gd name="T38" fmla="*/ 2147483647 w 7"/>
                <a:gd name="T39" fmla="*/ 2147483647 h 81"/>
                <a:gd name="T40" fmla="*/ 2147483647 w 7"/>
                <a:gd name="T41" fmla="*/ 2147483647 h 81"/>
                <a:gd name="T42" fmla="*/ 2147483647 w 7"/>
                <a:gd name="T43" fmla="*/ 2147483647 h 81"/>
                <a:gd name="T44" fmla="*/ 2147483647 w 7"/>
                <a:gd name="T45" fmla="*/ 2147483647 h 81"/>
                <a:gd name="T46" fmla="*/ 2147483647 w 7"/>
                <a:gd name="T47" fmla="*/ 2147483647 h 81"/>
                <a:gd name="T48" fmla="*/ 2147483647 w 7"/>
                <a:gd name="T49" fmla="*/ 2147483647 h 81"/>
                <a:gd name="T50" fmla="*/ 2147483647 w 7"/>
                <a:gd name="T51" fmla="*/ 2147483647 h 81"/>
                <a:gd name="T52" fmla="*/ 2147483647 w 7"/>
                <a:gd name="T53" fmla="*/ 2147483647 h 81"/>
                <a:gd name="T54" fmla="*/ 2147483647 w 7"/>
                <a:gd name="T55" fmla="*/ 2147483647 h 81"/>
                <a:gd name="T56" fmla="*/ 2147483647 w 7"/>
                <a:gd name="T57" fmla="*/ 2147483647 h 81"/>
                <a:gd name="T58" fmla="*/ 2147483647 w 7"/>
                <a:gd name="T59" fmla="*/ 2147483647 h 81"/>
                <a:gd name="T60" fmla="*/ 2147483647 w 7"/>
                <a:gd name="T61" fmla="*/ 2147483647 h 81"/>
                <a:gd name="T62" fmla="*/ 2147483647 w 7"/>
                <a:gd name="T63" fmla="*/ 2147483647 h 81"/>
                <a:gd name="T64" fmla="*/ 2147483647 w 7"/>
                <a:gd name="T65" fmla="*/ 2147483647 h 81"/>
                <a:gd name="T66" fmla="*/ 2147483647 w 7"/>
                <a:gd name="T67" fmla="*/ 2147483647 h 81"/>
                <a:gd name="T68" fmla="*/ 2147483647 w 7"/>
                <a:gd name="T69" fmla="*/ 2147483647 h 81"/>
                <a:gd name="T70" fmla="*/ 2147483647 w 7"/>
                <a:gd name="T71" fmla="*/ 2147483647 h 81"/>
                <a:gd name="T72" fmla="*/ 2147483647 w 7"/>
                <a:gd name="T73" fmla="*/ 2147483647 h 81"/>
                <a:gd name="T74" fmla="*/ 2147483647 w 7"/>
                <a:gd name="T75" fmla="*/ 2147483647 h 81"/>
                <a:gd name="T76" fmla="*/ 2147483647 w 7"/>
                <a:gd name="T77" fmla="*/ 2147483647 h 81"/>
                <a:gd name="T78" fmla="*/ 2147483647 w 7"/>
                <a:gd name="T79" fmla="*/ 2147483647 h 81"/>
                <a:gd name="T80" fmla="*/ 2147483647 w 7"/>
                <a:gd name="T81" fmla="*/ 2147483647 h 81"/>
                <a:gd name="T82" fmla="*/ 2147483647 w 7"/>
                <a:gd name="T83" fmla="*/ 2147483647 h 81"/>
                <a:gd name="T84" fmla="*/ 2147483647 w 7"/>
                <a:gd name="T85" fmla="*/ 2147483647 h 81"/>
                <a:gd name="T86" fmla="*/ 2147483647 w 7"/>
                <a:gd name="T87" fmla="*/ 2147483647 h 81"/>
                <a:gd name="T88" fmla="*/ 2147483647 w 7"/>
                <a:gd name="T89" fmla="*/ 2147483647 h 81"/>
                <a:gd name="T90" fmla="*/ 2147483647 w 7"/>
                <a:gd name="T91" fmla="*/ 2147483647 h 81"/>
                <a:gd name="T92" fmla="*/ 2147483647 w 7"/>
                <a:gd name="T93" fmla="*/ 2147483647 h 81"/>
                <a:gd name="T94" fmla="*/ 2147483647 w 7"/>
                <a:gd name="T95" fmla="*/ 2147483647 h 81"/>
                <a:gd name="T96" fmla="*/ 2147483647 w 7"/>
                <a:gd name="T97" fmla="*/ 2147483647 h 81"/>
                <a:gd name="T98" fmla="*/ 2147483647 w 7"/>
                <a:gd name="T99" fmla="*/ 2147483647 h 81"/>
                <a:gd name="T100" fmla="*/ 2147483647 w 7"/>
                <a:gd name="T101" fmla="*/ 2147483647 h 81"/>
                <a:gd name="T102" fmla="*/ 2147483647 w 7"/>
                <a:gd name="T103" fmla="*/ 2147483647 h 81"/>
                <a:gd name="T104" fmla="*/ 2147483647 w 7"/>
                <a:gd name="T105" fmla="*/ 2147483647 h 81"/>
                <a:gd name="T106" fmla="*/ 2147483647 w 7"/>
                <a:gd name="T107" fmla="*/ 2147483647 h 81"/>
                <a:gd name="T108" fmla="*/ 2147483647 w 7"/>
                <a:gd name="T109" fmla="*/ 2147483647 h 81"/>
                <a:gd name="T110" fmla="*/ 2147483647 w 7"/>
                <a:gd name="T111" fmla="*/ 2147483647 h 81"/>
                <a:gd name="T112" fmla="*/ 2147483647 w 7"/>
                <a:gd name="T113" fmla="*/ 2147483647 h 81"/>
                <a:gd name="T114" fmla="*/ 2147483647 w 7"/>
                <a:gd name="T115" fmla="*/ 2147483647 h 81"/>
                <a:gd name="T116" fmla="*/ 2147483647 w 7"/>
                <a:gd name="T117" fmla="*/ 2147483647 h 81"/>
                <a:gd name="T118" fmla="*/ 2147483647 w 7"/>
                <a:gd name="T119" fmla="*/ 2147483647 h 81"/>
                <a:gd name="T120" fmla="*/ 2147483647 w 7"/>
                <a:gd name="T121" fmla="*/ 2147483647 h 81"/>
                <a:gd name="T122" fmla="*/ 2147483647 w 7"/>
                <a:gd name="T123" fmla="*/ 2147483647 h 8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81"/>
                <a:gd name="T188" fmla="*/ 7 w 7"/>
                <a:gd name="T189" fmla="*/ 81 h 8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81">
                  <a:moveTo>
                    <a:pt x="0" y="81"/>
                  </a:moveTo>
                  <a:lnTo>
                    <a:pt x="0" y="81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8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0" y="74"/>
                  </a:lnTo>
                  <a:lnTo>
                    <a:pt x="1" y="73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1" y="65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5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1" y="49"/>
                  </a:lnTo>
                  <a:lnTo>
                    <a:pt x="1" y="42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6"/>
                  </a:lnTo>
                  <a:lnTo>
                    <a:pt x="3" y="32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8"/>
                  </a:lnTo>
                  <a:lnTo>
                    <a:pt x="3" y="69"/>
                  </a:lnTo>
                  <a:lnTo>
                    <a:pt x="3" y="70"/>
                  </a:lnTo>
                  <a:lnTo>
                    <a:pt x="3" y="72"/>
                  </a:lnTo>
                  <a:lnTo>
                    <a:pt x="4" y="72"/>
                  </a:lnTo>
                  <a:lnTo>
                    <a:pt x="4" y="73"/>
                  </a:lnTo>
                  <a:lnTo>
                    <a:pt x="4" y="74"/>
                  </a:lnTo>
                  <a:lnTo>
                    <a:pt x="4" y="75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4" y="74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8"/>
                  </a:lnTo>
                  <a:lnTo>
                    <a:pt x="4" y="55"/>
                  </a:lnTo>
                  <a:lnTo>
                    <a:pt x="4" y="5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3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3"/>
                  </a:lnTo>
                  <a:lnTo>
                    <a:pt x="7" y="57"/>
                  </a:lnTo>
                  <a:lnTo>
                    <a:pt x="7" y="58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7" y="62"/>
                  </a:lnTo>
                  <a:lnTo>
                    <a:pt x="7" y="64"/>
                  </a:lnTo>
                  <a:lnTo>
                    <a:pt x="7" y="65"/>
                  </a:lnTo>
                  <a:lnTo>
                    <a:pt x="7" y="66"/>
                  </a:lnTo>
                  <a:lnTo>
                    <a:pt x="7" y="67"/>
                  </a:lnTo>
                  <a:lnTo>
                    <a:pt x="7" y="68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7" name="Freeform 232"/>
            <p:cNvSpPr>
              <a:spLocks/>
            </p:cNvSpPr>
            <p:nvPr/>
          </p:nvSpPr>
          <p:spPr bwMode="auto">
            <a:xfrm>
              <a:off x="4739568" y="5216853"/>
              <a:ext cx="9415" cy="82392"/>
            </a:xfrm>
            <a:custGeom>
              <a:avLst/>
              <a:gdLst>
                <a:gd name="T0" fmla="*/ 0 w 7"/>
                <a:gd name="T1" fmla="*/ 2147483647 h 62"/>
                <a:gd name="T2" fmla="*/ 2147483647 w 7"/>
                <a:gd name="T3" fmla="*/ 2147483647 h 62"/>
                <a:gd name="T4" fmla="*/ 2147483647 w 7"/>
                <a:gd name="T5" fmla="*/ 2147483647 h 62"/>
                <a:gd name="T6" fmla="*/ 2147483647 w 7"/>
                <a:gd name="T7" fmla="*/ 2147483647 h 62"/>
                <a:gd name="T8" fmla="*/ 2147483647 w 7"/>
                <a:gd name="T9" fmla="*/ 2147483647 h 62"/>
                <a:gd name="T10" fmla="*/ 2147483647 w 7"/>
                <a:gd name="T11" fmla="*/ 2147483647 h 62"/>
                <a:gd name="T12" fmla="*/ 2147483647 w 7"/>
                <a:gd name="T13" fmla="*/ 2147483647 h 62"/>
                <a:gd name="T14" fmla="*/ 2147483647 w 7"/>
                <a:gd name="T15" fmla="*/ 2147483647 h 62"/>
                <a:gd name="T16" fmla="*/ 2147483647 w 7"/>
                <a:gd name="T17" fmla="*/ 2147483647 h 62"/>
                <a:gd name="T18" fmla="*/ 2147483647 w 7"/>
                <a:gd name="T19" fmla="*/ 2147483647 h 62"/>
                <a:gd name="T20" fmla="*/ 2147483647 w 7"/>
                <a:gd name="T21" fmla="*/ 2147483647 h 62"/>
                <a:gd name="T22" fmla="*/ 2147483647 w 7"/>
                <a:gd name="T23" fmla="*/ 0 h 62"/>
                <a:gd name="T24" fmla="*/ 2147483647 w 7"/>
                <a:gd name="T25" fmla="*/ 0 h 62"/>
                <a:gd name="T26" fmla="*/ 2147483647 w 7"/>
                <a:gd name="T27" fmla="*/ 2147483647 h 62"/>
                <a:gd name="T28" fmla="*/ 2147483647 w 7"/>
                <a:gd name="T29" fmla="*/ 2147483647 h 62"/>
                <a:gd name="T30" fmla="*/ 2147483647 w 7"/>
                <a:gd name="T31" fmla="*/ 2147483647 h 62"/>
                <a:gd name="T32" fmla="*/ 2147483647 w 7"/>
                <a:gd name="T33" fmla="*/ 2147483647 h 62"/>
                <a:gd name="T34" fmla="*/ 2147483647 w 7"/>
                <a:gd name="T35" fmla="*/ 2147483647 h 62"/>
                <a:gd name="T36" fmla="*/ 2147483647 w 7"/>
                <a:gd name="T37" fmla="*/ 2147483647 h 62"/>
                <a:gd name="T38" fmla="*/ 2147483647 w 7"/>
                <a:gd name="T39" fmla="*/ 2147483647 h 62"/>
                <a:gd name="T40" fmla="*/ 2147483647 w 7"/>
                <a:gd name="T41" fmla="*/ 2147483647 h 62"/>
                <a:gd name="T42" fmla="*/ 2147483647 w 7"/>
                <a:gd name="T43" fmla="*/ 2147483647 h 62"/>
                <a:gd name="T44" fmla="*/ 2147483647 w 7"/>
                <a:gd name="T45" fmla="*/ 2147483647 h 62"/>
                <a:gd name="T46" fmla="*/ 2147483647 w 7"/>
                <a:gd name="T47" fmla="*/ 2147483647 h 62"/>
                <a:gd name="T48" fmla="*/ 2147483647 w 7"/>
                <a:gd name="T49" fmla="*/ 2147483647 h 62"/>
                <a:gd name="T50" fmla="*/ 2147483647 w 7"/>
                <a:gd name="T51" fmla="*/ 2147483647 h 62"/>
                <a:gd name="T52" fmla="*/ 2147483647 w 7"/>
                <a:gd name="T53" fmla="*/ 2147483647 h 62"/>
                <a:gd name="T54" fmla="*/ 2147483647 w 7"/>
                <a:gd name="T55" fmla="*/ 2147483647 h 62"/>
                <a:gd name="T56" fmla="*/ 2147483647 w 7"/>
                <a:gd name="T57" fmla="*/ 2147483647 h 62"/>
                <a:gd name="T58" fmla="*/ 2147483647 w 7"/>
                <a:gd name="T59" fmla="*/ 2147483647 h 62"/>
                <a:gd name="T60" fmla="*/ 2147483647 w 7"/>
                <a:gd name="T61" fmla="*/ 2147483647 h 62"/>
                <a:gd name="T62" fmla="*/ 2147483647 w 7"/>
                <a:gd name="T63" fmla="*/ 2147483647 h 62"/>
                <a:gd name="T64" fmla="*/ 2147483647 w 7"/>
                <a:gd name="T65" fmla="*/ 2147483647 h 62"/>
                <a:gd name="T66" fmla="*/ 2147483647 w 7"/>
                <a:gd name="T67" fmla="*/ 2147483647 h 62"/>
                <a:gd name="T68" fmla="*/ 2147483647 w 7"/>
                <a:gd name="T69" fmla="*/ 2147483647 h 62"/>
                <a:gd name="T70" fmla="*/ 2147483647 w 7"/>
                <a:gd name="T71" fmla="*/ 2147483647 h 62"/>
                <a:gd name="T72" fmla="*/ 2147483647 w 7"/>
                <a:gd name="T73" fmla="*/ 2147483647 h 62"/>
                <a:gd name="T74" fmla="*/ 2147483647 w 7"/>
                <a:gd name="T75" fmla="*/ 2147483647 h 62"/>
                <a:gd name="T76" fmla="*/ 2147483647 w 7"/>
                <a:gd name="T77" fmla="*/ 2147483647 h 62"/>
                <a:gd name="T78" fmla="*/ 2147483647 w 7"/>
                <a:gd name="T79" fmla="*/ 2147483647 h 62"/>
                <a:gd name="T80" fmla="*/ 2147483647 w 7"/>
                <a:gd name="T81" fmla="*/ 2147483647 h 62"/>
                <a:gd name="T82" fmla="*/ 2147483647 w 7"/>
                <a:gd name="T83" fmla="*/ 2147483647 h 62"/>
                <a:gd name="T84" fmla="*/ 2147483647 w 7"/>
                <a:gd name="T85" fmla="*/ 2147483647 h 62"/>
                <a:gd name="T86" fmla="*/ 2147483647 w 7"/>
                <a:gd name="T87" fmla="*/ 2147483647 h 62"/>
                <a:gd name="T88" fmla="*/ 2147483647 w 7"/>
                <a:gd name="T89" fmla="*/ 2147483647 h 62"/>
                <a:gd name="T90" fmla="*/ 2147483647 w 7"/>
                <a:gd name="T91" fmla="*/ 2147483647 h 62"/>
                <a:gd name="T92" fmla="*/ 2147483647 w 7"/>
                <a:gd name="T93" fmla="*/ 2147483647 h 62"/>
                <a:gd name="T94" fmla="*/ 2147483647 w 7"/>
                <a:gd name="T95" fmla="*/ 2147483647 h 62"/>
                <a:gd name="T96" fmla="*/ 2147483647 w 7"/>
                <a:gd name="T97" fmla="*/ 2147483647 h 62"/>
                <a:gd name="T98" fmla="*/ 2147483647 w 7"/>
                <a:gd name="T99" fmla="*/ 2147483647 h 62"/>
                <a:gd name="T100" fmla="*/ 2147483647 w 7"/>
                <a:gd name="T101" fmla="*/ 2147483647 h 62"/>
                <a:gd name="T102" fmla="*/ 2147483647 w 7"/>
                <a:gd name="T103" fmla="*/ 2147483647 h 62"/>
                <a:gd name="T104" fmla="*/ 2147483647 w 7"/>
                <a:gd name="T105" fmla="*/ 2147483647 h 62"/>
                <a:gd name="T106" fmla="*/ 2147483647 w 7"/>
                <a:gd name="T107" fmla="*/ 2147483647 h 62"/>
                <a:gd name="T108" fmla="*/ 2147483647 w 7"/>
                <a:gd name="T109" fmla="*/ 2147483647 h 62"/>
                <a:gd name="T110" fmla="*/ 2147483647 w 7"/>
                <a:gd name="T111" fmla="*/ 2147483647 h 62"/>
                <a:gd name="T112" fmla="*/ 2147483647 w 7"/>
                <a:gd name="T113" fmla="*/ 2147483647 h 62"/>
                <a:gd name="T114" fmla="*/ 2147483647 w 7"/>
                <a:gd name="T115" fmla="*/ 2147483647 h 62"/>
                <a:gd name="T116" fmla="*/ 2147483647 w 7"/>
                <a:gd name="T117" fmla="*/ 2147483647 h 62"/>
                <a:gd name="T118" fmla="*/ 2147483647 w 7"/>
                <a:gd name="T119" fmla="*/ 2147483647 h 62"/>
                <a:gd name="T120" fmla="*/ 2147483647 w 7"/>
                <a:gd name="T121" fmla="*/ 2147483647 h 62"/>
                <a:gd name="T122" fmla="*/ 2147483647 w 7"/>
                <a:gd name="T123" fmla="*/ 2147483647 h 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62"/>
                <a:gd name="T188" fmla="*/ 7 w 7"/>
                <a:gd name="T189" fmla="*/ 62 h 6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62">
                  <a:moveTo>
                    <a:pt x="0" y="62"/>
                  </a:moveTo>
                  <a:lnTo>
                    <a:pt x="0" y="62"/>
                  </a:lnTo>
                  <a:lnTo>
                    <a:pt x="0" y="61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5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4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3" y="16"/>
                  </a:lnTo>
                  <a:lnTo>
                    <a:pt x="3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1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4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4" y="53"/>
                  </a:lnTo>
                  <a:lnTo>
                    <a:pt x="4" y="52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8" name="Freeform 233"/>
            <p:cNvSpPr>
              <a:spLocks/>
            </p:cNvSpPr>
            <p:nvPr/>
          </p:nvSpPr>
          <p:spPr bwMode="auto">
            <a:xfrm>
              <a:off x="4748983" y="5228813"/>
              <a:ext cx="10760" cy="58472"/>
            </a:xfrm>
            <a:custGeom>
              <a:avLst/>
              <a:gdLst>
                <a:gd name="T0" fmla="*/ 2147483647 w 8"/>
                <a:gd name="T1" fmla="*/ 2147483647 h 44"/>
                <a:gd name="T2" fmla="*/ 2147483647 w 8"/>
                <a:gd name="T3" fmla="*/ 2147483647 h 44"/>
                <a:gd name="T4" fmla="*/ 2147483647 w 8"/>
                <a:gd name="T5" fmla="*/ 2147483647 h 44"/>
                <a:gd name="T6" fmla="*/ 2147483647 w 8"/>
                <a:gd name="T7" fmla="*/ 2147483647 h 44"/>
                <a:gd name="T8" fmla="*/ 2147483647 w 8"/>
                <a:gd name="T9" fmla="*/ 2147483647 h 44"/>
                <a:gd name="T10" fmla="*/ 2147483647 w 8"/>
                <a:gd name="T11" fmla="*/ 2147483647 h 44"/>
                <a:gd name="T12" fmla="*/ 2147483647 w 8"/>
                <a:gd name="T13" fmla="*/ 2147483647 h 44"/>
                <a:gd name="T14" fmla="*/ 2147483647 w 8"/>
                <a:gd name="T15" fmla="*/ 2147483647 h 44"/>
                <a:gd name="T16" fmla="*/ 2147483647 w 8"/>
                <a:gd name="T17" fmla="*/ 2147483647 h 44"/>
                <a:gd name="T18" fmla="*/ 2147483647 w 8"/>
                <a:gd name="T19" fmla="*/ 0 h 44"/>
                <a:gd name="T20" fmla="*/ 2147483647 w 8"/>
                <a:gd name="T21" fmla="*/ 0 h 44"/>
                <a:gd name="T22" fmla="*/ 2147483647 w 8"/>
                <a:gd name="T23" fmla="*/ 0 h 44"/>
                <a:gd name="T24" fmla="*/ 2147483647 w 8"/>
                <a:gd name="T25" fmla="*/ 0 h 44"/>
                <a:gd name="T26" fmla="*/ 2147483647 w 8"/>
                <a:gd name="T27" fmla="*/ 2147483647 h 44"/>
                <a:gd name="T28" fmla="*/ 2147483647 w 8"/>
                <a:gd name="T29" fmla="*/ 2147483647 h 44"/>
                <a:gd name="T30" fmla="*/ 2147483647 w 8"/>
                <a:gd name="T31" fmla="*/ 2147483647 h 44"/>
                <a:gd name="T32" fmla="*/ 2147483647 w 8"/>
                <a:gd name="T33" fmla="*/ 2147483647 h 44"/>
                <a:gd name="T34" fmla="*/ 2147483647 w 8"/>
                <a:gd name="T35" fmla="*/ 2147483647 h 44"/>
                <a:gd name="T36" fmla="*/ 2147483647 w 8"/>
                <a:gd name="T37" fmla="*/ 2147483647 h 44"/>
                <a:gd name="T38" fmla="*/ 2147483647 w 8"/>
                <a:gd name="T39" fmla="*/ 2147483647 h 44"/>
                <a:gd name="T40" fmla="*/ 2147483647 w 8"/>
                <a:gd name="T41" fmla="*/ 2147483647 h 44"/>
                <a:gd name="T42" fmla="*/ 2147483647 w 8"/>
                <a:gd name="T43" fmla="*/ 2147483647 h 44"/>
                <a:gd name="T44" fmla="*/ 2147483647 w 8"/>
                <a:gd name="T45" fmla="*/ 2147483647 h 44"/>
                <a:gd name="T46" fmla="*/ 2147483647 w 8"/>
                <a:gd name="T47" fmla="*/ 2147483647 h 44"/>
                <a:gd name="T48" fmla="*/ 2147483647 w 8"/>
                <a:gd name="T49" fmla="*/ 2147483647 h 44"/>
                <a:gd name="T50" fmla="*/ 2147483647 w 8"/>
                <a:gd name="T51" fmla="*/ 2147483647 h 44"/>
                <a:gd name="T52" fmla="*/ 2147483647 w 8"/>
                <a:gd name="T53" fmla="*/ 2147483647 h 44"/>
                <a:gd name="T54" fmla="*/ 2147483647 w 8"/>
                <a:gd name="T55" fmla="*/ 2147483647 h 44"/>
                <a:gd name="T56" fmla="*/ 2147483647 w 8"/>
                <a:gd name="T57" fmla="*/ 2147483647 h 44"/>
                <a:gd name="T58" fmla="*/ 2147483647 w 8"/>
                <a:gd name="T59" fmla="*/ 2147483647 h 44"/>
                <a:gd name="T60" fmla="*/ 2147483647 w 8"/>
                <a:gd name="T61" fmla="*/ 2147483647 h 44"/>
                <a:gd name="T62" fmla="*/ 2147483647 w 8"/>
                <a:gd name="T63" fmla="*/ 2147483647 h 44"/>
                <a:gd name="T64" fmla="*/ 2147483647 w 8"/>
                <a:gd name="T65" fmla="*/ 2147483647 h 44"/>
                <a:gd name="T66" fmla="*/ 2147483647 w 8"/>
                <a:gd name="T67" fmla="*/ 2147483647 h 44"/>
                <a:gd name="T68" fmla="*/ 2147483647 w 8"/>
                <a:gd name="T69" fmla="*/ 2147483647 h 44"/>
                <a:gd name="T70" fmla="*/ 2147483647 w 8"/>
                <a:gd name="T71" fmla="*/ 2147483647 h 44"/>
                <a:gd name="T72" fmla="*/ 2147483647 w 8"/>
                <a:gd name="T73" fmla="*/ 2147483647 h 44"/>
                <a:gd name="T74" fmla="*/ 2147483647 w 8"/>
                <a:gd name="T75" fmla="*/ 2147483647 h 44"/>
                <a:gd name="T76" fmla="*/ 2147483647 w 8"/>
                <a:gd name="T77" fmla="*/ 2147483647 h 44"/>
                <a:gd name="T78" fmla="*/ 2147483647 w 8"/>
                <a:gd name="T79" fmla="*/ 2147483647 h 44"/>
                <a:gd name="T80" fmla="*/ 2147483647 w 8"/>
                <a:gd name="T81" fmla="*/ 2147483647 h 44"/>
                <a:gd name="T82" fmla="*/ 2147483647 w 8"/>
                <a:gd name="T83" fmla="*/ 2147483647 h 44"/>
                <a:gd name="T84" fmla="*/ 2147483647 w 8"/>
                <a:gd name="T85" fmla="*/ 2147483647 h 44"/>
                <a:gd name="T86" fmla="*/ 2147483647 w 8"/>
                <a:gd name="T87" fmla="*/ 2147483647 h 44"/>
                <a:gd name="T88" fmla="*/ 2147483647 w 8"/>
                <a:gd name="T89" fmla="*/ 2147483647 h 44"/>
                <a:gd name="T90" fmla="*/ 2147483647 w 8"/>
                <a:gd name="T91" fmla="*/ 2147483647 h 44"/>
                <a:gd name="T92" fmla="*/ 2147483647 w 8"/>
                <a:gd name="T93" fmla="*/ 2147483647 h 44"/>
                <a:gd name="T94" fmla="*/ 2147483647 w 8"/>
                <a:gd name="T95" fmla="*/ 2147483647 h 44"/>
                <a:gd name="T96" fmla="*/ 2147483647 w 8"/>
                <a:gd name="T97" fmla="*/ 2147483647 h 44"/>
                <a:gd name="T98" fmla="*/ 2147483647 w 8"/>
                <a:gd name="T99" fmla="*/ 2147483647 h 44"/>
                <a:gd name="T100" fmla="*/ 2147483647 w 8"/>
                <a:gd name="T101" fmla="*/ 2147483647 h 44"/>
                <a:gd name="T102" fmla="*/ 2147483647 w 8"/>
                <a:gd name="T103" fmla="*/ 2147483647 h 44"/>
                <a:gd name="T104" fmla="*/ 2147483647 w 8"/>
                <a:gd name="T105" fmla="*/ 2147483647 h 44"/>
                <a:gd name="T106" fmla="*/ 2147483647 w 8"/>
                <a:gd name="T107" fmla="*/ 2147483647 h 44"/>
                <a:gd name="T108" fmla="*/ 2147483647 w 8"/>
                <a:gd name="T109" fmla="*/ 2147483647 h 44"/>
                <a:gd name="T110" fmla="*/ 2147483647 w 8"/>
                <a:gd name="T111" fmla="*/ 2147483647 h 44"/>
                <a:gd name="T112" fmla="*/ 2147483647 w 8"/>
                <a:gd name="T113" fmla="*/ 2147483647 h 44"/>
                <a:gd name="T114" fmla="*/ 2147483647 w 8"/>
                <a:gd name="T115" fmla="*/ 2147483647 h 44"/>
                <a:gd name="T116" fmla="*/ 2147483647 w 8"/>
                <a:gd name="T117" fmla="*/ 2147483647 h 44"/>
                <a:gd name="T118" fmla="*/ 2147483647 w 8"/>
                <a:gd name="T119" fmla="*/ 2147483647 h 44"/>
                <a:gd name="T120" fmla="*/ 2147483647 w 8"/>
                <a:gd name="T121" fmla="*/ 2147483647 h 44"/>
                <a:gd name="T122" fmla="*/ 2147483647 w 8"/>
                <a:gd name="T123" fmla="*/ 2147483647 h 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44"/>
                <a:gd name="T188" fmla="*/ 8 w 8"/>
                <a:gd name="T189" fmla="*/ 44 h 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44">
                  <a:moveTo>
                    <a:pt x="0" y="44"/>
                  </a:moveTo>
                  <a:lnTo>
                    <a:pt x="0" y="44"/>
                  </a:lnTo>
                  <a:lnTo>
                    <a:pt x="0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5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3" y="31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5" y="30"/>
                  </a:lnTo>
                  <a:lnTo>
                    <a:pt x="5" y="28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8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9" name="Freeform 234"/>
            <p:cNvSpPr>
              <a:spLocks/>
            </p:cNvSpPr>
            <p:nvPr/>
          </p:nvSpPr>
          <p:spPr bwMode="auto">
            <a:xfrm>
              <a:off x="4759742" y="5238115"/>
              <a:ext cx="9415" cy="35881"/>
            </a:xfrm>
            <a:custGeom>
              <a:avLst/>
              <a:gdLst>
                <a:gd name="T0" fmla="*/ 0 w 7"/>
                <a:gd name="T1" fmla="*/ 2147483647 h 27"/>
                <a:gd name="T2" fmla="*/ 2147483647 w 7"/>
                <a:gd name="T3" fmla="*/ 2147483647 h 27"/>
                <a:gd name="T4" fmla="*/ 2147483647 w 7"/>
                <a:gd name="T5" fmla="*/ 2147483647 h 27"/>
                <a:gd name="T6" fmla="*/ 2147483647 w 7"/>
                <a:gd name="T7" fmla="*/ 2147483647 h 27"/>
                <a:gd name="T8" fmla="*/ 2147483647 w 7"/>
                <a:gd name="T9" fmla="*/ 2147483647 h 27"/>
                <a:gd name="T10" fmla="*/ 2147483647 w 7"/>
                <a:gd name="T11" fmla="*/ 2147483647 h 27"/>
                <a:gd name="T12" fmla="*/ 2147483647 w 7"/>
                <a:gd name="T13" fmla="*/ 2147483647 h 27"/>
                <a:gd name="T14" fmla="*/ 2147483647 w 7"/>
                <a:gd name="T15" fmla="*/ 0 h 27"/>
                <a:gd name="T16" fmla="*/ 2147483647 w 7"/>
                <a:gd name="T17" fmla="*/ 0 h 27"/>
                <a:gd name="T18" fmla="*/ 2147483647 w 7"/>
                <a:gd name="T19" fmla="*/ 0 h 27"/>
                <a:gd name="T20" fmla="*/ 2147483647 w 7"/>
                <a:gd name="T21" fmla="*/ 0 h 27"/>
                <a:gd name="T22" fmla="*/ 2147483647 w 7"/>
                <a:gd name="T23" fmla="*/ 2147483647 h 27"/>
                <a:gd name="T24" fmla="*/ 2147483647 w 7"/>
                <a:gd name="T25" fmla="*/ 2147483647 h 27"/>
                <a:gd name="T26" fmla="*/ 2147483647 w 7"/>
                <a:gd name="T27" fmla="*/ 2147483647 h 27"/>
                <a:gd name="T28" fmla="*/ 2147483647 w 7"/>
                <a:gd name="T29" fmla="*/ 2147483647 h 27"/>
                <a:gd name="T30" fmla="*/ 2147483647 w 7"/>
                <a:gd name="T31" fmla="*/ 2147483647 h 27"/>
                <a:gd name="T32" fmla="*/ 2147483647 w 7"/>
                <a:gd name="T33" fmla="*/ 2147483647 h 27"/>
                <a:gd name="T34" fmla="*/ 2147483647 w 7"/>
                <a:gd name="T35" fmla="*/ 2147483647 h 27"/>
                <a:gd name="T36" fmla="*/ 2147483647 w 7"/>
                <a:gd name="T37" fmla="*/ 2147483647 h 27"/>
                <a:gd name="T38" fmla="*/ 2147483647 w 7"/>
                <a:gd name="T39" fmla="*/ 2147483647 h 27"/>
                <a:gd name="T40" fmla="*/ 2147483647 w 7"/>
                <a:gd name="T41" fmla="*/ 2147483647 h 27"/>
                <a:gd name="T42" fmla="*/ 2147483647 w 7"/>
                <a:gd name="T43" fmla="*/ 2147483647 h 27"/>
                <a:gd name="T44" fmla="*/ 2147483647 w 7"/>
                <a:gd name="T45" fmla="*/ 2147483647 h 27"/>
                <a:gd name="T46" fmla="*/ 2147483647 w 7"/>
                <a:gd name="T47" fmla="*/ 2147483647 h 27"/>
                <a:gd name="T48" fmla="*/ 2147483647 w 7"/>
                <a:gd name="T49" fmla="*/ 2147483647 h 27"/>
                <a:gd name="T50" fmla="*/ 2147483647 w 7"/>
                <a:gd name="T51" fmla="*/ 2147483647 h 27"/>
                <a:gd name="T52" fmla="*/ 2147483647 w 7"/>
                <a:gd name="T53" fmla="*/ 2147483647 h 27"/>
                <a:gd name="T54" fmla="*/ 2147483647 w 7"/>
                <a:gd name="T55" fmla="*/ 2147483647 h 27"/>
                <a:gd name="T56" fmla="*/ 2147483647 w 7"/>
                <a:gd name="T57" fmla="*/ 2147483647 h 27"/>
                <a:gd name="T58" fmla="*/ 2147483647 w 7"/>
                <a:gd name="T59" fmla="*/ 2147483647 h 27"/>
                <a:gd name="T60" fmla="*/ 2147483647 w 7"/>
                <a:gd name="T61" fmla="*/ 2147483647 h 27"/>
                <a:gd name="T62" fmla="*/ 2147483647 w 7"/>
                <a:gd name="T63" fmla="*/ 2147483647 h 27"/>
                <a:gd name="T64" fmla="*/ 2147483647 w 7"/>
                <a:gd name="T65" fmla="*/ 2147483647 h 27"/>
                <a:gd name="T66" fmla="*/ 2147483647 w 7"/>
                <a:gd name="T67" fmla="*/ 2147483647 h 27"/>
                <a:gd name="T68" fmla="*/ 2147483647 w 7"/>
                <a:gd name="T69" fmla="*/ 2147483647 h 27"/>
                <a:gd name="T70" fmla="*/ 2147483647 w 7"/>
                <a:gd name="T71" fmla="*/ 2147483647 h 27"/>
                <a:gd name="T72" fmla="*/ 2147483647 w 7"/>
                <a:gd name="T73" fmla="*/ 2147483647 h 27"/>
                <a:gd name="T74" fmla="*/ 2147483647 w 7"/>
                <a:gd name="T75" fmla="*/ 2147483647 h 27"/>
                <a:gd name="T76" fmla="*/ 2147483647 w 7"/>
                <a:gd name="T77" fmla="*/ 2147483647 h 27"/>
                <a:gd name="T78" fmla="*/ 2147483647 w 7"/>
                <a:gd name="T79" fmla="*/ 2147483647 h 27"/>
                <a:gd name="T80" fmla="*/ 2147483647 w 7"/>
                <a:gd name="T81" fmla="*/ 2147483647 h 27"/>
                <a:gd name="T82" fmla="*/ 2147483647 w 7"/>
                <a:gd name="T83" fmla="*/ 2147483647 h 27"/>
                <a:gd name="T84" fmla="*/ 2147483647 w 7"/>
                <a:gd name="T85" fmla="*/ 2147483647 h 27"/>
                <a:gd name="T86" fmla="*/ 2147483647 w 7"/>
                <a:gd name="T87" fmla="*/ 2147483647 h 27"/>
                <a:gd name="T88" fmla="*/ 2147483647 w 7"/>
                <a:gd name="T89" fmla="*/ 2147483647 h 27"/>
                <a:gd name="T90" fmla="*/ 2147483647 w 7"/>
                <a:gd name="T91" fmla="*/ 2147483647 h 27"/>
                <a:gd name="T92" fmla="*/ 2147483647 w 7"/>
                <a:gd name="T93" fmla="*/ 2147483647 h 27"/>
                <a:gd name="T94" fmla="*/ 2147483647 w 7"/>
                <a:gd name="T95" fmla="*/ 2147483647 h 27"/>
                <a:gd name="T96" fmla="*/ 2147483647 w 7"/>
                <a:gd name="T97" fmla="*/ 2147483647 h 27"/>
                <a:gd name="T98" fmla="*/ 2147483647 w 7"/>
                <a:gd name="T99" fmla="*/ 2147483647 h 27"/>
                <a:gd name="T100" fmla="*/ 2147483647 w 7"/>
                <a:gd name="T101" fmla="*/ 2147483647 h 27"/>
                <a:gd name="T102" fmla="*/ 2147483647 w 7"/>
                <a:gd name="T103" fmla="*/ 2147483647 h 27"/>
                <a:gd name="T104" fmla="*/ 2147483647 w 7"/>
                <a:gd name="T105" fmla="*/ 2147483647 h 27"/>
                <a:gd name="T106" fmla="*/ 2147483647 w 7"/>
                <a:gd name="T107" fmla="*/ 2147483647 h 27"/>
                <a:gd name="T108" fmla="*/ 2147483647 w 7"/>
                <a:gd name="T109" fmla="*/ 2147483647 h 27"/>
                <a:gd name="T110" fmla="*/ 2147483647 w 7"/>
                <a:gd name="T111" fmla="*/ 2147483647 h 27"/>
                <a:gd name="T112" fmla="*/ 2147483647 w 7"/>
                <a:gd name="T113" fmla="*/ 2147483647 h 27"/>
                <a:gd name="T114" fmla="*/ 2147483647 w 7"/>
                <a:gd name="T115" fmla="*/ 2147483647 h 27"/>
                <a:gd name="T116" fmla="*/ 2147483647 w 7"/>
                <a:gd name="T117" fmla="*/ 2147483647 h 27"/>
                <a:gd name="T118" fmla="*/ 2147483647 w 7"/>
                <a:gd name="T119" fmla="*/ 2147483647 h 27"/>
                <a:gd name="T120" fmla="*/ 2147483647 w 7"/>
                <a:gd name="T121" fmla="*/ 2147483647 h 27"/>
                <a:gd name="T122" fmla="*/ 2147483647 w 7"/>
                <a:gd name="T123" fmla="*/ 214748364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27"/>
                <a:gd name="T188" fmla="*/ 7 w 7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27">
                  <a:moveTo>
                    <a:pt x="0" y="17"/>
                  </a:moveTo>
                  <a:lnTo>
                    <a:pt x="0" y="17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0" name="Freeform 235"/>
            <p:cNvSpPr>
              <a:spLocks/>
            </p:cNvSpPr>
            <p:nvPr/>
          </p:nvSpPr>
          <p:spPr bwMode="auto">
            <a:xfrm>
              <a:off x="4769158" y="5246089"/>
              <a:ext cx="10760" cy="21263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2147483647 w 8"/>
                <a:gd name="T7" fmla="*/ 2147483647 h 16"/>
                <a:gd name="T8" fmla="*/ 2147483647 w 8"/>
                <a:gd name="T9" fmla="*/ 0 h 16"/>
                <a:gd name="T10" fmla="*/ 2147483647 w 8"/>
                <a:gd name="T11" fmla="*/ 0 h 16"/>
                <a:gd name="T12" fmla="*/ 2147483647 w 8"/>
                <a:gd name="T13" fmla="*/ 0 h 16"/>
                <a:gd name="T14" fmla="*/ 2147483647 w 8"/>
                <a:gd name="T15" fmla="*/ 0 h 16"/>
                <a:gd name="T16" fmla="*/ 2147483647 w 8"/>
                <a:gd name="T17" fmla="*/ 0 h 16"/>
                <a:gd name="T18" fmla="*/ 2147483647 w 8"/>
                <a:gd name="T19" fmla="*/ 0 h 16"/>
                <a:gd name="T20" fmla="*/ 2147483647 w 8"/>
                <a:gd name="T21" fmla="*/ 0 h 16"/>
                <a:gd name="T22" fmla="*/ 2147483647 w 8"/>
                <a:gd name="T23" fmla="*/ 0 h 16"/>
                <a:gd name="T24" fmla="*/ 2147483647 w 8"/>
                <a:gd name="T25" fmla="*/ 2147483647 h 16"/>
                <a:gd name="T26" fmla="*/ 2147483647 w 8"/>
                <a:gd name="T27" fmla="*/ 2147483647 h 16"/>
                <a:gd name="T28" fmla="*/ 2147483647 w 8"/>
                <a:gd name="T29" fmla="*/ 2147483647 h 16"/>
                <a:gd name="T30" fmla="*/ 2147483647 w 8"/>
                <a:gd name="T31" fmla="*/ 2147483647 h 16"/>
                <a:gd name="T32" fmla="*/ 2147483647 w 8"/>
                <a:gd name="T33" fmla="*/ 2147483647 h 16"/>
                <a:gd name="T34" fmla="*/ 2147483647 w 8"/>
                <a:gd name="T35" fmla="*/ 2147483647 h 16"/>
                <a:gd name="T36" fmla="*/ 2147483647 w 8"/>
                <a:gd name="T37" fmla="*/ 2147483647 h 16"/>
                <a:gd name="T38" fmla="*/ 2147483647 w 8"/>
                <a:gd name="T39" fmla="*/ 2147483647 h 16"/>
                <a:gd name="T40" fmla="*/ 2147483647 w 8"/>
                <a:gd name="T41" fmla="*/ 2147483647 h 16"/>
                <a:gd name="T42" fmla="*/ 2147483647 w 8"/>
                <a:gd name="T43" fmla="*/ 2147483647 h 16"/>
                <a:gd name="T44" fmla="*/ 2147483647 w 8"/>
                <a:gd name="T45" fmla="*/ 2147483647 h 16"/>
                <a:gd name="T46" fmla="*/ 2147483647 w 8"/>
                <a:gd name="T47" fmla="*/ 2147483647 h 16"/>
                <a:gd name="T48" fmla="*/ 2147483647 w 8"/>
                <a:gd name="T49" fmla="*/ 2147483647 h 16"/>
                <a:gd name="T50" fmla="*/ 2147483647 w 8"/>
                <a:gd name="T51" fmla="*/ 2147483647 h 16"/>
                <a:gd name="T52" fmla="*/ 2147483647 w 8"/>
                <a:gd name="T53" fmla="*/ 2147483647 h 16"/>
                <a:gd name="T54" fmla="*/ 2147483647 w 8"/>
                <a:gd name="T55" fmla="*/ 2147483647 h 16"/>
                <a:gd name="T56" fmla="*/ 2147483647 w 8"/>
                <a:gd name="T57" fmla="*/ 2147483647 h 16"/>
                <a:gd name="T58" fmla="*/ 2147483647 w 8"/>
                <a:gd name="T59" fmla="*/ 2147483647 h 16"/>
                <a:gd name="T60" fmla="*/ 2147483647 w 8"/>
                <a:gd name="T61" fmla="*/ 2147483647 h 16"/>
                <a:gd name="T62" fmla="*/ 2147483647 w 8"/>
                <a:gd name="T63" fmla="*/ 2147483647 h 16"/>
                <a:gd name="T64" fmla="*/ 2147483647 w 8"/>
                <a:gd name="T65" fmla="*/ 2147483647 h 16"/>
                <a:gd name="T66" fmla="*/ 2147483647 w 8"/>
                <a:gd name="T67" fmla="*/ 2147483647 h 16"/>
                <a:gd name="T68" fmla="*/ 2147483647 w 8"/>
                <a:gd name="T69" fmla="*/ 2147483647 h 16"/>
                <a:gd name="T70" fmla="*/ 2147483647 w 8"/>
                <a:gd name="T71" fmla="*/ 2147483647 h 16"/>
                <a:gd name="T72" fmla="*/ 2147483647 w 8"/>
                <a:gd name="T73" fmla="*/ 2147483647 h 16"/>
                <a:gd name="T74" fmla="*/ 2147483647 w 8"/>
                <a:gd name="T75" fmla="*/ 2147483647 h 16"/>
                <a:gd name="T76" fmla="*/ 2147483647 w 8"/>
                <a:gd name="T77" fmla="*/ 2147483647 h 16"/>
                <a:gd name="T78" fmla="*/ 2147483647 w 8"/>
                <a:gd name="T79" fmla="*/ 2147483647 h 16"/>
                <a:gd name="T80" fmla="*/ 2147483647 w 8"/>
                <a:gd name="T81" fmla="*/ 2147483647 h 16"/>
                <a:gd name="T82" fmla="*/ 2147483647 w 8"/>
                <a:gd name="T83" fmla="*/ 2147483647 h 16"/>
                <a:gd name="T84" fmla="*/ 2147483647 w 8"/>
                <a:gd name="T85" fmla="*/ 2147483647 h 16"/>
                <a:gd name="T86" fmla="*/ 2147483647 w 8"/>
                <a:gd name="T87" fmla="*/ 2147483647 h 16"/>
                <a:gd name="T88" fmla="*/ 2147483647 w 8"/>
                <a:gd name="T89" fmla="*/ 2147483647 h 16"/>
                <a:gd name="T90" fmla="*/ 2147483647 w 8"/>
                <a:gd name="T91" fmla="*/ 2147483647 h 16"/>
                <a:gd name="T92" fmla="*/ 2147483647 w 8"/>
                <a:gd name="T93" fmla="*/ 2147483647 h 16"/>
                <a:gd name="T94" fmla="*/ 2147483647 w 8"/>
                <a:gd name="T95" fmla="*/ 2147483647 h 16"/>
                <a:gd name="T96" fmla="*/ 2147483647 w 8"/>
                <a:gd name="T97" fmla="*/ 2147483647 h 16"/>
                <a:gd name="T98" fmla="*/ 2147483647 w 8"/>
                <a:gd name="T99" fmla="*/ 2147483647 h 16"/>
                <a:gd name="T100" fmla="*/ 2147483647 w 8"/>
                <a:gd name="T101" fmla="*/ 2147483647 h 16"/>
                <a:gd name="T102" fmla="*/ 2147483647 w 8"/>
                <a:gd name="T103" fmla="*/ 2147483647 h 16"/>
                <a:gd name="T104" fmla="*/ 2147483647 w 8"/>
                <a:gd name="T105" fmla="*/ 2147483647 h 16"/>
                <a:gd name="T106" fmla="*/ 2147483647 w 8"/>
                <a:gd name="T107" fmla="*/ 2147483647 h 16"/>
                <a:gd name="T108" fmla="*/ 2147483647 w 8"/>
                <a:gd name="T109" fmla="*/ 2147483647 h 16"/>
                <a:gd name="T110" fmla="*/ 2147483647 w 8"/>
                <a:gd name="T111" fmla="*/ 2147483647 h 16"/>
                <a:gd name="T112" fmla="*/ 2147483647 w 8"/>
                <a:gd name="T113" fmla="*/ 2147483647 h 16"/>
                <a:gd name="T114" fmla="*/ 2147483647 w 8"/>
                <a:gd name="T115" fmla="*/ 2147483647 h 16"/>
                <a:gd name="T116" fmla="*/ 2147483647 w 8"/>
                <a:gd name="T117" fmla="*/ 2147483647 h 16"/>
                <a:gd name="T118" fmla="*/ 2147483647 w 8"/>
                <a:gd name="T119" fmla="*/ 2147483647 h 16"/>
                <a:gd name="T120" fmla="*/ 2147483647 w 8"/>
                <a:gd name="T121" fmla="*/ 2147483647 h 16"/>
                <a:gd name="T122" fmla="*/ 2147483647 w 8"/>
                <a:gd name="T123" fmla="*/ 2147483647 h 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"/>
                <a:gd name="T187" fmla="*/ 0 h 16"/>
                <a:gd name="T188" fmla="*/ 8 w 8"/>
                <a:gd name="T189" fmla="*/ 16 h 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" h="16">
                  <a:moveTo>
                    <a:pt x="0" y="12"/>
                  </a:move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7"/>
                  </a:lnTo>
                  <a:lnTo>
                    <a:pt x="8" y="6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1" name="Freeform 236"/>
            <p:cNvSpPr>
              <a:spLocks/>
            </p:cNvSpPr>
            <p:nvPr/>
          </p:nvSpPr>
          <p:spPr bwMode="auto">
            <a:xfrm>
              <a:off x="4779917" y="5251405"/>
              <a:ext cx="9415" cy="10631"/>
            </a:xfrm>
            <a:custGeom>
              <a:avLst/>
              <a:gdLst>
                <a:gd name="T0" fmla="*/ 0 w 7"/>
                <a:gd name="T1" fmla="*/ 2147483647 h 8"/>
                <a:gd name="T2" fmla="*/ 0 w 7"/>
                <a:gd name="T3" fmla="*/ 0 h 8"/>
                <a:gd name="T4" fmla="*/ 0 w 7"/>
                <a:gd name="T5" fmla="*/ 0 h 8"/>
                <a:gd name="T6" fmla="*/ 0 w 7"/>
                <a:gd name="T7" fmla="*/ 0 h 8"/>
                <a:gd name="T8" fmla="*/ 0 w 7"/>
                <a:gd name="T9" fmla="*/ 0 h 8"/>
                <a:gd name="T10" fmla="*/ 0 w 7"/>
                <a:gd name="T11" fmla="*/ 0 h 8"/>
                <a:gd name="T12" fmla="*/ 0 w 7"/>
                <a:gd name="T13" fmla="*/ 0 h 8"/>
                <a:gd name="T14" fmla="*/ 0 w 7"/>
                <a:gd name="T15" fmla="*/ 0 h 8"/>
                <a:gd name="T16" fmla="*/ 0 w 7"/>
                <a:gd name="T17" fmla="*/ 0 h 8"/>
                <a:gd name="T18" fmla="*/ 0 w 7"/>
                <a:gd name="T19" fmla="*/ 0 h 8"/>
                <a:gd name="T20" fmla="*/ 2147483647 w 7"/>
                <a:gd name="T21" fmla="*/ 0 h 8"/>
                <a:gd name="T22" fmla="*/ 2147483647 w 7"/>
                <a:gd name="T23" fmla="*/ 0 h 8"/>
                <a:gd name="T24" fmla="*/ 2147483647 w 7"/>
                <a:gd name="T25" fmla="*/ 2147483647 h 8"/>
                <a:gd name="T26" fmla="*/ 2147483647 w 7"/>
                <a:gd name="T27" fmla="*/ 2147483647 h 8"/>
                <a:gd name="T28" fmla="*/ 2147483647 w 7"/>
                <a:gd name="T29" fmla="*/ 2147483647 h 8"/>
                <a:gd name="T30" fmla="*/ 2147483647 w 7"/>
                <a:gd name="T31" fmla="*/ 2147483647 h 8"/>
                <a:gd name="T32" fmla="*/ 2147483647 w 7"/>
                <a:gd name="T33" fmla="*/ 2147483647 h 8"/>
                <a:gd name="T34" fmla="*/ 2147483647 w 7"/>
                <a:gd name="T35" fmla="*/ 2147483647 h 8"/>
                <a:gd name="T36" fmla="*/ 2147483647 w 7"/>
                <a:gd name="T37" fmla="*/ 2147483647 h 8"/>
                <a:gd name="T38" fmla="*/ 2147483647 w 7"/>
                <a:gd name="T39" fmla="*/ 2147483647 h 8"/>
                <a:gd name="T40" fmla="*/ 2147483647 w 7"/>
                <a:gd name="T41" fmla="*/ 2147483647 h 8"/>
                <a:gd name="T42" fmla="*/ 2147483647 w 7"/>
                <a:gd name="T43" fmla="*/ 2147483647 h 8"/>
                <a:gd name="T44" fmla="*/ 2147483647 w 7"/>
                <a:gd name="T45" fmla="*/ 2147483647 h 8"/>
                <a:gd name="T46" fmla="*/ 2147483647 w 7"/>
                <a:gd name="T47" fmla="*/ 2147483647 h 8"/>
                <a:gd name="T48" fmla="*/ 2147483647 w 7"/>
                <a:gd name="T49" fmla="*/ 2147483647 h 8"/>
                <a:gd name="T50" fmla="*/ 2147483647 w 7"/>
                <a:gd name="T51" fmla="*/ 2147483647 h 8"/>
                <a:gd name="T52" fmla="*/ 2147483647 w 7"/>
                <a:gd name="T53" fmla="*/ 2147483647 h 8"/>
                <a:gd name="T54" fmla="*/ 2147483647 w 7"/>
                <a:gd name="T55" fmla="*/ 2147483647 h 8"/>
                <a:gd name="T56" fmla="*/ 2147483647 w 7"/>
                <a:gd name="T57" fmla="*/ 2147483647 h 8"/>
                <a:gd name="T58" fmla="*/ 2147483647 w 7"/>
                <a:gd name="T59" fmla="*/ 2147483647 h 8"/>
                <a:gd name="T60" fmla="*/ 2147483647 w 7"/>
                <a:gd name="T61" fmla="*/ 2147483647 h 8"/>
                <a:gd name="T62" fmla="*/ 2147483647 w 7"/>
                <a:gd name="T63" fmla="*/ 2147483647 h 8"/>
                <a:gd name="T64" fmla="*/ 2147483647 w 7"/>
                <a:gd name="T65" fmla="*/ 2147483647 h 8"/>
                <a:gd name="T66" fmla="*/ 2147483647 w 7"/>
                <a:gd name="T67" fmla="*/ 2147483647 h 8"/>
                <a:gd name="T68" fmla="*/ 2147483647 w 7"/>
                <a:gd name="T69" fmla="*/ 2147483647 h 8"/>
                <a:gd name="T70" fmla="*/ 2147483647 w 7"/>
                <a:gd name="T71" fmla="*/ 2147483647 h 8"/>
                <a:gd name="T72" fmla="*/ 2147483647 w 7"/>
                <a:gd name="T73" fmla="*/ 2147483647 h 8"/>
                <a:gd name="T74" fmla="*/ 2147483647 w 7"/>
                <a:gd name="T75" fmla="*/ 2147483647 h 8"/>
                <a:gd name="T76" fmla="*/ 2147483647 w 7"/>
                <a:gd name="T77" fmla="*/ 2147483647 h 8"/>
                <a:gd name="T78" fmla="*/ 2147483647 w 7"/>
                <a:gd name="T79" fmla="*/ 2147483647 h 8"/>
                <a:gd name="T80" fmla="*/ 2147483647 w 7"/>
                <a:gd name="T81" fmla="*/ 2147483647 h 8"/>
                <a:gd name="T82" fmla="*/ 2147483647 w 7"/>
                <a:gd name="T83" fmla="*/ 2147483647 h 8"/>
                <a:gd name="T84" fmla="*/ 2147483647 w 7"/>
                <a:gd name="T85" fmla="*/ 2147483647 h 8"/>
                <a:gd name="T86" fmla="*/ 2147483647 w 7"/>
                <a:gd name="T87" fmla="*/ 2147483647 h 8"/>
                <a:gd name="T88" fmla="*/ 2147483647 w 7"/>
                <a:gd name="T89" fmla="*/ 2147483647 h 8"/>
                <a:gd name="T90" fmla="*/ 2147483647 w 7"/>
                <a:gd name="T91" fmla="*/ 2147483647 h 8"/>
                <a:gd name="T92" fmla="*/ 2147483647 w 7"/>
                <a:gd name="T93" fmla="*/ 2147483647 h 8"/>
                <a:gd name="T94" fmla="*/ 2147483647 w 7"/>
                <a:gd name="T95" fmla="*/ 2147483647 h 8"/>
                <a:gd name="T96" fmla="*/ 2147483647 w 7"/>
                <a:gd name="T97" fmla="*/ 2147483647 h 8"/>
                <a:gd name="T98" fmla="*/ 2147483647 w 7"/>
                <a:gd name="T99" fmla="*/ 2147483647 h 8"/>
                <a:gd name="T100" fmla="*/ 2147483647 w 7"/>
                <a:gd name="T101" fmla="*/ 2147483647 h 8"/>
                <a:gd name="T102" fmla="*/ 2147483647 w 7"/>
                <a:gd name="T103" fmla="*/ 2147483647 h 8"/>
                <a:gd name="T104" fmla="*/ 2147483647 w 7"/>
                <a:gd name="T105" fmla="*/ 2147483647 h 8"/>
                <a:gd name="T106" fmla="*/ 2147483647 w 7"/>
                <a:gd name="T107" fmla="*/ 2147483647 h 8"/>
                <a:gd name="T108" fmla="*/ 2147483647 w 7"/>
                <a:gd name="T109" fmla="*/ 2147483647 h 8"/>
                <a:gd name="T110" fmla="*/ 2147483647 w 7"/>
                <a:gd name="T111" fmla="*/ 2147483647 h 8"/>
                <a:gd name="T112" fmla="*/ 2147483647 w 7"/>
                <a:gd name="T113" fmla="*/ 2147483647 h 8"/>
                <a:gd name="T114" fmla="*/ 2147483647 w 7"/>
                <a:gd name="T115" fmla="*/ 2147483647 h 8"/>
                <a:gd name="T116" fmla="*/ 2147483647 w 7"/>
                <a:gd name="T117" fmla="*/ 2147483647 h 8"/>
                <a:gd name="T118" fmla="*/ 2147483647 w 7"/>
                <a:gd name="T119" fmla="*/ 2147483647 h 8"/>
                <a:gd name="T120" fmla="*/ 2147483647 w 7"/>
                <a:gd name="T121" fmla="*/ 2147483647 h 8"/>
                <a:gd name="T122" fmla="*/ 2147483647 w 7"/>
                <a:gd name="T123" fmla="*/ 2147483647 h 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8"/>
                <a:gd name="T188" fmla="*/ 7 w 7"/>
                <a:gd name="T189" fmla="*/ 8 h 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8">
                  <a:moveTo>
                    <a:pt x="0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7" y="3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2" name="Freeform 237"/>
            <p:cNvSpPr>
              <a:spLocks/>
            </p:cNvSpPr>
            <p:nvPr/>
          </p:nvSpPr>
          <p:spPr bwMode="auto">
            <a:xfrm>
              <a:off x="4789332" y="5254062"/>
              <a:ext cx="9415" cy="6645"/>
            </a:xfrm>
            <a:custGeom>
              <a:avLst/>
              <a:gdLst>
                <a:gd name="T0" fmla="*/ 0 w 7"/>
                <a:gd name="T1" fmla="*/ 2147483647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2147483647 w 7"/>
                <a:gd name="T21" fmla="*/ 0 h 5"/>
                <a:gd name="T22" fmla="*/ 2147483647 w 7"/>
                <a:gd name="T23" fmla="*/ 2147483647 h 5"/>
                <a:gd name="T24" fmla="*/ 2147483647 w 7"/>
                <a:gd name="T25" fmla="*/ 2147483647 h 5"/>
                <a:gd name="T26" fmla="*/ 2147483647 w 7"/>
                <a:gd name="T27" fmla="*/ 2147483647 h 5"/>
                <a:gd name="T28" fmla="*/ 2147483647 w 7"/>
                <a:gd name="T29" fmla="*/ 2147483647 h 5"/>
                <a:gd name="T30" fmla="*/ 2147483647 w 7"/>
                <a:gd name="T31" fmla="*/ 2147483647 h 5"/>
                <a:gd name="T32" fmla="*/ 2147483647 w 7"/>
                <a:gd name="T33" fmla="*/ 2147483647 h 5"/>
                <a:gd name="T34" fmla="*/ 2147483647 w 7"/>
                <a:gd name="T35" fmla="*/ 2147483647 h 5"/>
                <a:gd name="T36" fmla="*/ 2147483647 w 7"/>
                <a:gd name="T37" fmla="*/ 2147483647 h 5"/>
                <a:gd name="T38" fmla="*/ 2147483647 w 7"/>
                <a:gd name="T39" fmla="*/ 2147483647 h 5"/>
                <a:gd name="T40" fmla="*/ 2147483647 w 7"/>
                <a:gd name="T41" fmla="*/ 2147483647 h 5"/>
                <a:gd name="T42" fmla="*/ 2147483647 w 7"/>
                <a:gd name="T43" fmla="*/ 2147483647 h 5"/>
                <a:gd name="T44" fmla="*/ 2147483647 w 7"/>
                <a:gd name="T45" fmla="*/ 2147483647 h 5"/>
                <a:gd name="T46" fmla="*/ 2147483647 w 7"/>
                <a:gd name="T47" fmla="*/ 2147483647 h 5"/>
                <a:gd name="T48" fmla="*/ 2147483647 w 7"/>
                <a:gd name="T49" fmla="*/ 2147483647 h 5"/>
                <a:gd name="T50" fmla="*/ 2147483647 w 7"/>
                <a:gd name="T51" fmla="*/ 2147483647 h 5"/>
                <a:gd name="T52" fmla="*/ 2147483647 w 7"/>
                <a:gd name="T53" fmla="*/ 2147483647 h 5"/>
                <a:gd name="T54" fmla="*/ 2147483647 w 7"/>
                <a:gd name="T55" fmla="*/ 2147483647 h 5"/>
                <a:gd name="T56" fmla="*/ 2147483647 w 7"/>
                <a:gd name="T57" fmla="*/ 2147483647 h 5"/>
                <a:gd name="T58" fmla="*/ 2147483647 w 7"/>
                <a:gd name="T59" fmla="*/ 2147483647 h 5"/>
                <a:gd name="T60" fmla="*/ 2147483647 w 7"/>
                <a:gd name="T61" fmla="*/ 2147483647 h 5"/>
                <a:gd name="T62" fmla="*/ 2147483647 w 7"/>
                <a:gd name="T63" fmla="*/ 2147483647 h 5"/>
                <a:gd name="T64" fmla="*/ 2147483647 w 7"/>
                <a:gd name="T65" fmla="*/ 2147483647 h 5"/>
                <a:gd name="T66" fmla="*/ 2147483647 w 7"/>
                <a:gd name="T67" fmla="*/ 2147483647 h 5"/>
                <a:gd name="T68" fmla="*/ 2147483647 w 7"/>
                <a:gd name="T69" fmla="*/ 2147483647 h 5"/>
                <a:gd name="T70" fmla="*/ 2147483647 w 7"/>
                <a:gd name="T71" fmla="*/ 2147483647 h 5"/>
                <a:gd name="T72" fmla="*/ 2147483647 w 7"/>
                <a:gd name="T73" fmla="*/ 2147483647 h 5"/>
                <a:gd name="T74" fmla="*/ 2147483647 w 7"/>
                <a:gd name="T75" fmla="*/ 2147483647 h 5"/>
                <a:gd name="T76" fmla="*/ 2147483647 w 7"/>
                <a:gd name="T77" fmla="*/ 2147483647 h 5"/>
                <a:gd name="T78" fmla="*/ 2147483647 w 7"/>
                <a:gd name="T79" fmla="*/ 2147483647 h 5"/>
                <a:gd name="T80" fmla="*/ 2147483647 w 7"/>
                <a:gd name="T81" fmla="*/ 2147483647 h 5"/>
                <a:gd name="T82" fmla="*/ 2147483647 w 7"/>
                <a:gd name="T83" fmla="*/ 2147483647 h 5"/>
                <a:gd name="T84" fmla="*/ 2147483647 w 7"/>
                <a:gd name="T85" fmla="*/ 2147483647 h 5"/>
                <a:gd name="T86" fmla="*/ 2147483647 w 7"/>
                <a:gd name="T87" fmla="*/ 2147483647 h 5"/>
                <a:gd name="T88" fmla="*/ 2147483647 w 7"/>
                <a:gd name="T89" fmla="*/ 2147483647 h 5"/>
                <a:gd name="T90" fmla="*/ 2147483647 w 7"/>
                <a:gd name="T91" fmla="*/ 2147483647 h 5"/>
                <a:gd name="T92" fmla="*/ 2147483647 w 7"/>
                <a:gd name="T93" fmla="*/ 2147483647 h 5"/>
                <a:gd name="T94" fmla="*/ 2147483647 w 7"/>
                <a:gd name="T95" fmla="*/ 2147483647 h 5"/>
                <a:gd name="T96" fmla="*/ 2147483647 w 7"/>
                <a:gd name="T97" fmla="*/ 2147483647 h 5"/>
                <a:gd name="T98" fmla="*/ 2147483647 w 7"/>
                <a:gd name="T99" fmla="*/ 2147483647 h 5"/>
                <a:gd name="T100" fmla="*/ 2147483647 w 7"/>
                <a:gd name="T101" fmla="*/ 2147483647 h 5"/>
                <a:gd name="T102" fmla="*/ 2147483647 w 7"/>
                <a:gd name="T103" fmla="*/ 2147483647 h 5"/>
                <a:gd name="T104" fmla="*/ 2147483647 w 7"/>
                <a:gd name="T105" fmla="*/ 2147483647 h 5"/>
                <a:gd name="T106" fmla="*/ 2147483647 w 7"/>
                <a:gd name="T107" fmla="*/ 2147483647 h 5"/>
                <a:gd name="T108" fmla="*/ 2147483647 w 7"/>
                <a:gd name="T109" fmla="*/ 2147483647 h 5"/>
                <a:gd name="T110" fmla="*/ 2147483647 w 7"/>
                <a:gd name="T111" fmla="*/ 2147483647 h 5"/>
                <a:gd name="T112" fmla="*/ 2147483647 w 7"/>
                <a:gd name="T113" fmla="*/ 2147483647 h 5"/>
                <a:gd name="T114" fmla="*/ 2147483647 w 7"/>
                <a:gd name="T115" fmla="*/ 2147483647 h 5"/>
                <a:gd name="T116" fmla="*/ 2147483647 w 7"/>
                <a:gd name="T117" fmla="*/ 2147483647 h 5"/>
                <a:gd name="T118" fmla="*/ 2147483647 w 7"/>
                <a:gd name="T119" fmla="*/ 2147483647 h 5"/>
                <a:gd name="T120" fmla="*/ 2147483647 w 7"/>
                <a:gd name="T121" fmla="*/ 2147483647 h 5"/>
                <a:gd name="T122" fmla="*/ 2147483647 w 7"/>
                <a:gd name="T123" fmla="*/ 2147483647 h 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5"/>
                <a:gd name="T188" fmla="*/ 7 w 7"/>
                <a:gd name="T189" fmla="*/ 5 h 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5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3" name="Freeform 238"/>
            <p:cNvSpPr>
              <a:spLocks/>
            </p:cNvSpPr>
            <p:nvPr/>
          </p:nvSpPr>
          <p:spPr bwMode="auto">
            <a:xfrm>
              <a:off x="4798747" y="5255391"/>
              <a:ext cx="9415" cy="2658"/>
            </a:xfrm>
            <a:custGeom>
              <a:avLst/>
              <a:gdLst>
                <a:gd name="T0" fmla="*/ 0 w 7"/>
                <a:gd name="T1" fmla="*/ 0 h 2"/>
                <a:gd name="T2" fmla="*/ 0 w 7"/>
                <a:gd name="T3" fmla="*/ 0 h 2"/>
                <a:gd name="T4" fmla="*/ 0 w 7"/>
                <a:gd name="T5" fmla="*/ 0 h 2"/>
                <a:gd name="T6" fmla="*/ 0 w 7"/>
                <a:gd name="T7" fmla="*/ 0 h 2"/>
                <a:gd name="T8" fmla="*/ 0 w 7"/>
                <a:gd name="T9" fmla="*/ 0 h 2"/>
                <a:gd name="T10" fmla="*/ 0 w 7"/>
                <a:gd name="T11" fmla="*/ 0 h 2"/>
                <a:gd name="T12" fmla="*/ 0 w 7"/>
                <a:gd name="T13" fmla="*/ 0 h 2"/>
                <a:gd name="T14" fmla="*/ 0 w 7"/>
                <a:gd name="T15" fmla="*/ 0 h 2"/>
                <a:gd name="T16" fmla="*/ 2147483647 w 7"/>
                <a:gd name="T17" fmla="*/ 0 h 2"/>
                <a:gd name="T18" fmla="*/ 2147483647 w 7"/>
                <a:gd name="T19" fmla="*/ 0 h 2"/>
                <a:gd name="T20" fmla="*/ 2147483647 w 7"/>
                <a:gd name="T21" fmla="*/ 0 h 2"/>
                <a:gd name="T22" fmla="*/ 2147483647 w 7"/>
                <a:gd name="T23" fmla="*/ 2147483647 h 2"/>
                <a:gd name="T24" fmla="*/ 2147483647 w 7"/>
                <a:gd name="T25" fmla="*/ 2147483647 h 2"/>
                <a:gd name="T26" fmla="*/ 2147483647 w 7"/>
                <a:gd name="T27" fmla="*/ 2147483647 h 2"/>
                <a:gd name="T28" fmla="*/ 2147483647 w 7"/>
                <a:gd name="T29" fmla="*/ 2147483647 h 2"/>
                <a:gd name="T30" fmla="*/ 2147483647 w 7"/>
                <a:gd name="T31" fmla="*/ 2147483647 h 2"/>
                <a:gd name="T32" fmla="*/ 2147483647 w 7"/>
                <a:gd name="T33" fmla="*/ 2147483647 h 2"/>
                <a:gd name="T34" fmla="*/ 2147483647 w 7"/>
                <a:gd name="T35" fmla="*/ 2147483647 h 2"/>
                <a:gd name="T36" fmla="*/ 2147483647 w 7"/>
                <a:gd name="T37" fmla="*/ 2147483647 h 2"/>
                <a:gd name="T38" fmla="*/ 2147483647 w 7"/>
                <a:gd name="T39" fmla="*/ 2147483647 h 2"/>
                <a:gd name="T40" fmla="*/ 2147483647 w 7"/>
                <a:gd name="T41" fmla="*/ 2147483647 h 2"/>
                <a:gd name="T42" fmla="*/ 2147483647 w 7"/>
                <a:gd name="T43" fmla="*/ 2147483647 h 2"/>
                <a:gd name="T44" fmla="*/ 2147483647 w 7"/>
                <a:gd name="T45" fmla="*/ 2147483647 h 2"/>
                <a:gd name="T46" fmla="*/ 2147483647 w 7"/>
                <a:gd name="T47" fmla="*/ 2147483647 h 2"/>
                <a:gd name="T48" fmla="*/ 2147483647 w 7"/>
                <a:gd name="T49" fmla="*/ 2147483647 h 2"/>
                <a:gd name="T50" fmla="*/ 2147483647 w 7"/>
                <a:gd name="T51" fmla="*/ 2147483647 h 2"/>
                <a:gd name="T52" fmla="*/ 2147483647 w 7"/>
                <a:gd name="T53" fmla="*/ 2147483647 h 2"/>
                <a:gd name="T54" fmla="*/ 2147483647 w 7"/>
                <a:gd name="T55" fmla="*/ 2147483647 h 2"/>
                <a:gd name="T56" fmla="*/ 2147483647 w 7"/>
                <a:gd name="T57" fmla="*/ 2147483647 h 2"/>
                <a:gd name="T58" fmla="*/ 2147483647 w 7"/>
                <a:gd name="T59" fmla="*/ 2147483647 h 2"/>
                <a:gd name="T60" fmla="*/ 2147483647 w 7"/>
                <a:gd name="T61" fmla="*/ 2147483647 h 2"/>
                <a:gd name="T62" fmla="*/ 2147483647 w 7"/>
                <a:gd name="T63" fmla="*/ 2147483647 h 2"/>
                <a:gd name="T64" fmla="*/ 2147483647 w 7"/>
                <a:gd name="T65" fmla="*/ 0 h 2"/>
                <a:gd name="T66" fmla="*/ 2147483647 w 7"/>
                <a:gd name="T67" fmla="*/ 0 h 2"/>
                <a:gd name="T68" fmla="*/ 2147483647 w 7"/>
                <a:gd name="T69" fmla="*/ 0 h 2"/>
                <a:gd name="T70" fmla="*/ 2147483647 w 7"/>
                <a:gd name="T71" fmla="*/ 0 h 2"/>
                <a:gd name="T72" fmla="*/ 2147483647 w 7"/>
                <a:gd name="T73" fmla="*/ 0 h 2"/>
                <a:gd name="T74" fmla="*/ 2147483647 w 7"/>
                <a:gd name="T75" fmla="*/ 0 h 2"/>
                <a:gd name="T76" fmla="*/ 2147483647 w 7"/>
                <a:gd name="T77" fmla="*/ 0 h 2"/>
                <a:gd name="T78" fmla="*/ 2147483647 w 7"/>
                <a:gd name="T79" fmla="*/ 2147483647 h 2"/>
                <a:gd name="T80" fmla="*/ 2147483647 w 7"/>
                <a:gd name="T81" fmla="*/ 2147483647 h 2"/>
                <a:gd name="T82" fmla="*/ 2147483647 w 7"/>
                <a:gd name="T83" fmla="*/ 2147483647 h 2"/>
                <a:gd name="T84" fmla="*/ 2147483647 w 7"/>
                <a:gd name="T85" fmla="*/ 2147483647 h 2"/>
                <a:gd name="T86" fmla="*/ 2147483647 w 7"/>
                <a:gd name="T87" fmla="*/ 2147483647 h 2"/>
                <a:gd name="T88" fmla="*/ 2147483647 w 7"/>
                <a:gd name="T89" fmla="*/ 2147483647 h 2"/>
                <a:gd name="T90" fmla="*/ 2147483647 w 7"/>
                <a:gd name="T91" fmla="*/ 2147483647 h 2"/>
                <a:gd name="T92" fmla="*/ 2147483647 w 7"/>
                <a:gd name="T93" fmla="*/ 2147483647 h 2"/>
                <a:gd name="T94" fmla="*/ 2147483647 w 7"/>
                <a:gd name="T95" fmla="*/ 2147483647 h 2"/>
                <a:gd name="T96" fmla="*/ 2147483647 w 7"/>
                <a:gd name="T97" fmla="*/ 2147483647 h 2"/>
                <a:gd name="T98" fmla="*/ 2147483647 w 7"/>
                <a:gd name="T99" fmla="*/ 2147483647 h 2"/>
                <a:gd name="T100" fmla="*/ 2147483647 w 7"/>
                <a:gd name="T101" fmla="*/ 2147483647 h 2"/>
                <a:gd name="T102" fmla="*/ 2147483647 w 7"/>
                <a:gd name="T103" fmla="*/ 2147483647 h 2"/>
                <a:gd name="T104" fmla="*/ 2147483647 w 7"/>
                <a:gd name="T105" fmla="*/ 2147483647 h 2"/>
                <a:gd name="T106" fmla="*/ 2147483647 w 7"/>
                <a:gd name="T107" fmla="*/ 2147483647 h 2"/>
                <a:gd name="T108" fmla="*/ 2147483647 w 7"/>
                <a:gd name="T109" fmla="*/ 2147483647 h 2"/>
                <a:gd name="T110" fmla="*/ 2147483647 w 7"/>
                <a:gd name="T111" fmla="*/ 2147483647 h 2"/>
                <a:gd name="T112" fmla="*/ 2147483647 w 7"/>
                <a:gd name="T113" fmla="*/ 2147483647 h 2"/>
                <a:gd name="T114" fmla="*/ 2147483647 w 7"/>
                <a:gd name="T115" fmla="*/ 2147483647 h 2"/>
                <a:gd name="T116" fmla="*/ 2147483647 w 7"/>
                <a:gd name="T117" fmla="*/ 2147483647 h 2"/>
                <a:gd name="T118" fmla="*/ 2147483647 w 7"/>
                <a:gd name="T119" fmla="*/ 2147483647 h 2"/>
                <a:gd name="T120" fmla="*/ 2147483647 w 7"/>
                <a:gd name="T121" fmla="*/ 2147483647 h 2"/>
                <a:gd name="T122" fmla="*/ 2147483647 w 7"/>
                <a:gd name="T123" fmla="*/ 2147483647 h 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"/>
                <a:gd name="T187" fmla="*/ 0 h 2"/>
                <a:gd name="T188" fmla="*/ 7 w 7"/>
                <a:gd name="T189" fmla="*/ 2 h 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" h="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4" name="Freeform 239"/>
            <p:cNvSpPr>
              <a:spLocks/>
            </p:cNvSpPr>
            <p:nvPr/>
          </p:nvSpPr>
          <p:spPr bwMode="auto">
            <a:xfrm>
              <a:off x="4808161" y="5256720"/>
              <a:ext cx="8070" cy="1329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0 w 6"/>
                <a:gd name="T7" fmla="*/ 0 h 1"/>
                <a:gd name="T8" fmla="*/ 0 w 6"/>
                <a:gd name="T9" fmla="*/ 0 h 1"/>
                <a:gd name="T10" fmla="*/ 0 w 6"/>
                <a:gd name="T11" fmla="*/ 0 h 1"/>
                <a:gd name="T12" fmla="*/ 0 w 6"/>
                <a:gd name="T13" fmla="*/ 0 h 1"/>
                <a:gd name="T14" fmla="*/ 0 w 6"/>
                <a:gd name="T15" fmla="*/ 0 h 1"/>
                <a:gd name="T16" fmla="*/ 2147483647 w 6"/>
                <a:gd name="T17" fmla="*/ 0 h 1"/>
                <a:gd name="T18" fmla="*/ 2147483647 w 6"/>
                <a:gd name="T19" fmla="*/ 0 h 1"/>
                <a:gd name="T20" fmla="*/ 2147483647 w 6"/>
                <a:gd name="T21" fmla="*/ 0 h 1"/>
                <a:gd name="T22" fmla="*/ 2147483647 w 6"/>
                <a:gd name="T23" fmla="*/ 0 h 1"/>
                <a:gd name="T24" fmla="*/ 2147483647 w 6"/>
                <a:gd name="T25" fmla="*/ 0 h 1"/>
                <a:gd name="T26" fmla="*/ 2147483647 w 6"/>
                <a:gd name="T27" fmla="*/ 2147483647 h 1"/>
                <a:gd name="T28" fmla="*/ 2147483647 w 6"/>
                <a:gd name="T29" fmla="*/ 2147483647 h 1"/>
                <a:gd name="T30" fmla="*/ 2147483647 w 6"/>
                <a:gd name="T31" fmla="*/ 2147483647 h 1"/>
                <a:gd name="T32" fmla="*/ 2147483647 w 6"/>
                <a:gd name="T33" fmla="*/ 2147483647 h 1"/>
                <a:gd name="T34" fmla="*/ 2147483647 w 6"/>
                <a:gd name="T35" fmla="*/ 2147483647 h 1"/>
                <a:gd name="T36" fmla="*/ 2147483647 w 6"/>
                <a:gd name="T37" fmla="*/ 2147483647 h 1"/>
                <a:gd name="T38" fmla="*/ 2147483647 w 6"/>
                <a:gd name="T39" fmla="*/ 2147483647 h 1"/>
                <a:gd name="T40" fmla="*/ 2147483647 w 6"/>
                <a:gd name="T41" fmla="*/ 2147483647 h 1"/>
                <a:gd name="T42" fmla="*/ 2147483647 w 6"/>
                <a:gd name="T43" fmla="*/ 2147483647 h 1"/>
                <a:gd name="T44" fmla="*/ 2147483647 w 6"/>
                <a:gd name="T45" fmla="*/ 2147483647 h 1"/>
                <a:gd name="T46" fmla="*/ 2147483647 w 6"/>
                <a:gd name="T47" fmla="*/ 2147483647 h 1"/>
                <a:gd name="T48" fmla="*/ 2147483647 w 6"/>
                <a:gd name="T49" fmla="*/ 2147483647 h 1"/>
                <a:gd name="T50" fmla="*/ 2147483647 w 6"/>
                <a:gd name="T51" fmla="*/ 2147483647 h 1"/>
                <a:gd name="T52" fmla="*/ 2147483647 w 6"/>
                <a:gd name="T53" fmla="*/ 2147483647 h 1"/>
                <a:gd name="T54" fmla="*/ 2147483647 w 6"/>
                <a:gd name="T55" fmla="*/ 2147483647 h 1"/>
                <a:gd name="T56" fmla="*/ 2147483647 w 6"/>
                <a:gd name="T57" fmla="*/ 0 h 1"/>
                <a:gd name="T58" fmla="*/ 2147483647 w 6"/>
                <a:gd name="T59" fmla="*/ 0 h 1"/>
                <a:gd name="T60" fmla="*/ 2147483647 w 6"/>
                <a:gd name="T61" fmla="*/ 0 h 1"/>
                <a:gd name="T62" fmla="*/ 2147483647 w 6"/>
                <a:gd name="T63" fmla="*/ 0 h 1"/>
                <a:gd name="T64" fmla="*/ 2147483647 w 6"/>
                <a:gd name="T65" fmla="*/ 0 h 1"/>
                <a:gd name="T66" fmla="*/ 2147483647 w 6"/>
                <a:gd name="T67" fmla="*/ 0 h 1"/>
                <a:gd name="T68" fmla="*/ 2147483647 w 6"/>
                <a:gd name="T69" fmla="*/ 0 h 1"/>
                <a:gd name="T70" fmla="*/ 2147483647 w 6"/>
                <a:gd name="T71" fmla="*/ 0 h 1"/>
                <a:gd name="T72" fmla="*/ 2147483647 w 6"/>
                <a:gd name="T73" fmla="*/ 0 h 1"/>
                <a:gd name="T74" fmla="*/ 2147483647 w 6"/>
                <a:gd name="T75" fmla="*/ 0 h 1"/>
                <a:gd name="T76" fmla="*/ 2147483647 w 6"/>
                <a:gd name="T77" fmla="*/ 0 h 1"/>
                <a:gd name="T78" fmla="*/ 2147483647 w 6"/>
                <a:gd name="T79" fmla="*/ 0 h 1"/>
                <a:gd name="T80" fmla="*/ 2147483647 w 6"/>
                <a:gd name="T81" fmla="*/ 0 h 1"/>
                <a:gd name="T82" fmla="*/ 2147483647 w 6"/>
                <a:gd name="T83" fmla="*/ 0 h 1"/>
                <a:gd name="T84" fmla="*/ 2147483647 w 6"/>
                <a:gd name="T85" fmla="*/ 0 h 1"/>
                <a:gd name="T86" fmla="*/ 2147483647 w 6"/>
                <a:gd name="T87" fmla="*/ 0 h 1"/>
                <a:gd name="T88" fmla="*/ 2147483647 w 6"/>
                <a:gd name="T89" fmla="*/ 0 h 1"/>
                <a:gd name="T90" fmla="*/ 2147483647 w 6"/>
                <a:gd name="T91" fmla="*/ 0 h 1"/>
                <a:gd name="T92" fmla="*/ 2147483647 w 6"/>
                <a:gd name="T93" fmla="*/ 0 h 1"/>
                <a:gd name="T94" fmla="*/ 2147483647 w 6"/>
                <a:gd name="T95" fmla="*/ 0 h 1"/>
                <a:gd name="T96" fmla="*/ 2147483647 w 6"/>
                <a:gd name="T97" fmla="*/ 2147483647 h 1"/>
                <a:gd name="T98" fmla="*/ 2147483647 w 6"/>
                <a:gd name="T99" fmla="*/ 2147483647 h 1"/>
                <a:gd name="T100" fmla="*/ 2147483647 w 6"/>
                <a:gd name="T101" fmla="*/ 2147483647 h 1"/>
                <a:gd name="T102" fmla="*/ 2147483647 w 6"/>
                <a:gd name="T103" fmla="*/ 2147483647 h 1"/>
                <a:gd name="T104" fmla="*/ 2147483647 w 6"/>
                <a:gd name="T105" fmla="*/ 2147483647 h 1"/>
                <a:gd name="T106" fmla="*/ 2147483647 w 6"/>
                <a:gd name="T107" fmla="*/ 2147483647 h 1"/>
                <a:gd name="T108" fmla="*/ 2147483647 w 6"/>
                <a:gd name="T109" fmla="*/ 2147483647 h 1"/>
                <a:gd name="T110" fmla="*/ 2147483647 w 6"/>
                <a:gd name="T111" fmla="*/ 2147483647 h 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"/>
                <a:gd name="T169" fmla="*/ 0 h 1"/>
                <a:gd name="T170" fmla="*/ 6 w 6"/>
                <a:gd name="T171" fmla="*/ 1 h 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</a:path>
              </a:pathLst>
            </a:custGeom>
            <a:noFill/>
            <a:ln w="3175" cap="sq">
              <a:solidFill>
                <a:srgbClr val="0070C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45" name="Line 240"/>
          <p:cNvSpPr>
            <a:spLocks noChangeShapeType="1"/>
          </p:cNvSpPr>
          <p:nvPr/>
        </p:nvSpPr>
        <p:spPr bwMode="auto">
          <a:xfrm flipV="1">
            <a:off x="919758" y="1879972"/>
            <a:ext cx="1587" cy="17463"/>
          </a:xfrm>
          <a:prstGeom prst="line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6" name="Line 242"/>
          <p:cNvSpPr>
            <a:spLocks noChangeShapeType="1"/>
          </p:cNvSpPr>
          <p:nvPr/>
        </p:nvSpPr>
        <p:spPr bwMode="auto">
          <a:xfrm flipV="1">
            <a:off x="2072283" y="1879972"/>
            <a:ext cx="0" cy="17463"/>
          </a:xfrm>
          <a:prstGeom prst="line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7" name="Line 244"/>
          <p:cNvSpPr>
            <a:spLocks noChangeShapeType="1"/>
          </p:cNvSpPr>
          <p:nvPr/>
        </p:nvSpPr>
        <p:spPr bwMode="auto">
          <a:xfrm flipV="1">
            <a:off x="3223220" y="1879972"/>
            <a:ext cx="1588" cy="17463"/>
          </a:xfrm>
          <a:prstGeom prst="line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8" name="Line 246"/>
          <p:cNvSpPr>
            <a:spLocks noChangeShapeType="1"/>
          </p:cNvSpPr>
          <p:nvPr/>
        </p:nvSpPr>
        <p:spPr bwMode="auto">
          <a:xfrm flipV="1">
            <a:off x="4374158" y="1879972"/>
            <a:ext cx="1587" cy="17463"/>
          </a:xfrm>
          <a:prstGeom prst="line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49" name="Line 248"/>
          <p:cNvSpPr>
            <a:spLocks noChangeShapeType="1"/>
          </p:cNvSpPr>
          <p:nvPr/>
        </p:nvSpPr>
        <p:spPr bwMode="auto">
          <a:xfrm flipV="1">
            <a:off x="5525095" y="1879972"/>
            <a:ext cx="1588" cy="17463"/>
          </a:xfrm>
          <a:prstGeom prst="line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50" name="Line 250"/>
          <p:cNvSpPr>
            <a:spLocks noChangeShapeType="1"/>
          </p:cNvSpPr>
          <p:nvPr/>
        </p:nvSpPr>
        <p:spPr bwMode="auto">
          <a:xfrm>
            <a:off x="862608" y="1895847"/>
            <a:ext cx="5229225" cy="3175"/>
          </a:xfrm>
          <a:prstGeom prst="line">
            <a:avLst/>
          </a:prstGeom>
          <a:noFill/>
          <a:ln w="1588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51" name="ZoneTexte 413"/>
          <p:cNvSpPr txBox="1">
            <a:spLocks noChangeArrowheads="1"/>
          </p:cNvSpPr>
          <p:nvPr/>
        </p:nvSpPr>
        <p:spPr bwMode="auto">
          <a:xfrm>
            <a:off x="1908770" y="189426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/>
              <a:t>50</a:t>
            </a:r>
          </a:p>
        </p:txBody>
      </p:sp>
      <p:sp>
        <p:nvSpPr>
          <p:cNvPr id="252" name="ZoneTexte 414"/>
          <p:cNvSpPr txBox="1">
            <a:spLocks noChangeArrowheads="1"/>
          </p:cNvSpPr>
          <p:nvPr/>
        </p:nvSpPr>
        <p:spPr bwMode="auto">
          <a:xfrm>
            <a:off x="3013670" y="1894260"/>
            <a:ext cx="438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200" dirty="0"/>
              <a:t>100</a:t>
            </a:r>
          </a:p>
        </p:txBody>
      </p:sp>
      <p:sp>
        <p:nvSpPr>
          <p:cNvPr id="253" name="ZoneTexte 415"/>
          <p:cNvSpPr txBox="1">
            <a:spLocks noChangeArrowheads="1"/>
          </p:cNvSpPr>
          <p:nvPr/>
        </p:nvSpPr>
        <p:spPr bwMode="auto">
          <a:xfrm>
            <a:off x="4153495" y="1894260"/>
            <a:ext cx="438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200"/>
              <a:t>150</a:t>
            </a:r>
          </a:p>
        </p:txBody>
      </p:sp>
      <p:sp>
        <p:nvSpPr>
          <p:cNvPr id="254" name="ZoneTexte 416"/>
          <p:cNvSpPr txBox="1">
            <a:spLocks noChangeArrowheads="1"/>
          </p:cNvSpPr>
          <p:nvPr/>
        </p:nvSpPr>
        <p:spPr bwMode="auto">
          <a:xfrm>
            <a:off x="5309195" y="189426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1200"/>
              <a:t>200 ns</a:t>
            </a:r>
          </a:p>
        </p:txBody>
      </p:sp>
      <p:cxnSp>
        <p:nvCxnSpPr>
          <p:cNvPr id="255" name="Connecteur droit avec flèche 254"/>
          <p:cNvCxnSpPr/>
          <p:nvPr/>
        </p:nvCxnSpPr>
        <p:spPr>
          <a:xfrm rot="5400000" flipH="1" flipV="1">
            <a:off x="145058" y="1175122"/>
            <a:ext cx="1439862" cy="1588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420"/>
          <p:cNvSpPr txBox="1">
            <a:spLocks noChangeArrowheads="1"/>
          </p:cNvSpPr>
          <p:nvPr/>
        </p:nvSpPr>
        <p:spPr bwMode="auto">
          <a:xfrm rot="16200000">
            <a:off x="141260" y="1037109"/>
            <a:ext cx="10807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fr-FR" sz="1400" baseline="-25000" dirty="0" smtClean="0">
                <a:solidFill>
                  <a:srgbClr val="FF0000"/>
                </a:solidFill>
                <a:latin typeface="Symbol" pitchFamily="18" charset="2"/>
              </a:rPr>
              <a:t>01</a:t>
            </a:r>
            <a:r>
              <a:rPr lang="fr-FR" sz="1400" dirty="0" smtClean="0">
                <a:solidFill>
                  <a:srgbClr val="FF0000"/>
                </a:solidFill>
                <a:cs typeface="Arial" charset="0"/>
              </a:rPr>
              <a:t>[</a:t>
            </a:r>
            <a:r>
              <a:rPr lang="fr-FR" sz="1400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f(</a:t>
            </a:r>
            <a:r>
              <a:rPr lang="fr-FR" sz="1400" dirty="0" smtClean="0">
                <a:solidFill>
                  <a:srgbClr val="FF0000"/>
                </a:solidFill>
                <a:cs typeface="Arial" charset="0"/>
              </a:rPr>
              <a:t>t</a:t>
            </a:r>
            <a:r>
              <a:rPr lang="fr-FR" sz="1400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)</a:t>
            </a:r>
            <a:r>
              <a:rPr lang="fr-FR" sz="1400" dirty="0">
                <a:solidFill>
                  <a:srgbClr val="FF0000"/>
                </a:solidFill>
                <a:cs typeface="Arial" charset="0"/>
              </a:rPr>
              <a:t>]</a:t>
            </a:r>
            <a:r>
              <a:rPr lang="fr-FR" sz="1400" dirty="0">
                <a:cs typeface="Arial" charset="0"/>
              </a:rPr>
              <a:t>,</a:t>
            </a:r>
            <a:r>
              <a:rPr lang="fr-FR" sz="14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fr-FR" sz="1400" dirty="0">
                <a:solidFill>
                  <a:srgbClr val="008000"/>
                </a:solidFill>
                <a:cs typeface="Arial" charset="0"/>
              </a:rPr>
              <a:t>a(t)</a:t>
            </a:r>
            <a:endParaRPr lang="fr-FR" sz="1400" baseline="-25000" dirty="0">
              <a:solidFill>
                <a:srgbClr val="008000"/>
              </a:solidFill>
            </a:endParaRPr>
          </a:p>
        </p:txBody>
      </p:sp>
      <p:sp>
        <p:nvSpPr>
          <p:cNvPr id="257" name="ZoneTexte 436"/>
          <p:cNvSpPr txBox="1">
            <a:spLocks noChangeArrowheads="1"/>
          </p:cNvSpPr>
          <p:nvPr/>
        </p:nvSpPr>
        <p:spPr bwMode="auto">
          <a:xfrm>
            <a:off x="795933" y="1911722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/>
              <a:t>0</a:t>
            </a:r>
          </a:p>
        </p:txBody>
      </p:sp>
      <p:cxnSp>
        <p:nvCxnSpPr>
          <p:cNvPr id="258" name="Connecteur droit avec flèche 257"/>
          <p:cNvCxnSpPr/>
          <p:nvPr/>
        </p:nvCxnSpPr>
        <p:spPr>
          <a:xfrm flipH="1">
            <a:off x="1224558" y="756022"/>
            <a:ext cx="166528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ZoneTexte 896"/>
          <p:cNvSpPr txBox="1">
            <a:spLocks noChangeArrowheads="1"/>
          </p:cNvSpPr>
          <p:nvPr/>
        </p:nvSpPr>
        <p:spPr bwMode="auto">
          <a:xfrm>
            <a:off x="1700808" y="611560"/>
            <a:ext cx="66675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iSWAP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60" name="Connecteur droit avec flèche 259"/>
          <p:cNvCxnSpPr/>
          <p:nvPr/>
        </p:nvCxnSpPr>
        <p:spPr>
          <a:xfrm flipH="1">
            <a:off x="3213695" y="754435"/>
            <a:ext cx="165258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896"/>
          <p:cNvSpPr txBox="1">
            <a:spLocks noChangeArrowheads="1"/>
          </p:cNvSpPr>
          <p:nvPr/>
        </p:nvSpPr>
        <p:spPr bwMode="auto">
          <a:xfrm>
            <a:off x="3689945" y="611560"/>
            <a:ext cx="66675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iSWAP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62" name="ZoneTexte 900"/>
          <p:cNvSpPr txBox="1">
            <a:spLocks noChangeArrowheads="1"/>
          </p:cNvSpPr>
          <p:nvPr/>
        </p:nvSpPr>
        <p:spPr bwMode="auto">
          <a:xfrm rot="16200000">
            <a:off x="2696692" y="622285"/>
            <a:ext cx="6799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Z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smtClean="0">
                <a:solidFill>
                  <a:srgbClr val="FF0000"/>
                </a:solidFill>
                <a:sym typeface="Symbol"/>
              </a:rPr>
              <a:t></a:t>
            </a:r>
            <a:r>
              <a:rPr lang="fr-FR" sz="12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fr-FR" sz="1200" dirty="0" smtClean="0">
                <a:solidFill>
                  <a:srgbClr val="FF0000"/>
                </a:solidFill>
              </a:rPr>
              <a:t>/2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263" name="ZoneTexte 900"/>
          <p:cNvSpPr txBox="1">
            <a:spLocks noChangeArrowheads="1"/>
          </p:cNvSpPr>
          <p:nvPr/>
        </p:nvSpPr>
        <p:spPr bwMode="auto">
          <a:xfrm rot="16200000">
            <a:off x="4659114" y="636166"/>
            <a:ext cx="6032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solidFill>
                  <a:srgbClr val="006600"/>
                </a:solidFill>
              </a:rPr>
              <a:t>Y(</a:t>
            </a:r>
            <a:r>
              <a:rPr lang="fr-FR" sz="120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fr-FR" sz="1200">
                <a:solidFill>
                  <a:srgbClr val="006600"/>
                </a:solidFill>
              </a:rPr>
              <a:t>/2)</a:t>
            </a:r>
            <a:endParaRPr lang="fr-FR" sz="1200" baseline="-25000">
              <a:solidFill>
                <a:srgbClr val="006600"/>
              </a:solidFill>
            </a:endParaRPr>
          </a:p>
        </p:txBody>
      </p:sp>
      <p:sp>
        <p:nvSpPr>
          <p:cNvPr id="264" name="ZoneTexte 900"/>
          <p:cNvSpPr txBox="1">
            <a:spLocks noChangeArrowheads="1"/>
          </p:cNvSpPr>
          <p:nvPr/>
        </p:nvSpPr>
        <p:spPr bwMode="auto">
          <a:xfrm rot="16200000">
            <a:off x="4906764" y="598066"/>
            <a:ext cx="5905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solidFill>
                  <a:srgbClr val="0070C0"/>
                </a:solidFill>
              </a:rPr>
              <a:t>X</a:t>
            </a:r>
            <a:r>
              <a:rPr lang="fr-FR" sz="1200" baseline="-25000">
                <a:solidFill>
                  <a:srgbClr val="0070C0"/>
                </a:solidFill>
              </a:rPr>
              <a:t>12</a:t>
            </a:r>
            <a:r>
              <a:rPr lang="fr-FR" sz="1200">
                <a:solidFill>
                  <a:srgbClr val="0070C0"/>
                </a:solidFill>
              </a:rPr>
              <a:t>(</a:t>
            </a:r>
            <a:r>
              <a:rPr lang="fr-FR" sz="1200">
                <a:solidFill>
                  <a:srgbClr val="0070C0"/>
                </a:solidFill>
                <a:latin typeface="Symbol" pitchFamily="18" charset="2"/>
              </a:rPr>
              <a:t>p</a:t>
            </a:r>
            <a:r>
              <a:rPr lang="fr-FR" sz="1200">
                <a:solidFill>
                  <a:srgbClr val="0070C0"/>
                </a:solidFill>
              </a:rPr>
              <a:t>)</a:t>
            </a:r>
            <a:endParaRPr lang="fr-FR" sz="1200" baseline="-25000">
              <a:solidFill>
                <a:srgbClr val="0070C0"/>
              </a:solidFill>
            </a:endParaRPr>
          </a:p>
        </p:txBody>
      </p:sp>
      <p:cxnSp>
        <p:nvCxnSpPr>
          <p:cNvPr id="265" name="Connecteur droit 264"/>
          <p:cNvCxnSpPr/>
          <p:nvPr/>
        </p:nvCxnSpPr>
        <p:spPr>
          <a:xfrm flipH="1">
            <a:off x="5104408" y="489322"/>
            <a:ext cx="858837" cy="0"/>
          </a:xfrm>
          <a:prstGeom prst="line">
            <a:avLst/>
          </a:prstGeom>
          <a:ln>
            <a:solidFill>
              <a:srgbClr val="0000FF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H="1">
            <a:off x="5961658" y="489322"/>
            <a:ext cx="141287" cy="0"/>
          </a:xfrm>
          <a:prstGeom prst="line">
            <a:avLst/>
          </a:prstGeom>
          <a:ln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Thème Office</vt:lpstr>
      <vt:lpstr>Folie 1</vt:lpstr>
      <vt:lpstr>Folie 2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Heisenberg</cp:lastModifiedBy>
  <cp:revision>1182</cp:revision>
  <cp:lastPrinted>2011-05-13T15:38:27Z</cp:lastPrinted>
  <dcterms:created xsi:type="dcterms:W3CDTF">2011-05-03T13:36:33Z</dcterms:created>
  <dcterms:modified xsi:type="dcterms:W3CDTF">2012-10-15T19:28:44Z</dcterms:modified>
</cp:coreProperties>
</file>