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88" autoAdjust="0"/>
  </p:normalViewPr>
  <p:slideViewPr>
    <p:cSldViewPr>
      <p:cViewPr>
        <p:scale>
          <a:sx n="75" d="100"/>
          <a:sy n="75" d="100"/>
        </p:scale>
        <p:origin x="-2028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8640C-6037-42E9-8CDE-34886E151C88}" type="datetimeFigureOut">
              <a:rPr lang="fr-FR" smtClean="0"/>
              <a:pPr/>
              <a:t>26/05/2011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71691-2349-4927-BC70-3EBB151D95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1691-2349-4927-BC70-3EBB151D95A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7282-0318-4129-BB28-C3956CA5DF0E}" type="datetimeFigureOut">
              <a:rPr lang="fr-FR" smtClean="0"/>
              <a:pPr/>
              <a:t>26/05/2011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F7CF-4A4C-4BB5-9EC0-D4DCB77501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7282-0318-4129-BB28-C3956CA5DF0E}" type="datetimeFigureOut">
              <a:rPr lang="fr-FR" smtClean="0"/>
              <a:pPr/>
              <a:t>26/05/2011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F7CF-4A4C-4BB5-9EC0-D4DCB77501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7282-0318-4129-BB28-C3956CA5DF0E}" type="datetimeFigureOut">
              <a:rPr lang="fr-FR" smtClean="0"/>
              <a:pPr/>
              <a:t>26/05/2011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F7CF-4A4C-4BB5-9EC0-D4DCB77501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7282-0318-4129-BB28-C3956CA5DF0E}" type="datetimeFigureOut">
              <a:rPr lang="fr-FR" smtClean="0"/>
              <a:pPr/>
              <a:t>26/05/2011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F7CF-4A4C-4BB5-9EC0-D4DCB77501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7282-0318-4129-BB28-C3956CA5DF0E}" type="datetimeFigureOut">
              <a:rPr lang="fr-FR" smtClean="0"/>
              <a:pPr/>
              <a:t>26/05/2011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F7CF-4A4C-4BB5-9EC0-D4DCB77501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7282-0318-4129-BB28-C3956CA5DF0E}" type="datetimeFigureOut">
              <a:rPr lang="fr-FR" smtClean="0"/>
              <a:pPr/>
              <a:t>26/05/2011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F7CF-4A4C-4BB5-9EC0-D4DCB77501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7282-0318-4129-BB28-C3956CA5DF0E}" type="datetimeFigureOut">
              <a:rPr lang="fr-FR" smtClean="0"/>
              <a:pPr/>
              <a:t>26/05/2011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F7CF-4A4C-4BB5-9EC0-D4DCB77501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7282-0318-4129-BB28-C3956CA5DF0E}" type="datetimeFigureOut">
              <a:rPr lang="fr-FR" smtClean="0"/>
              <a:pPr/>
              <a:t>26/05/2011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F7CF-4A4C-4BB5-9EC0-D4DCB77501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7282-0318-4129-BB28-C3956CA5DF0E}" type="datetimeFigureOut">
              <a:rPr lang="fr-FR" smtClean="0"/>
              <a:pPr/>
              <a:t>26/05/2011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F7CF-4A4C-4BB5-9EC0-D4DCB77501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7282-0318-4129-BB28-C3956CA5DF0E}" type="datetimeFigureOut">
              <a:rPr lang="fr-FR" smtClean="0"/>
              <a:pPr/>
              <a:t>26/05/2011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F7CF-4A4C-4BB5-9EC0-D4DCB77501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7282-0318-4129-BB28-C3956CA5DF0E}" type="datetimeFigureOut">
              <a:rPr lang="fr-FR" smtClean="0"/>
              <a:pPr/>
              <a:t>26/05/2011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F7CF-4A4C-4BB5-9EC0-D4DCB77501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97282-0318-4129-BB28-C3956CA5DF0E}" type="datetimeFigureOut">
              <a:rPr lang="fr-FR" smtClean="0"/>
              <a:pPr/>
              <a:t>26/05/2011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F7CF-4A4C-4BB5-9EC0-D4DCB77501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1420" descr="L:\local-expdata\FO-C5\3rd-Run\2011_04_21\matrices - quantum process tomography at 31 ns - 16\chi_matrix_and_kraus_operators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8288" y="548681"/>
            <a:ext cx="5616624" cy="5640653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0" y="-27384"/>
            <a:ext cx="6792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Adobe </a:t>
            </a:r>
            <a:r>
              <a:rPr lang="fr-FR" sz="800" dirty="0" err="1" smtClean="0"/>
              <a:t>Illustrator</a:t>
            </a:r>
            <a:r>
              <a:rPr lang="fr-FR" sz="800" dirty="0" smtClean="0"/>
              <a:t> File </a:t>
            </a:r>
            <a:r>
              <a:rPr lang="fr-FR" sz="800" dirty="0" err="1" smtClean="0"/>
              <a:t>at</a:t>
            </a:r>
            <a:r>
              <a:rPr lang="fr-FR" sz="800" dirty="0" smtClean="0"/>
              <a:t>: L:\local-expdata\FO-C5\3rd-Run\2011_04_21\matrices - quantum </a:t>
            </a:r>
            <a:r>
              <a:rPr lang="fr-FR" sz="800" dirty="0" err="1" smtClean="0"/>
              <a:t>process</a:t>
            </a:r>
            <a:r>
              <a:rPr lang="fr-FR" sz="800" dirty="0" smtClean="0"/>
              <a:t> </a:t>
            </a:r>
            <a:r>
              <a:rPr lang="fr-FR" sz="800" dirty="0" err="1" smtClean="0"/>
              <a:t>tomography</a:t>
            </a:r>
            <a:r>
              <a:rPr lang="fr-FR" sz="800" dirty="0" smtClean="0"/>
              <a:t> </a:t>
            </a:r>
            <a:r>
              <a:rPr lang="fr-FR" sz="800" dirty="0" err="1" smtClean="0"/>
              <a:t>at</a:t>
            </a:r>
            <a:r>
              <a:rPr lang="fr-FR" sz="800" dirty="0" smtClean="0"/>
              <a:t> 31 ns - 16\chi </a:t>
            </a:r>
            <a:r>
              <a:rPr lang="fr-FR" sz="800" dirty="0" err="1" smtClean="0"/>
              <a:t>matrix</a:t>
            </a:r>
            <a:r>
              <a:rPr lang="fr-FR" sz="800" dirty="0" smtClean="0"/>
              <a:t> and </a:t>
            </a:r>
            <a:r>
              <a:rPr lang="fr-FR" sz="800" dirty="0" err="1" smtClean="0"/>
              <a:t>kraus</a:t>
            </a:r>
            <a:r>
              <a:rPr lang="fr-FR" sz="800" dirty="0" smtClean="0"/>
              <a:t> operators.ai</a:t>
            </a:r>
            <a:endParaRPr lang="fr-FR" sz="800" dirty="0"/>
          </a:p>
        </p:txBody>
      </p:sp>
      <p:sp>
        <p:nvSpPr>
          <p:cNvPr id="2398" name="AutoShape 1374"/>
          <p:cNvSpPr>
            <a:spLocks noChangeAspect="1" noChangeArrowheads="1" noTextEdit="1"/>
          </p:cNvSpPr>
          <p:nvPr/>
        </p:nvSpPr>
        <p:spPr bwMode="auto">
          <a:xfrm>
            <a:off x="5852904" y="2895226"/>
            <a:ext cx="1517501" cy="130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/>
          </a:p>
        </p:txBody>
      </p:sp>
      <p:sp>
        <p:nvSpPr>
          <p:cNvPr id="2401" name="Rectangle 1377"/>
          <p:cNvSpPr>
            <a:spLocks noChangeArrowheads="1"/>
          </p:cNvSpPr>
          <p:nvPr/>
        </p:nvSpPr>
        <p:spPr bwMode="auto">
          <a:xfrm>
            <a:off x="6041347" y="3018205"/>
            <a:ext cx="1173232" cy="1025696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/>
          </a:p>
        </p:txBody>
      </p:sp>
      <p:sp>
        <p:nvSpPr>
          <p:cNvPr id="2402" name="Rectangle 1378"/>
          <p:cNvSpPr>
            <a:spLocks noChangeArrowheads="1"/>
          </p:cNvSpPr>
          <p:nvPr/>
        </p:nvSpPr>
        <p:spPr bwMode="auto">
          <a:xfrm>
            <a:off x="6064901" y="3120251"/>
            <a:ext cx="183912" cy="923649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/>
          </a:p>
        </p:txBody>
      </p:sp>
      <p:sp>
        <p:nvSpPr>
          <p:cNvPr id="2403" name="Rectangle 1379"/>
          <p:cNvSpPr>
            <a:spLocks noChangeArrowheads="1"/>
          </p:cNvSpPr>
          <p:nvPr/>
        </p:nvSpPr>
        <p:spPr bwMode="auto">
          <a:xfrm>
            <a:off x="6294112" y="3988952"/>
            <a:ext cx="183912" cy="54948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>
              <a:solidFill>
                <a:srgbClr val="FF0000"/>
              </a:solidFill>
            </a:endParaRPr>
          </a:p>
        </p:txBody>
      </p:sp>
      <p:sp>
        <p:nvSpPr>
          <p:cNvPr id="2404" name="Rectangle 1380"/>
          <p:cNvSpPr>
            <a:spLocks noChangeArrowheads="1"/>
          </p:cNvSpPr>
          <p:nvPr/>
        </p:nvSpPr>
        <p:spPr bwMode="auto">
          <a:xfrm>
            <a:off x="6526040" y="4017735"/>
            <a:ext cx="183007" cy="26166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>
              <a:solidFill>
                <a:srgbClr val="FF0000"/>
              </a:solidFill>
            </a:endParaRPr>
          </a:p>
        </p:txBody>
      </p:sp>
      <p:sp>
        <p:nvSpPr>
          <p:cNvPr id="2405" name="Rectangle 1381"/>
          <p:cNvSpPr>
            <a:spLocks noChangeArrowheads="1"/>
          </p:cNvSpPr>
          <p:nvPr/>
        </p:nvSpPr>
        <p:spPr bwMode="auto">
          <a:xfrm>
            <a:off x="6754345" y="4022969"/>
            <a:ext cx="183912" cy="20933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>
              <a:solidFill>
                <a:srgbClr val="FF0000"/>
              </a:solidFill>
            </a:endParaRPr>
          </a:p>
        </p:txBody>
      </p:sp>
      <p:sp>
        <p:nvSpPr>
          <p:cNvPr id="2406" name="Rectangle 1382"/>
          <p:cNvSpPr>
            <a:spLocks noChangeArrowheads="1"/>
          </p:cNvSpPr>
          <p:nvPr/>
        </p:nvSpPr>
        <p:spPr bwMode="auto">
          <a:xfrm>
            <a:off x="6986274" y="4030819"/>
            <a:ext cx="183007" cy="13083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>
              <a:solidFill>
                <a:srgbClr val="FF0000"/>
              </a:solidFill>
            </a:endParaRPr>
          </a:p>
        </p:txBody>
      </p:sp>
      <p:sp>
        <p:nvSpPr>
          <p:cNvPr id="2409" name="Rectangle 1385"/>
          <p:cNvSpPr>
            <a:spLocks noChangeArrowheads="1"/>
          </p:cNvSpPr>
          <p:nvPr/>
        </p:nvSpPr>
        <p:spPr bwMode="auto">
          <a:xfrm>
            <a:off x="6158217" y="4077916"/>
            <a:ext cx="4648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" dirty="0" smtClean="0">
                <a:solidFill>
                  <a:srgbClr val="000000"/>
                </a:solidFill>
                <a:latin typeface="Tahoma" pitchFamily="34" charset="0"/>
              </a:rPr>
              <a:t>A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12" name="Rectangle 1388"/>
          <p:cNvSpPr>
            <a:spLocks noChangeArrowheads="1"/>
          </p:cNvSpPr>
          <p:nvPr/>
        </p:nvSpPr>
        <p:spPr bwMode="auto">
          <a:xfrm>
            <a:off x="6393770" y="4077916"/>
            <a:ext cx="4488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B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15" name="Rectangle 1391"/>
          <p:cNvSpPr>
            <a:spLocks noChangeArrowheads="1"/>
          </p:cNvSpPr>
          <p:nvPr/>
        </p:nvSpPr>
        <p:spPr bwMode="auto">
          <a:xfrm>
            <a:off x="6622073" y="4077916"/>
            <a:ext cx="4648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" dirty="0" smtClean="0">
                <a:solidFill>
                  <a:srgbClr val="000000"/>
                </a:solidFill>
                <a:latin typeface="Tahoma" pitchFamily="34" charset="0"/>
              </a:rPr>
              <a:t>C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18" name="Rectangle 1394"/>
          <p:cNvSpPr>
            <a:spLocks noChangeArrowheads="1"/>
          </p:cNvSpPr>
          <p:nvPr/>
        </p:nvSpPr>
        <p:spPr bwMode="auto">
          <a:xfrm>
            <a:off x="6846755" y="4077916"/>
            <a:ext cx="5290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" dirty="0" smtClean="0">
                <a:solidFill>
                  <a:srgbClr val="000000"/>
                </a:solidFill>
                <a:latin typeface="Tahoma" pitchFamily="34" charset="0"/>
              </a:rPr>
              <a:t>D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21" name="Rectangle 1397"/>
          <p:cNvSpPr>
            <a:spLocks noChangeArrowheads="1"/>
          </p:cNvSpPr>
          <p:nvPr/>
        </p:nvSpPr>
        <p:spPr bwMode="auto">
          <a:xfrm>
            <a:off x="7083212" y="4077916"/>
            <a:ext cx="4328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" dirty="0" smtClean="0">
                <a:solidFill>
                  <a:srgbClr val="000000"/>
                </a:solidFill>
                <a:latin typeface="Tahoma" pitchFamily="34" charset="0"/>
              </a:rPr>
              <a:t>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23" name="Line 1399"/>
          <p:cNvSpPr>
            <a:spLocks noChangeShapeType="1"/>
          </p:cNvSpPr>
          <p:nvPr/>
        </p:nvSpPr>
        <p:spPr bwMode="auto">
          <a:xfrm flipH="1">
            <a:off x="7200989" y="4043901"/>
            <a:ext cx="13591" cy="261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/>
          </a:p>
        </p:txBody>
      </p:sp>
      <p:sp>
        <p:nvSpPr>
          <p:cNvPr id="2424" name="Rectangle 1400"/>
          <p:cNvSpPr>
            <a:spLocks noChangeArrowheads="1"/>
          </p:cNvSpPr>
          <p:nvPr/>
        </p:nvSpPr>
        <p:spPr bwMode="auto">
          <a:xfrm>
            <a:off x="5915416" y="3986337"/>
            <a:ext cx="1074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0.0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27" name="Rectangle 1403"/>
          <p:cNvSpPr>
            <a:spLocks noChangeArrowheads="1"/>
          </p:cNvSpPr>
          <p:nvPr/>
        </p:nvSpPr>
        <p:spPr bwMode="auto">
          <a:xfrm>
            <a:off x="5915416" y="3777010"/>
            <a:ext cx="1074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0.2</a:t>
            </a: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30" name="Rectangle 1406"/>
          <p:cNvSpPr>
            <a:spLocks noChangeArrowheads="1"/>
          </p:cNvSpPr>
          <p:nvPr/>
        </p:nvSpPr>
        <p:spPr bwMode="auto">
          <a:xfrm>
            <a:off x="5915416" y="3572919"/>
            <a:ext cx="1074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0.4</a:t>
            </a: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33" name="Rectangle 1409"/>
          <p:cNvSpPr>
            <a:spLocks noChangeArrowheads="1"/>
          </p:cNvSpPr>
          <p:nvPr/>
        </p:nvSpPr>
        <p:spPr bwMode="auto">
          <a:xfrm>
            <a:off x="5915416" y="3368826"/>
            <a:ext cx="1074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0.6</a:t>
            </a: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36" name="Rectangle 1412"/>
          <p:cNvSpPr>
            <a:spLocks noChangeArrowheads="1"/>
          </p:cNvSpPr>
          <p:nvPr/>
        </p:nvSpPr>
        <p:spPr bwMode="auto">
          <a:xfrm>
            <a:off x="5915416" y="3164733"/>
            <a:ext cx="1074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0.8</a:t>
            </a: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39" name="Rectangle 1415"/>
          <p:cNvSpPr>
            <a:spLocks noChangeArrowheads="1"/>
          </p:cNvSpPr>
          <p:nvPr/>
        </p:nvSpPr>
        <p:spPr bwMode="auto">
          <a:xfrm>
            <a:off x="5920852" y="2960640"/>
            <a:ext cx="1074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1.0</a:t>
            </a: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3960013" y="539734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/>
              <a:t>A</a:t>
            </a:r>
            <a:endParaRPr lang="fr-FR" sz="1400" b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5095108" y="54391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/>
              <a:t>B</a:t>
            </a:r>
            <a:endParaRPr lang="fr-FR" sz="1400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6273841" y="53915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/>
              <a:t>C</a:t>
            </a:r>
            <a:endParaRPr lang="fr-FR" sz="1400" b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5083609" y="1691862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/>
              <a:t>D</a:t>
            </a:r>
            <a:endParaRPr lang="fr-FR" sz="1400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6276956" y="1691282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/>
              <a:t>E</a:t>
            </a:r>
            <a:endParaRPr lang="fr-FR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0" name="Picture 96" descr="L:\local-expdata\FO-C5\3rd-Run\2011_04_21\matrices - quantum process tomography at 31 ns - 16\kraus operators\kraus_operators_and_eigenvalues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-1"/>
            <a:ext cx="4752528" cy="6798871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2206128" y="-1635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A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572000" y="-1635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B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206128" y="220486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C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572000" y="2204864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206128" y="443711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E</a:t>
            </a:r>
            <a:endParaRPr lang="fr-F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43</Words>
  <Application>Microsoft Office PowerPoint</Application>
  <PresentationFormat>Affichage à l'écran (4:3)</PresentationFormat>
  <Paragraphs>23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administrateur</dc:creator>
  <cp:lastModifiedBy>administrateur</cp:lastModifiedBy>
  <cp:revision>19</cp:revision>
  <dcterms:created xsi:type="dcterms:W3CDTF">2011-05-24T13:43:58Z</dcterms:created>
  <dcterms:modified xsi:type="dcterms:W3CDTF">2011-05-26T13:32:27Z</dcterms:modified>
</cp:coreProperties>
</file>