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78" r:id="rId4"/>
    <p:sldId id="279" r:id="rId5"/>
    <p:sldId id="277" r:id="rId6"/>
    <p:sldId id="276" r:id="rId7"/>
    <p:sldId id="275" r:id="rId8"/>
    <p:sldId id="274" r:id="rId9"/>
    <p:sldId id="272" r:id="rId10"/>
    <p:sldId id="273" r:id="rId11"/>
    <p:sldId id="269" r:id="rId12"/>
    <p:sldId id="270" r:id="rId13"/>
    <p:sldId id="271" r:id="rId14"/>
  </p:sldIdLst>
  <p:sldSz cx="6858000" cy="9144000" type="screen4x3"/>
  <p:notesSz cx="10234613" cy="146637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99"/>
    <a:srgbClr val="008000"/>
    <a:srgbClr val="0000FF"/>
    <a:srgbClr val="FF00FF"/>
    <a:srgbClr val="000099"/>
    <a:srgbClr val="0000CC"/>
    <a:srgbClr val="800080"/>
    <a:srgbClr val="99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64" y="7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4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1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1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9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8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C607-D5C6-460F-ABCB-0059D4BB695D}" type="datetimeFigureOut">
              <a:rPr lang="fr-FR" smtClean="0"/>
              <a:pPr/>
              <a:t>06/12/2011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00808" y="2524418"/>
            <a:ext cx="361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file CHI2A3 for </a:t>
            </a:r>
            <a:r>
              <a:rPr lang="fr-FR" dirty="0" err="1" smtClean="0"/>
              <a:t>additional</a:t>
            </a:r>
            <a:r>
              <a:rPr lang="fr-FR" dirty="0" smtClean="0"/>
              <a:t> figures</a:t>
            </a:r>
          </a:p>
          <a:p>
            <a:r>
              <a:rPr lang="fr-FR" dirty="0" smtClean="0"/>
              <a:t>in A3 format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8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13264" cy="551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6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54" y="0"/>
            <a:ext cx="6140748" cy="61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1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20" descr="L:\local-expdata\FO-C5\3rd-Run\2011_04_21\matrices - quantum process tomography at 31 ns - 16\chi_matrix_and_kraus_operators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784" y="548681"/>
            <a:ext cx="5616624" cy="5640653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-1107504" y="-27384"/>
            <a:ext cx="6792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Adobe </a:t>
            </a:r>
            <a:r>
              <a:rPr lang="fr-FR" sz="800" dirty="0" err="1" smtClean="0"/>
              <a:t>Illustrator</a:t>
            </a:r>
            <a:r>
              <a:rPr lang="fr-FR" sz="800" dirty="0" smtClean="0"/>
              <a:t> File </a:t>
            </a:r>
            <a:r>
              <a:rPr lang="fr-FR" sz="800" dirty="0" err="1" smtClean="0"/>
              <a:t>at</a:t>
            </a:r>
            <a:r>
              <a:rPr lang="fr-FR" sz="800" dirty="0" smtClean="0"/>
              <a:t>: L:\local-expdata\FO-C5\3rd-Run\2011_04_21\matrices - quantum </a:t>
            </a:r>
            <a:r>
              <a:rPr lang="fr-FR" sz="800" dirty="0" err="1" smtClean="0"/>
              <a:t>process</a:t>
            </a:r>
            <a:r>
              <a:rPr lang="fr-FR" sz="800" dirty="0" smtClean="0"/>
              <a:t> </a:t>
            </a:r>
            <a:r>
              <a:rPr lang="fr-FR" sz="800" dirty="0" err="1" smtClean="0"/>
              <a:t>tomography</a:t>
            </a:r>
            <a:r>
              <a:rPr lang="fr-FR" sz="800" dirty="0" smtClean="0"/>
              <a:t> </a:t>
            </a:r>
            <a:r>
              <a:rPr lang="fr-FR" sz="800" dirty="0" err="1" smtClean="0"/>
              <a:t>at</a:t>
            </a:r>
            <a:r>
              <a:rPr lang="fr-FR" sz="800" dirty="0" smtClean="0"/>
              <a:t> 31 ns - 16\chi </a:t>
            </a:r>
            <a:r>
              <a:rPr lang="fr-FR" sz="800" dirty="0" err="1" smtClean="0"/>
              <a:t>matrix</a:t>
            </a:r>
            <a:r>
              <a:rPr lang="fr-FR" sz="800" dirty="0" smtClean="0"/>
              <a:t> and </a:t>
            </a:r>
            <a:r>
              <a:rPr lang="fr-FR" sz="800" dirty="0" err="1" smtClean="0"/>
              <a:t>kraus</a:t>
            </a:r>
            <a:r>
              <a:rPr lang="fr-FR" sz="800" dirty="0" smtClean="0"/>
              <a:t> operators.ai</a:t>
            </a:r>
            <a:endParaRPr lang="fr-FR" sz="800" dirty="0"/>
          </a:p>
        </p:txBody>
      </p:sp>
      <p:sp>
        <p:nvSpPr>
          <p:cNvPr id="6" name="AutoShape 1374"/>
          <p:cNvSpPr>
            <a:spLocks noChangeAspect="1" noChangeArrowheads="1" noTextEdit="1"/>
          </p:cNvSpPr>
          <p:nvPr/>
        </p:nvSpPr>
        <p:spPr bwMode="auto">
          <a:xfrm>
            <a:off x="4745400" y="2895226"/>
            <a:ext cx="1517501" cy="130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7" name="Rectangle 1377"/>
          <p:cNvSpPr>
            <a:spLocks noChangeArrowheads="1"/>
          </p:cNvSpPr>
          <p:nvPr/>
        </p:nvSpPr>
        <p:spPr bwMode="auto">
          <a:xfrm>
            <a:off x="4933843" y="3018205"/>
            <a:ext cx="1173232" cy="1025696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8" name="Rectangle 1378"/>
          <p:cNvSpPr>
            <a:spLocks noChangeArrowheads="1"/>
          </p:cNvSpPr>
          <p:nvPr/>
        </p:nvSpPr>
        <p:spPr bwMode="auto">
          <a:xfrm>
            <a:off x="4957397" y="3120251"/>
            <a:ext cx="183912" cy="923649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9" name="Rectangle 1379"/>
          <p:cNvSpPr>
            <a:spLocks noChangeArrowheads="1"/>
          </p:cNvSpPr>
          <p:nvPr/>
        </p:nvSpPr>
        <p:spPr bwMode="auto">
          <a:xfrm>
            <a:off x="5186608" y="3988952"/>
            <a:ext cx="183912" cy="54948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10" name="Rectangle 1380"/>
          <p:cNvSpPr>
            <a:spLocks noChangeArrowheads="1"/>
          </p:cNvSpPr>
          <p:nvPr/>
        </p:nvSpPr>
        <p:spPr bwMode="auto">
          <a:xfrm>
            <a:off x="5418536" y="4017735"/>
            <a:ext cx="183007" cy="26166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11" name="Rectangle 1381"/>
          <p:cNvSpPr>
            <a:spLocks noChangeArrowheads="1"/>
          </p:cNvSpPr>
          <p:nvPr/>
        </p:nvSpPr>
        <p:spPr bwMode="auto">
          <a:xfrm>
            <a:off x="5646841" y="4022969"/>
            <a:ext cx="183912" cy="2093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12" name="Rectangle 1382"/>
          <p:cNvSpPr>
            <a:spLocks noChangeArrowheads="1"/>
          </p:cNvSpPr>
          <p:nvPr/>
        </p:nvSpPr>
        <p:spPr bwMode="auto">
          <a:xfrm>
            <a:off x="5878770" y="4030819"/>
            <a:ext cx="183007" cy="13083"/>
          </a:xfrm>
          <a:prstGeom prst="rect">
            <a:avLst/>
          </a:prstGeom>
          <a:solidFill>
            <a:srgbClr val="FF0000"/>
          </a:solidFill>
          <a:ln w="476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>
              <a:solidFill>
                <a:srgbClr val="FF0000"/>
              </a:solidFill>
            </a:endParaRPr>
          </a:p>
        </p:txBody>
      </p:sp>
      <p:sp>
        <p:nvSpPr>
          <p:cNvPr id="13" name="Rectangle 1385"/>
          <p:cNvSpPr>
            <a:spLocks noChangeArrowheads="1"/>
          </p:cNvSpPr>
          <p:nvPr/>
        </p:nvSpPr>
        <p:spPr bwMode="auto">
          <a:xfrm>
            <a:off x="5050713" y="4077916"/>
            <a:ext cx="4648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A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88"/>
          <p:cNvSpPr>
            <a:spLocks noChangeArrowheads="1"/>
          </p:cNvSpPr>
          <p:nvPr/>
        </p:nvSpPr>
        <p:spPr bwMode="auto">
          <a:xfrm>
            <a:off x="5286266" y="4077916"/>
            <a:ext cx="4488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B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391"/>
          <p:cNvSpPr>
            <a:spLocks noChangeArrowheads="1"/>
          </p:cNvSpPr>
          <p:nvPr/>
        </p:nvSpPr>
        <p:spPr bwMode="auto">
          <a:xfrm>
            <a:off x="5514569" y="4077916"/>
            <a:ext cx="4648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C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394"/>
          <p:cNvSpPr>
            <a:spLocks noChangeArrowheads="1"/>
          </p:cNvSpPr>
          <p:nvPr/>
        </p:nvSpPr>
        <p:spPr bwMode="auto">
          <a:xfrm>
            <a:off x="5739251" y="4077916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D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397"/>
          <p:cNvSpPr>
            <a:spLocks noChangeArrowheads="1"/>
          </p:cNvSpPr>
          <p:nvPr/>
        </p:nvSpPr>
        <p:spPr bwMode="auto">
          <a:xfrm>
            <a:off x="5975708" y="4077916"/>
            <a:ext cx="4328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600" dirty="0" smtClean="0">
                <a:solidFill>
                  <a:srgbClr val="000000"/>
                </a:solidFill>
                <a:latin typeface="Tahoma" pitchFamily="34" charset="0"/>
              </a:rPr>
              <a:t>E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Line 1399"/>
          <p:cNvSpPr>
            <a:spLocks noChangeShapeType="1"/>
          </p:cNvSpPr>
          <p:nvPr/>
        </p:nvSpPr>
        <p:spPr bwMode="auto">
          <a:xfrm flipH="1">
            <a:off x="6093485" y="4043901"/>
            <a:ext cx="13591" cy="261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sp>
        <p:nvSpPr>
          <p:cNvPr id="19" name="Rectangle 1400"/>
          <p:cNvSpPr>
            <a:spLocks noChangeArrowheads="1"/>
          </p:cNvSpPr>
          <p:nvPr/>
        </p:nvSpPr>
        <p:spPr bwMode="auto">
          <a:xfrm>
            <a:off x="4807912" y="3986337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0.0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403"/>
          <p:cNvSpPr>
            <a:spLocks noChangeArrowheads="1"/>
          </p:cNvSpPr>
          <p:nvPr/>
        </p:nvSpPr>
        <p:spPr bwMode="auto">
          <a:xfrm>
            <a:off x="4807912" y="3777010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0.2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1406"/>
          <p:cNvSpPr>
            <a:spLocks noChangeArrowheads="1"/>
          </p:cNvSpPr>
          <p:nvPr/>
        </p:nvSpPr>
        <p:spPr bwMode="auto">
          <a:xfrm>
            <a:off x="4807912" y="3572919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0.4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1409"/>
          <p:cNvSpPr>
            <a:spLocks noChangeArrowheads="1"/>
          </p:cNvSpPr>
          <p:nvPr/>
        </p:nvSpPr>
        <p:spPr bwMode="auto">
          <a:xfrm>
            <a:off x="4807912" y="3368826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0.6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1412"/>
          <p:cNvSpPr>
            <a:spLocks noChangeArrowheads="1"/>
          </p:cNvSpPr>
          <p:nvPr/>
        </p:nvSpPr>
        <p:spPr bwMode="auto">
          <a:xfrm>
            <a:off x="4807912" y="3164733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0.8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1415"/>
          <p:cNvSpPr>
            <a:spLocks noChangeArrowheads="1"/>
          </p:cNvSpPr>
          <p:nvPr/>
        </p:nvSpPr>
        <p:spPr bwMode="auto">
          <a:xfrm>
            <a:off x="4813348" y="2960640"/>
            <a:ext cx="10740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1.0</a:t>
            </a: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852509" y="53973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A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987604" y="54391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B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66337" y="53915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C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3976105" y="1691862"/>
            <a:ext cx="2487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D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169452" y="1691282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E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3855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6" descr="L:\local-expdata\FO-C5\3rd-Run\2011_04_21\matrices - quantum process tomography at 31 ns - 16\kraus operators\kraus_operators_and_eigenvalues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72" y="539552"/>
            <a:ext cx="4752528" cy="6798871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00264" y="5232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466136" y="52320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B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00264" y="274441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466136" y="2744417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D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0264" y="497666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017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581687" y="2363"/>
            <a:ext cx="3672913" cy="4764264"/>
            <a:chOff x="1581687" y="2363"/>
            <a:chExt cx="3672913" cy="4764264"/>
          </a:xfrm>
        </p:grpSpPr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542" y="99553"/>
              <a:ext cx="3484119" cy="451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e 31"/>
            <p:cNvGrpSpPr/>
            <p:nvPr/>
          </p:nvGrpSpPr>
          <p:grpSpPr>
            <a:xfrm>
              <a:off x="1891191" y="2363"/>
              <a:ext cx="671557" cy="276999"/>
              <a:chOff x="1891191" y="2363"/>
              <a:chExt cx="671557" cy="276999"/>
            </a:xfrm>
          </p:grpSpPr>
          <p:sp>
            <p:nvSpPr>
              <p:cNvPr id="75" name="ZoneTexte 74"/>
              <p:cNvSpPr txBox="1"/>
              <p:nvPr/>
            </p:nvSpPr>
            <p:spPr>
              <a:xfrm>
                <a:off x="2079924" y="2363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0.73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" name="Connecteur droit avec flèche 2"/>
              <p:cNvCxnSpPr/>
              <p:nvPr/>
            </p:nvCxnSpPr>
            <p:spPr>
              <a:xfrm>
                <a:off x="1891191" y="145037"/>
                <a:ext cx="2441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e 254"/>
            <p:cNvGrpSpPr/>
            <p:nvPr/>
          </p:nvGrpSpPr>
          <p:grpSpPr>
            <a:xfrm>
              <a:off x="1581687" y="455859"/>
              <a:ext cx="3378627" cy="4106323"/>
              <a:chOff x="1581687" y="455859"/>
              <a:chExt cx="3378627" cy="4106323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1581687" y="455859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3639610" y="1779335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4698704" y="235391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9" name="ZoneTexte 68"/>
              <p:cNvSpPr txBox="1"/>
              <p:nvPr/>
            </p:nvSpPr>
            <p:spPr>
              <a:xfrm>
                <a:off x="2037056" y="230250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2601968" y="1481106"/>
                <a:ext cx="237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3645790" y="3675965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131" name="ZoneTexte 130"/>
              <p:cNvSpPr txBox="1"/>
              <p:nvPr/>
            </p:nvSpPr>
            <p:spPr>
              <a:xfrm>
                <a:off x="3093598" y="261284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132" name="ZoneTexte 131"/>
              <p:cNvSpPr txBox="1"/>
              <p:nvPr/>
            </p:nvSpPr>
            <p:spPr>
              <a:xfrm>
                <a:off x="2527444" y="3229692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3064175" y="428518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4218645" y="3053601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</p:grpSp>
        <p:grpSp>
          <p:nvGrpSpPr>
            <p:cNvPr id="254" name="Groupe 253"/>
            <p:cNvGrpSpPr/>
            <p:nvPr/>
          </p:nvGrpSpPr>
          <p:grpSpPr>
            <a:xfrm>
              <a:off x="1826110" y="1273982"/>
              <a:ext cx="3428490" cy="3492645"/>
              <a:chOff x="1836384" y="1212338"/>
              <a:chExt cx="3428490" cy="3492645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3356537" y="2505442"/>
                <a:ext cx="1908337" cy="2199541"/>
                <a:chOff x="4459264" y="3262267"/>
                <a:chExt cx="1908337" cy="2199541"/>
              </a:xfrm>
            </p:grpSpPr>
            <p:sp>
              <p:nvSpPr>
                <p:cNvPr id="136" name="ZoneTexte 135"/>
                <p:cNvSpPr txBox="1"/>
                <p:nvPr/>
              </p:nvSpPr>
              <p:spPr>
                <a:xfrm>
                  <a:off x="6096373" y="3262267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ZoneTexte 136"/>
                <p:cNvSpPr txBox="1"/>
                <p:nvPr/>
              </p:nvSpPr>
              <p:spPr>
                <a:xfrm>
                  <a:off x="6005041" y="3387410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ZoneTexte 137"/>
                <p:cNvSpPr txBox="1"/>
                <p:nvPr/>
              </p:nvSpPr>
              <p:spPr>
                <a:xfrm>
                  <a:off x="5915459" y="3509267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ZoneTexte 138"/>
                <p:cNvSpPr txBox="1"/>
                <p:nvPr/>
              </p:nvSpPr>
              <p:spPr>
                <a:xfrm>
                  <a:off x="5814384" y="3632412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ZoneTexte 139"/>
                <p:cNvSpPr txBox="1"/>
                <p:nvPr/>
              </p:nvSpPr>
              <p:spPr>
                <a:xfrm>
                  <a:off x="5690283" y="3744649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ZoneTexte 140"/>
                <p:cNvSpPr txBox="1"/>
                <p:nvPr/>
              </p:nvSpPr>
              <p:spPr>
                <a:xfrm>
                  <a:off x="5578626" y="3863948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ZoneTexte 141"/>
                <p:cNvSpPr txBox="1"/>
                <p:nvPr/>
              </p:nvSpPr>
              <p:spPr>
                <a:xfrm>
                  <a:off x="5486526" y="398539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5375912" y="4108660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ZoneTexte 143"/>
                <p:cNvSpPr txBox="1"/>
                <p:nvPr/>
              </p:nvSpPr>
              <p:spPr>
                <a:xfrm>
                  <a:off x="5277321" y="4238112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ZoneTexte 144"/>
                <p:cNvSpPr txBox="1"/>
                <p:nvPr/>
              </p:nvSpPr>
              <p:spPr>
                <a:xfrm>
                  <a:off x="5159092" y="4359994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ZoneTexte 145"/>
                <p:cNvSpPr txBox="1"/>
                <p:nvPr/>
              </p:nvSpPr>
              <p:spPr>
                <a:xfrm>
                  <a:off x="4933684" y="4634850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ZoneTexte 146"/>
                <p:cNvSpPr txBox="1"/>
                <p:nvPr/>
              </p:nvSpPr>
              <p:spPr>
                <a:xfrm>
                  <a:off x="4815972" y="4773947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ZoneTexte 147"/>
                <p:cNvSpPr txBox="1"/>
                <p:nvPr/>
              </p:nvSpPr>
              <p:spPr>
                <a:xfrm>
                  <a:off x="4697134" y="4913044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ZoneTexte 148"/>
                <p:cNvSpPr txBox="1"/>
                <p:nvPr/>
              </p:nvSpPr>
              <p:spPr>
                <a:xfrm>
                  <a:off x="4583495" y="5042841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ZoneTexte 152"/>
                <p:cNvSpPr txBox="1"/>
                <p:nvPr/>
              </p:nvSpPr>
              <p:spPr>
                <a:xfrm>
                  <a:off x="4459264" y="5184809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ZoneTexte 179"/>
                <p:cNvSpPr txBox="1"/>
                <p:nvPr/>
              </p:nvSpPr>
              <p:spPr>
                <a:xfrm>
                  <a:off x="5053246" y="4490834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8" name="ZoneTexte 157"/>
              <p:cNvSpPr txBox="1"/>
              <p:nvPr/>
            </p:nvSpPr>
            <p:spPr>
              <a:xfrm>
                <a:off x="4768176" y="2023019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836384" y="1212338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" name="Groupe 6"/>
          <p:cNvGrpSpPr/>
          <p:nvPr/>
        </p:nvGrpSpPr>
        <p:grpSpPr>
          <a:xfrm>
            <a:off x="125705" y="3402667"/>
            <a:ext cx="3918505" cy="5672502"/>
            <a:chOff x="125705" y="3402667"/>
            <a:chExt cx="3918505" cy="567250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00" y="3463200"/>
              <a:ext cx="3813810" cy="5398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8" name="Groupe 247"/>
            <p:cNvGrpSpPr/>
            <p:nvPr/>
          </p:nvGrpSpPr>
          <p:grpSpPr>
            <a:xfrm>
              <a:off x="905874" y="6142811"/>
              <a:ext cx="2089164" cy="1405171"/>
              <a:chOff x="905874" y="6142811"/>
              <a:chExt cx="2089164" cy="1405171"/>
            </a:xfrm>
          </p:grpSpPr>
          <p:grpSp>
            <p:nvGrpSpPr>
              <p:cNvPr id="240" name="Groupe 239"/>
              <p:cNvGrpSpPr/>
              <p:nvPr/>
            </p:nvGrpSpPr>
            <p:grpSpPr>
              <a:xfrm>
                <a:off x="905874" y="6142811"/>
                <a:ext cx="2089164" cy="1296488"/>
                <a:chOff x="997824" y="3321222"/>
                <a:chExt cx="2007793" cy="1385980"/>
              </a:xfrm>
            </p:grpSpPr>
            <p:cxnSp>
              <p:nvCxnSpPr>
                <p:cNvPr id="35" name="Connecteur droit avec flèche 34"/>
                <p:cNvCxnSpPr/>
                <p:nvPr/>
              </p:nvCxnSpPr>
              <p:spPr>
                <a:xfrm flipH="1" flipV="1">
                  <a:off x="2167269" y="3321222"/>
                  <a:ext cx="360929" cy="12218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avec flèche 194"/>
                <p:cNvCxnSpPr/>
                <p:nvPr/>
              </p:nvCxnSpPr>
              <p:spPr>
                <a:xfrm flipH="1" flipV="1">
                  <a:off x="997824" y="4523763"/>
                  <a:ext cx="472695" cy="1834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necteur droit avec flèche 195"/>
                <p:cNvCxnSpPr/>
                <p:nvPr/>
              </p:nvCxnSpPr>
              <p:spPr>
                <a:xfrm>
                  <a:off x="2390104" y="3576074"/>
                  <a:ext cx="252083" cy="820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necteur droit avec flèche 196"/>
                <p:cNvCxnSpPr/>
                <p:nvPr/>
              </p:nvCxnSpPr>
              <p:spPr>
                <a:xfrm>
                  <a:off x="2474635" y="4279918"/>
                  <a:ext cx="530982" cy="18386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 flipV="1">
                  <a:off x="1457965" y="3608016"/>
                  <a:ext cx="1039584" cy="10956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 flipV="1">
                  <a:off x="2174081" y="4271648"/>
                  <a:ext cx="313029" cy="319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Connecteur droit avec flèche 218"/>
                <p:cNvCxnSpPr/>
                <p:nvPr/>
              </p:nvCxnSpPr>
              <p:spPr>
                <a:xfrm>
                  <a:off x="1712323" y="4424116"/>
                  <a:ext cx="474749" cy="16501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236"/>
                <p:cNvCxnSpPr/>
                <p:nvPr/>
              </p:nvCxnSpPr>
              <p:spPr>
                <a:xfrm flipV="1">
                  <a:off x="2384625" y="3441759"/>
                  <a:ext cx="127726" cy="1335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e 237"/>
              <p:cNvGrpSpPr/>
              <p:nvPr/>
            </p:nvGrpSpPr>
            <p:grpSpPr>
              <a:xfrm>
                <a:off x="1183215" y="6391171"/>
                <a:ext cx="805604" cy="646344"/>
                <a:chOff x="1284730" y="3624886"/>
                <a:chExt cx="805604" cy="646344"/>
              </a:xfrm>
            </p:grpSpPr>
            <p:cxnSp>
              <p:nvCxnSpPr>
                <p:cNvPr id="243" name="Connecteur droit avec flèche 242"/>
                <p:cNvCxnSpPr/>
                <p:nvPr/>
              </p:nvCxnSpPr>
              <p:spPr>
                <a:xfrm flipH="1" flipV="1">
                  <a:off x="1944007" y="3624886"/>
                  <a:ext cx="143062" cy="41280"/>
                </a:xfrm>
                <a:prstGeom prst="straightConnector1">
                  <a:avLst/>
                </a:prstGeom>
                <a:ln w="28575">
                  <a:solidFill>
                    <a:srgbClr val="00660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Connecteur droit 245"/>
                <p:cNvCxnSpPr/>
                <p:nvPr/>
              </p:nvCxnSpPr>
              <p:spPr>
                <a:xfrm flipV="1">
                  <a:off x="1425061" y="3657375"/>
                  <a:ext cx="665273" cy="613855"/>
                </a:xfrm>
                <a:prstGeom prst="line">
                  <a:avLst/>
                </a:prstGeom>
                <a:ln w="28575">
                  <a:solidFill>
                    <a:srgbClr val="00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onnecteur droit avec flèche 248"/>
                <p:cNvCxnSpPr/>
                <p:nvPr/>
              </p:nvCxnSpPr>
              <p:spPr>
                <a:xfrm flipH="1" flipV="1">
                  <a:off x="1284730" y="4226561"/>
                  <a:ext cx="150348" cy="42278"/>
                </a:xfrm>
                <a:prstGeom prst="straightConnector1">
                  <a:avLst/>
                </a:prstGeom>
                <a:ln w="28575">
                  <a:solidFill>
                    <a:srgbClr val="00660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e 238"/>
              <p:cNvGrpSpPr/>
              <p:nvPr/>
            </p:nvGrpSpPr>
            <p:grpSpPr>
              <a:xfrm>
                <a:off x="967174" y="6191557"/>
                <a:ext cx="1374343" cy="1120377"/>
                <a:chOff x="1047087" y="3417525"/>
                <a:chExt cx="1374343" cy="1120377"/>
              </a:xfrm>
            </p:grpSpPr>
            <p:cxnSp>
              <p:nvCxnSpPr>
                <p:cNvPr id="251" name="Connecteur droit 250"/>
                <p:cNvCxnSpPr/>
                <p:nvPr/>
              </p:nvCxnSpPr>
              <p:spPr>
                <a:xfrm flipV="1">
                  <a:off x="1317619" y="3499408"/>
                  <a:ext cx="1097280" cy="1038494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Connecteur droit avec flèche 252"/>
                <p:cNvCxnSpPr/>
                <p:nvPr/>
              </p:nvCxnSpPr>
              <p:spPr>
                <a:xfrm flipH="1" flipV="1">
                  <a:off x="2148001" y="3417525"/>
                  <a:ext cx="273429" cy="85146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avec flèche 257"/>
                <p:cNvCxnSpPr/>
                <p:nvPr/>
              </p:nvCxnSpPr>
              <p:spPr>
                <a:xfrm flipH="1" flipV="1">
                  <a:off x="1047087" y="4440169"/>
                  <a:ext cx="280329" cy="9446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e 241"/>
              <p:cNvGrpSpPr/>
              <p:nvPr/>
            </p:nvGrpSpPr>
            <p:grpSpPr>
              <a:xfrm>
                <a:off x="1888248" y="7256239"/>
                <a:ext cx="354436" cy="291743"/>
                <a:chOff x="380242" y="3388133"/>
                <a:chExt cx="354436" cy="291743"/>
              </a:xfrm>
            </p:grpSpPr>
            <p:sp>
              <p:nvSpPr>
                <p:cNvPr id="236" name="ZoneTexte 235"/>
                <p:cNvSpPr txBox="1"/>
                <p:nvPr/>
              </p:nvSpPr>
              <p:spPr>
                <a:xfrm>
                  <a:off x="397726" y="3388133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ZoneTexte 274"/>
                <p:cNvSpPr txBox="1"/>
                <p:nvPr/>
              </p:nvSpPr>
              <p:spPr>
                <a:xfrm>
                  <a:off x="380242" y="3402877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ZoneTexte 224"/>
                <p:cNvSpPr txBox="1"/>
                <p:nvPr/>
              </p:nvSpPr>
              <p:spPr>
                <a:xfrm>
                  <a:off x="396575" y="3397561"/>
                  <a:ext cx="3369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latin typeface="Arial" pitchFamily="34" charset="0"/>
                      <a:cs typeface="Arial" pitchFamily="34" charset="0"/>
                    </a:rPr>
                    <a:t>T</a:t>
                  </a:r>
                  <a:r>
                    <a:rPr lang="fr-FR" sz="1200" b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fr-FR" sz="12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45" name="Groupe 244"/>
              <p:cNvGrpSpPr/>
              <p:nvPr/>
            </p:nvGrpSpPr>
            <p:grpSpPr>
              <a:xfrm>
                <a:off x="1047821" y="7020101"/>
                <a:ext cx="295862" cy="288203"/>
                <a:chOff x="496530" y="3315504"/>
                <a:chExt cx="295862" cy="288203"/>
              </a:xfrm>
            </p:grpSpPr>
            <p:sp>
              <p:nvSpPr>
                <p:cNvPr id="278" name="ZoneTexte 277"/>
                <p:cNvSpPr txBox="1"/>
                <p:nvPr/>
              </p:nvSpPr>
              <p:spPr>
                <a:xfrm>
                  <a:off x="513148" y="3326708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ZoneTexte 278"/>
                <p:cNvSpPr txBox="1"/>
                <p:nvPr/>
              </p:nvSpPr>
              <p:spPr>
                <a:xfrm>
                  <a:off x="496530" y="3315504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ZoneTexte 279"/>
                <p:cNvSpPr txBox="1"/>
                <p:nvPr/>
              </p:nvSpPr>
              <p:spPr>
                <a:xfrm>
                  <a:off x="505188" y="3321842"/>
                  <a:ext cx="2792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Z</a:t>
                  </a:r>
                  <a:endParaRPr lang="fr-FR" sz="1200" b="1" dirty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83" name="Groupe 282"/>
              <p:cNvGrpSpPr/>
              <p:nvPr/>
            </p:nvGrpSpPr>
            <p:grpSpPr>
              <a:xfrm>
                <a:off x="1329226" y="6608684"/>
                <a:ext cx="302149" cy="293509"/>
                <a:chOff x="509882" y="3323442"/>
                <a:chExt cx="302149" cy="293509"/>
              </a:xfrm>
            </p:grpSpPr>
            <p:sp>
              <p:nvSpPr>
                <p:cNvPr id="284" name="ZoneTexte 283"/>
                <p:cNvSpPr txBox="1"/>
                <p:nvPr/>
              </p:nvSpPr>
              <p:spPr>
                <a:xfrm>
                  <a:off x="509882" y="3323442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ZoneTexte 284"/>
                <p:cNvSpPr txBox="1"/>
                <p:nvPr/>
              </p:nvSpPr>
              <p:spPr>
                <a:xfrm>
                  <a:off x="524773" y="3339952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ZoneTexte 285"/>
                <p:cNvSpPr txBox="1"/>
                <p:nvPr/>
              </p:nvSpPr>
              <p:spPr>
                <a:xfrm>
                  <a:off x="521929" y="3331928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b="1" dirty="0" smtClean="0">
                      <a:solidFill>
                        <a:srgbClr val="006600"/>
                      </a:solidFill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fr-FR" sz="1200" b="1" dirty="0">
                    <a:solidFill>
                      <a:srgbClr val="0066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7" name="Groupe 246"/>
            <p:cNvGrpSpPr/>
            <p:nvPr/>
          </p:nvGrpSpPr>
          <p:grpSpPr>
            <a:xfrm>
              <a:off x="1221260" y="3402667"/>
              <a:ext cx="1187147" cy="797165"/>
              <a:chOff x="1221260" y="3402667"/>
              <a:chExt cx="1187147" cy="797165"/>
            </a:xfrm>
          </p:grpSpPr>
          <p:sp>
            <p:nvSpPr>
              <p:cNvPr id="99" name="ZoneTexte 98"/>
              <p:cNvSpPr txBox="1"/>
              <p:nvPr/>
            </p:nvSpPr>
            <p:spPr>
              <a:xfrm>
                <a:off x="1221260" y="3646027"/>
                <a:ext cx="8114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fr-FR" sz="1200" baseline="-25000" dirty="0" smtClean="0">
                    <a:latin typeface="Arial" pitchFamily="34" charset="0"/>
                    <a:cs typeface="Arial" pitchFamily="34" charset="0"/>
                  </a:rPr>
                  <a:t>g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 = 0.90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1769994" y="340266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5" name="Connecteur droit avec flèche 94"/>
              <p:cNvCxnSpPr/>
              <p:nvPr/>
            </p:nvCxnSpPr>
            <p:spPr>
              <a:xfrm>
                <a:off x="1956583" y="3547171"/>
                <a:ext cx="2441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/>
              <p:nvPr/>
            </p:nvCxnSpPr>
            <p:spPr>
              <a:xfrm>
                <a:off x="1968124" y="3784527"/>
                <a:ext cx="2225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2146797" y="392283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</p:grpSp>
        <p:grpSp>
          <p:nvGrpSpPr>
            <p:cNvPr id="250" name="Groupe 249"/>
            <p:cNvGrpSpPr/>
            <p:nvPr/>
          </p:nvGrpSpPr>
          <p:grpSpPr>
            <a:xfrm>
              <a:off x="125705" y="5479640"/>
              <a:ext cx="3879359" cy="3595529"/>
              <a:chOff x="125705" y="5479640"/>
              <a:chExt cx="3879359" cy="359552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188640" y="7640595"/>
                <a:ext cx="3816424" cy="1434574"/>
                <a:chOff x="2890640" y="3228726"/>
                <a:chExt cx="3816424" cy="1434574"/>
              </a:xfrm>
            </p:grpSpPr>
            <p:sp>
              <p:nvSpPr>
                <p:cNvPr id="115" name="ZoneTexte 114"/>
                <p:cNvSpPr txBox="1"/>
                <p:nvPr/>
              </p:nvSpPr>
              <p:spPr>
                <a:xfrm>
                  <a:off x="2890640" y="3228726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" name="ZoneTexte 115"/>
                <p:cNvSpPr txBox="1"/>
                <p:nvPr/>
              </p:nvSpPr>
              <p:spPr>
                <a:xfrm>
                  <a:off x="3066362" y="3306056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ZoneTexte 116"/>
                <p:cNvSpPr txBox="1"/>
                <p:nvPr/>
              </p:nvSpPr>
              <p:spPr>
                <a:xfrm>
                  <a:off x="3290398" y="3377402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ZoneTexte 117"/>
                <p:cNvSpPr txBox="1"/>
                <p:nvPr/>
              </p:nvSpPr>
              <p:spPr>
                <a:xfrm>
                  <a:off x="3510791" y="3445982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ZoneTexte 118"/>
                <p:cNvSpPr txBox="1"/>
                <p:nvPr/>
              </p:nvSpPr>
              <p:spPr>
                <a:xfrm>
                  <a:off x="3753242" y="3527114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0" name="ZoneTexte 119"/>
                <p:cNvSpPr txBox="1"/>
                <p:nvPr/>
              </p:nvSpPr>
              <p:spPr>
                <a:xfrm>
                  <a:off x="3924697" y="3605364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ZoneTexte 120"/>
                <p:cNvSpPr txBox="1"/>
                <p:nvPr/>
              </p:nvSpPr>
              <p:spPr>
                <a:xfrm>
                  <a:off x="4154642" y="3679704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ZoneTexte 121"/>
                <p:cNvSpPr txBox="1"/>
                <p:nvPr/>
              </p:nvSpPr>
              <p:spPr>
                <a:xfrm>
                  <a:off x="4388446" y="3749380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ZoneTexte 122"/>
                <p:cNvSpPr txBox="1"/>
                <p:nvPr/>
              </p:nvSpPr>
              <p:spPr>
                <a:xfrm>
                  <a:off x="4640898" y="3825105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ZoneTexte 123"/>
                <p:cNvSpPr txBox="1"/>
                <p:nvPr/>
              </p:nvSpPr>
              <p:spPr>
                <a:xfrm>
                  <a:off x="4847318" y="390083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ZoneTexte 124"/>
                <p:cNvSpPr txBox="1"/>
                <p:nvPr/>
              </p:nvSpPr>
              <p:spPr>
                <a:xfrm>
                  <a:off x="5328267" y="406714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ZoneTexte 125"/>
                <p:cNvSpPr txBox="1"/>
                <p:nvPr/>
              </p:nvSpPr>
              <p:spPr>
                <a:xfrm>
                  <a:off x="5599886" y="4139156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ZoneTexte 126"/>
                <p:cNvSpPr txBox="1"/>
                <p:nvPr/>
              </p:nvSpPr>
              <p:spPr>
                <a:xfrm>
                  <a:off x="5813738" y="4216266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ZoneTexte 127"/>
                <p:cNvSpPr txBox="1"/>
                <p:nvPr/>
              </p:nvSpPr>
              <p:spPr>
                <a:xfrm>
                  <a:off x="6086902" y="4310576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9" name="ZoneTexte 128"/>
                <p:cNvSpPr txBox="1"/>
                <p:nvPr/>
              </p:nvSpPr>
              <p:spPr>
                <a:xfrm>
                  <a:off x="6333244" y="4386301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0" name="ZoneTexte 129"/>
                <p:cNvSpPr txBox="1"/>
                <p:nvPr/>
              </p:nvSpPr>
              <p:spPr>
                <a:xfrm>
                  <a:off x="5093078" y="3976555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6" name="ZoneTexte 105"/>
              <p:cNvSpPr txBox="1"/>
              <p:nvPr/>
            </p:nvSpPr>
            <p:spPr>
              <a:xfrm>
                <a:off x="2005644" y="547964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ZoneTexte 155"/>
              <p:cNvSpPr txBox="1"/>
              <p:nvPr/>
            </p:nvSpPr>
            <p:spPr>
              <a:xfrm>
                <a:off x="125705" y="7251024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e 47"/>
          <p:cNvGrpSpPr/>
          <p:nvPr/>
        </p:nvGrpSpPr>
        <p:grpSpPr>
          <a:xfrm>
            <a:off x="142340" y="3271031"/>
            <a:ext cx="962123" cy="345135"/>
            <a:chOff x="1601922" y="3968934"/>
            <a:chExt cx="897529" cy="321965"/>
          </a:xfrm>
        </p:grpSpPr>
        <p:sp>
          <p:nvSpPr>
            <p:cNvPr id="50" name="ZoneTexte 49"/>
            <p:cNvSpPr txBox="1"/>
            <p:nvPr/>
          </p:nvSpPr>
          <p:spPr>
            <a:xfrm>
              <a:off x="1601922" y="4032497"/>
              <a:ext cx="89752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b="1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b="1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767307" y="3968934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b="1" dirty="0">
                <a:latin typeface="Symbol" pitchFamily="18" charset="2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165780" y="-4812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b="1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b="1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b="1" dirty="0">
              <a:latin typeface="Symbol" pitchFamily="18" charset="2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160426" y="110711"/>
            <a:ext cx="1702399" cy="1220929"/>
            <a:chOff x="199153" y="36082"/>
            <a:chExt cx="1702399" cy="122092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2" t="10558" r="14033" b="22417"/>
            <a:stretch/>
          </p:blipFill>
          <p:spPr bwMode="auto">
            <a:xfrm>
              <a:off x="355763" y="204609"/>
              <a:ext cx="1311447" cy="81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199153" y="36082"/>
              <a:ext cx="1702399" cy="1220929"/>
              <a:chOff x="3223993" y="738687"/>
              <a:chExt cx="1702399" cy="1220929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3223993" y="92222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56766" y="144200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4199245" y="738687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3346154" y="168261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-p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9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588485" y="231404"/>
            <a:ext cx="3712723" cy="4772644"/>
            <a:chOff x="1588485" y="231404"/>
            <a:chExt cx="3712723" cy="4772644"/>
          </a:xfrm>
        </p:grpSpPr>
        <p:grpSp>
          <p:nvGrpSpPr>
            <p:cNvPr id="13" name="Groupe 12"/>
            <p:cNvGrpSpPr/>
            <p:nvPr/>
          </p:nvGrpSpPr>
          <p:grpSpPr>
            <a:xfrm>
              <a:off x="1588485" y="231404"/>
              <a:ext cx="3712723" cy="4772644"/>
              <a:chOff x="1588485" y="231404"/>
              <a:chExt cx="3712723" cy="4772644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588485" y="231404"/>
                <a:ext cx="3460694" cy="4731920"/>
                <a:chOff x="2632602" y="1104811"/>
                <a:chExt cx="3460694" cy="4731920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5925" y="1187624"/>
                  <a:ext cx="3437371" cy="46491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5" name="ZoneTexte 64"/>
                <p:cNvSpPr txBox="1"/>
                <p:nvPr/>
              </p:nvSpPr>
              <p:spPr>
                <a:xfrm>
                  <a:off x="2632602" y="1550873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66" name="ZoneTexte 65"/>
                <p:cNvSpPr txBox="1"/>
                <p:nvPr/>
              </p:nvSpPr>
              <p:spPr>
                <a:xfrm>
                  <a:off x="4653136" y="2646797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67" name="ZoneTexte 66"/>
                <p:cNvSpPr txBox="1"/>
                <p:nvPr/>
              </p:nvSpPr>
              <p:spPr>
                <a:xfrm>
                  <a:off x="5728998" y="318078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69" name="ZoneTexte 68"/>
                <p:cNvSpPr txBox="1"/>
                <p:nvPr/>
              </p:nvSpPr>
              <p:spPr>
                <a:xfrm>
                  <a:off x="3057380" y="3117733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3618893" y="2309457"/>
                  <a:ext cx="23782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74" name="ZoneTexte 73"/>
                <p:cNvSpPr txBox="1"/>
                <p:nvPr/>
              </p:nvSpPr>
              <p:spPr>
                <a:xfrm>
                  <a:off x="4740892" y="4690296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75" name="ZoneTexte 74"/>
                <p:cNvSpPr txBox="1"/>
                <p:nvPr/>
              </p:nvSpPr>
              <p:spPr>
                <a:xfrm>
                  <a:off x="3146343" y="1104811"/>
                  <a:ext cx="482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0.73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" name="Connecteur droit avec flèche 2"/>
                <p:cNvCxnSpPr/>
                <p:nvPr/>
              </p:nvCxnSpPr>
              <p:spPr>
                <a:xfrm>
                  <a:off x="2935308" y="1228900"/>
                  <a:ext cx="24414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ZoneTexte 130"/>
                <p:cNvSpPr txBox="1"/>
                <p:nvPr/>
              </p:nvSpPr>
              <p:spPr>
                <a:xfrm>
                  <a:off x="4134316" y="3482455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132" name="ZoneTexte 131"/>
                <p:cNvSpPr txBox="1"/>
                <p:nvPr/>
              </p:nvSpPr>
              <p:spPr>
                <a:xfrm>
                  <a:off x="3551167" y="4190424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133" name="ZoneTexte 132"/>
                <p:cNvSpPr txBox="1"/>
                <p:nvPr/>
              </p:nvSpPr>
              <p:spPr>
                <a:xfrm>
                  <a:off x="4149080" y="550376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  <p:sp>
              <p:nvSpPr>
                <p:cNvPr id="134" name="ZoneTexte 133"/>
                <p:cNvSpPr txBox="1"/>
                <p:nvPr/>
              </p:nvSpPr>
              <p:spPr>
                <a:xfrm>
                  <a:off x="5286354" y="3778791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Symbol" pitchFamily="18" charset="2"/>
                    </a:rPr>
                    <a:t>*</a:t>
                  </a:r>
                  <a:endParaRPr lang="fr-FR" sz="1200" dirty="0">
                    <a:latin typeface="Symbol" pitchFamily="18" charset="2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3458864" y="2404477"/>
                <a:ext cx="1842344" cy="2599571"/>
                <a:chOff x="4502981" y="3277884"/>
                <a:chExt cx="1842344" cy="2599571"/>
              </a:xfrm>
            </p:grpSpPr>
            <p:sp>
              <p:nvSpPr>
                <p:cNvPr id="136" name="ZoneTexte 135"/>
                <p:cNvSpPr txBox="1"/>
                <p:nvPr/>
              </p:nvSpPr>
              <p:spPr>
                <a:xfrm>
                  <a:off x="6074097" y="3277884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7" name="ZoneTexte 136"/>
                <p:cNvSpPr txBox="1"/>
                <p:nvPr/>
              </p:nvSpPr>
              <p:spPr>
                <a:xfrm>
                  <a:off x="5983855" y="3415658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8" name="ZoneTexte 137"/>
                <p:cNvSpPr txBox="1"/>
                <p:nvPr/>
              </p:nvSpPr>
              <p:spPr>
                <a:xfrm>
                  <a:off x="5911928" y="3535687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9" name="ZoneTexte 138"/>
                <p:cNvSpPr txBox="1"/>
                <p:nvPr/>
              </p:nvSpPr>
              <p:spPr>
                <a:xfrm>
                  <a:off x="5817915" y="3669974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IZ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ZoneTexte 139"/>
                <p:cNvSpPr txBox="1"/>
                <p:nvPr/>
              </p:nvSpPr>
              <p:spPr>
                <a:xfrm>
                  <a:off x="5704407" y="3812686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ZoneTexte 140"/>
                <p:cNvSpPr txBox="1"/>
                <p:nvPr/>
              </p:nvSpPr>
              <p:spPr>
                <a:xfrm>
                  <a:off x="5578626" y="3956195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2" name="ZoneTexte 141"/>
                <p:cNvSpPr txBox="1"/>
                <p:nvPr/>
              </p:nvSpPr>
              <p:spPr>
                <a:xfrm>
                  <a:off x="5507712" y="4101757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3" name="ZoneTexte 142"/>
                <p:cNvSpPr txBox="1"/>
                <p:nvPr/>
              </p:nvSpPr>
              <p:spPr>
                <a:xfrm>
                  <a:off x="5393567" y="4251350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XZ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4" name="ZoneTexte 143"/>
                <p:cNvSpPr txBox="1"/>
                <p:nvPr/>
              </p:nvSpPr>
              <p:spPr>
                <a:xfrm>
                  <a:off x="5323130" y="4402801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5" name="ZoneTexte 144"/>
                <p:cNvSpPr txBox="1"/>
                <p:nvPr/>
              </p:nvSpPr>
              <p:spPr>
                <a:xfrm>
                  <a:off x="5180278" y="4564994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ZoneTexte 145"/>
                <p:cNvSpPr txBox="1"/>
                <p:nvPr/>
              </p:nvSpPr>
              <p:spPr>
                <a:xfrm>
                  <a:off x="4968330" y="4890666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ZoneTexte 146"/>
                <p:cNvSpPr txBox="1"/>
                <p:nvPr/>
              </p:nvSpPr>
              <p:spPr>
                <a:xfrm>
                  <a:off x="4858344" y="5068981"/>
                  <a:ext cx="32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ZI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8" name="ZoneTexte 147"/>
                <p:cNvSpPr txBox="1"/>
                <p:nvPr/>
              </p:nvSpPr>
              <p:spPr>
                <a:xfrm>
                  <a:off x="4746568" y="5235101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ZX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ZoneTexte 148"/>
                <p:cNvSpPr txBox="1"/>
                <p:nvPr/>
              </p:nvSpPr>
              <p:spPr>
                <a:xfrm>
                  <a:off x="4629398" y="5413596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ZoneTexte 152"/>
                <p:cNvSpPr txBox="1"/>
                <p:nvPr/>
              </p:nvSpPr>
              <p:spPr>
                <a:xfrm>
                  <a:off x="4502981" y="5600456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ZZ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0" name="ZoneTexte 179"/>
                <p:cNvSpPr txBox="1"/>
                <p:nvPr/>
              </p:nvSpPr>
              <p:spPr>
                <a:xfrm>
                  <a:off x="5095618" y="4723191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Arial" pitchFamily="34" charset="0"/>
                      <a:cs typeface="Arial" pitchFamily="34" charset="0"/>
                    </a:rPr>
                    <a:t>YY</a:t>
                  </a:r>
                  <a:endParaRPr lang="fr-FR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58" name="ZoneTexte 157"/>
            <p:cNvSpPr txBox="1"/>
            <p:nvPr/>
          </p:nvSpPr>
          <p:spPr>
            <a:xfrm>
              <a:off x="4803920" y="19118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ZoneTexte 159"/>
            <p:cNvSpPr txBox="1"/>
            <p:nvPr/>
          </p:nvSpPr>
          <p:spPr>
            <a:xfrm>
              <a:off x="1879416" y="1159051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42340" y="3783243"/>
            <a:ext cx="962123" cy="345135"/>
            <a:chOff x="1601922" y="3968934"/>
            <a:chExt cx="897529" cy="321965"/>
          </a:xfrm>
        </p:grpSpPr>
        <p:sp>
          <p:nvSpPr>
            <p:cNvPr id="50" name="ZoneTexte 49"/>
            <p:cNvSpPr txBox="1"/>
            <p:nvPr/>
          </p:nvSpPr>
          <p:spPr>
            <a:xfrm>
              <a:off x="1601922" y="4032497"/>
              <a:ext cx="89752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b="1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b="1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767307" y="3968934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b="1" dirty="0">
                <a:latin typeface="Symbol" pitchFamily="18" charset="2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165780" y="21679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b="1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b="1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b="1" dirty="0">
              <a:latin typeface="Symbol" pitchFamily="18" charset="2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212976" y="254727"/>
            <a:ext cx="1702399" cy="1220929"/>
            <a:chOff x="199153" y="36082"/>
            <a:chExt cx="1702399" cy="122092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2" t="10558" r="14033" b="22417"/>
            <a:stretch/>
          </p:blipFill>
          <p:spPr bwMode="auto">
            <a:xfrm>
              <a:off x="355763" y="204609"/>
              <a:ext cx="1311447" cy="81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199153" y="36082"/>
              <a:ext cx="1702399" cy="1220929"/>
              <a:chOff x="3223993" y="738687"/>
              <a:chExt cx="1702399" cy="1220929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3223993" y="92222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56766" y="144200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4199245" y="738687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3346154" y="168261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-p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136591" y="3826149"/>
            <a:ext cx="3986339" cy="5273338"/>
            <a:chOff x="136591" y="3826149"/>
            <a:chExt cx="3986339" cy="527333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30" y="3890504"/>
              <a:ext cx="3780000" cy="5005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ZoneTexte 98"/>
            <p:cNvSpPr txBox="1"/>
            <p:nvPr/>
          </p:nvSpPr>
          <p:spPr>
            <a:xfrm>
              <a:off x="1268760" y="4002318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fr-FR" sz="1200" baseline="-25000" dirty="0" smtClean="0">
                  <a:latin typeface="Arial" pitchFamily="34" charset="0"/>
                  <a:cs typeface="Arial" pitchFamily="34" charset="0"/>
                </a:rPr>
                <a:t>g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 = 0.90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817494" y="38261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Connecteur droit avec flèche 94"/>
            <p:cNvCxnSpPr/>
            <p:nvPr/>
          </p:nvCxnSpPr>
          <p:spPr>
            <a:xfrm>
              <a:off x="2004083" y="3970653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2015624" y="4140818"/>
              <a:ext cx="22255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/>
            <p:cNvGrpSpPr/>
            <p:nvPr/>
          </p:nvGrpSpPr>
          <p:grpSpPr>
            <a:xfrm>
              <a:off x="290812" y="7499526"/>
              <a:ext cx="3645158" cy="1599961"/>
              <a:chOff x="2890640" y="3228726"/>
              <a:chExt cx="3645158" cy="1599961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2890640" y="322872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3044060" y="331349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290398" y="340342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3469904" y="3479435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ZoneTexte 118"/>
              <p:cNvSpPr txBox="1"/>
              <p:nvPr/>
            </p:nvSpPr>
            <p:spPr>
              <a:xfrm>
                <a:off x="3678902" y="3549416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ZoneTexte 119"/>
              <p:cNvSpPr txBox="1"/>
              <p:nvPr/>
            </p:nvSpPr>
            <p:spPr>
              <a:xfrm>
                <a:off x="3845926" y="3649888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ZoneTexte 120"/>
              <p:cNvSpPr txBox="1"/>
              <p:nvPr/>
            </p:nvSpPr>
            <p:spPr>
              <a:xfrm>
                <a:off x="4077030" y="375036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ZoneTexte 121"/>
              <p:cNvSpPr txBox="1"/>
              <p:nvPr/>
            </p:nvSpPr>
            <p:spPr>
              <a:xfrm>
                <a:off x="4293388" y="3823828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4551146" y="3916148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ZoneTexte 123"/>
              <p:cNvSpPr txBox="1"/>
              <p:nvPr/>
            </p:nvSpPr>
            <p:spPr>
              <a:xfrm>
                <a:off x="4740186" y="4003608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ZoneTexte 124"/>
              <p:cNvSpPr txBox="1"/>
              <p:nvPr/>
            </p:nvSpPr>
            <p:spPr>
              <a:xfrm>
                <a:off x="5207062" y="4187680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5469109" y="4276793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5680267" y="4365691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5940863" y="4472765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ZoneTexte 128"/>
              <p:cNvSpPr txBox="1"/>
              <p:nvPr/>
            </p:nvSpPr>
            <p:spPr>
              <a:xfrm>
                <a:off x="6161978" y="4551688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ZoneTexte 129"/>
              <p:cNvSpPr txBox="1"/>
              <p:nvPr/>
            </p:nvSpPr>
            <p:spPr>
              <a:xfrm>
                <a:off x="4979910" y="4101227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0" name="Groupe 239"/>
            <p:cNvGrpSpPr/>
            <p:nvPr/>
          </p:nvGrpSpPr>
          <p:grpSpPr>
            <a:xfrm>
              <a:off x="1022423" y="5851348"/>
              <a:ext cx="2007794" cy="1377038"/>
              <a:chOff x="997823" y="3335510"/>
              <a:chExt cx="2007794" cy="1377038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 flipV="1">
                <a:off x="2201943" y="3335510"/>
                <a:ext cx="302062" cy="931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avec flèche 194"/>
              <p:cNvCxnSpPr/>
              <p:nvPr/>
            </p:nvCxnSpPr>
            <p:spPr>
              <a:xfrm flipH="1" flipV="1">
                <a:off x="997823" y="4523763"/>
                <a:ext cx="458728" cy="1780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avec flèche 195"/>
              <p:cNvCxnSpPr/>
              <p:nvPr/>
            </p:nvCxnSpPr>
            <p:spPr>
              <a:xfrm>
                <a:off x="2354893" y="3560523"/>
                <a:ext cx="287294" cy="97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avec flèche 196"/>
              <p:cNvCxnSpPr/>
              <p:nvPr/>
            </p:nvCxnSpPr>
            <p:spPr>
              <a:xfrm>
                <a:off x="2474635" y="4279918"/>
                <a:ext cx="530982" cy="1838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V="1">
                <a:off x="1441391" y="3611505"/>
                <a:ext cx="1074988" cy="1101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flipV="1">
                <a:off x="2174081" y="4271648"/>
                <a:ext cx="313029" cy="3194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avec flèche 218"/>
              <p:cNvCxnSpPr/>
              <p:nvPr/>
            </p:nvCxnSpPr>
            <p:spPr>
              <a:xfrm>
                <a:off x="1712323" y="4424116"/>
                <a:ext cx="474749" cy="16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/>
              <p:cNvCxnSpPr/>
              <p:nvPr/>
            </p:nvCxnSpPr>
            <p:spPr>
              <a:xfrm flipV="1">
                <a:off x="2362656" y="3431285"/>
                <a:ext cx="127726" cy="133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e 237"/>
            <p:cNvGrpSpPr/>
            <p:nvPr/>
          </p:nvGrpSpPr>
          <p:grpSpPr>
            <a:xfrm>
              <a:off x="1322621" y="6114277"/>
              <a:ext cx="786478" cy="683917"/>
              <a:chOff x="1297793" y="3600375"/>
              <a:chExt cx="786478" cy="683917"/>
            </a:xfrm>
          </p:grpSpPr>
          <p:cxnSp>
            <p:nvCxnSpPr>
              <p:cNvPr id="243" name="Connecteur droit avec flèche 242"/>
              <p:cNvCxnSpPr/>
              <p:nvPr/>
            </p:nvCxnSpPr>
            <p:spPr>
              <a:xfrm flipH="1" flipV="1">
                <a:off x="1933923" y="3600375"/>
                <a:ext cx="150348" cy="42278"/>
              </a:xfrm>
              <a:prstGeom prst="straightConnector1">
                <a:avLst/>
              </a:prstGeom>
              <a:ln w="28575">
                <a:solidFill>
                  <a:srgbClr val="0066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flipV="1">
                <a:off x="1441391" y="3638115"/>
                <a:ext cx="637962" cy="646177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avec flèche 248"/>
              <p:cNvCxnSpPr/>
              <p:nvPr/>
            </p:nvCxnSpPr>
            <p:spPr>
              <a:xfrm flipH="1" flipV="1">
                <a:off x="1297793" y="4236358"/>
                <a:ext cx="150348" cy="42278"/>
              </a:xfrm>
              <a:prstGeom prst="straightConnector1">
                <a:avLst/>
              </a:prstGeom>
              <a:ln w="28575">
                <a:solidFill>
                  <a:srgbClr val="0066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e 238"/>
            <p:cNvGrpSpPr/>
            <p:nvPr/>
          </p:nvGrpSpPr>
          <p:grpSpPr>
            <a:xfrm>
              <a:off x="1076262" y="5911452"/>
              <a:ext cx="1328226" cy="1165409"/>
              <a:chOff x="1050353" y="3388133"/>
              <a:chExt cx="1328226" cy="1165409"/>
            </a:xfrm>
          </p:grpSpPr>
          <p:cxnSp>
            <p:nvCxnSpPr>
              <p:cNvPr id="251" name="Connecteur droit 250"/>
              <p:cNvCxnSpPr/>
              <p:nvPr/>
            </p:nvCxnSpPr>
            <p:spPr>
              <a:xfrm flipV="1">
                <a:off x="1293990" y="3455977"/>
                <a:ext cx="1083615" cy="1097565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avec flèche 252"/>
              <p:cNvCxnSpPr/>
              <p:nvPr/>
            </p:nvCxnSpPr>
            <p:spPr>
              <a:xfrm flipH="1" flipV="1">
                <a:off x="2144735" y="3388133"/>
                <a:ext cx="233844" cy="7673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/>
              <p:nvPr/>
            </p:nvCxnSpPr>
            <p:spPr>
              <a:xfrm flipH="1" flipV="1">
                <a:off x="1050353" y="4469560"/>
                <a:ext cx="247440" cy="83982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e 241"/>
            <p:cNvGrpSpPr/>
            <p:nvPr/>
          </p:nvGrpSpPr>
          <p:grpSpPr>
            <a:xfrm>
              <a:off x="1921963" y="6821446"/>
              <a:ext cx="354436" cy="291743"/>
              <a:chOff x="380242" y="3388133"/>
              <a:chExt cx="354436" cy="291743"/>
            </a:xfrm>
          </p:grpSpPr>
          <p:sp>
            <p:nvSpPr>
              <p:cNvPr id="236" name="ZoneTexte 235"/>
              <p:cNvSpPr txBox="1"/>
              <p:nvPr/>
            </p:nvSpPr>
            <p:spPr>
              <a:xfrm>
                <a:off x="397726" y="3388133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fr-FR" sz="1200" b="1" baseline="-25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5" name="ZoneTexte 274"/>
              <p:cNvSpPr txBox="1"/>
              <p:nvPr/>
            </p:nvSpPr>
            <p:spPr>
              <a:xfrm>
                <a:off x="380242" y="340287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fr-FR" sz="1200" b="1" baseline="-25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ZoneTexte 224"/>
              <p:cNvSpPr txBox="1"/>
              <p:nvPr/>
            </p:nvSpPr>
            <p:spPr>
              <a:xfrm>
                <a:off x="396575" y="3397561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fr-FR" sz="1200" b="1" baseline="-25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fr-FR" sz="12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5" name="Groupe 244"/>
            <p:cNvGrpSpPr/>
            <p:nvPr/>
          </p:nvGrpSpPr>
          <p:grpSpPr>
            <a:xfrm>
              <a:off x="1157402" y="6830071"/>
              <a:ext cx="286064" cy="289835"/>
              <a:chOff x="503062" y="3310606"/>
              <a:chExt cx="286064" cy="289835"/>
            </a:xfrm>
          </p:grpSpPr>
          <p:sp>
            <p:nvSpPr>
              <p:cNvPr id="278" name="ZoneTexte 277"/>
              <p:cNvSpPr txBox="1"/>
              <p:nvPr/>
            </p:nvSpPr>
            <p:spPr>
              <a:xfrm>
                <a:off x="509882" y="3323442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9" name="ZoneTexte 278"/>
              <p:cNvSpPr txBox="1"/>
              <p:nvPr/>
            </p:nvSpPr>
            <p:spPr>
              <a:xfrm>
                <a:off x="503062" y="331060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0" name="ZoneTexte 279"/>
              <p:cNvSpPr txBox="1"/>
              <p:nvPr/>
            </p:nvSpPr>
            <p:spPr>
              <a:xfrm>
                <a:off x="506334" y="331531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accent6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endParaRPr lang="fr-FR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3" name="Groupe 282"/>
            <p:cNvGrpSpPr/>
            <p:nvPr/>
          </p:nvGrpSpPr>
          <p:grpSpPr>
            <a:xfrm>
              <a:off x="1457456" y="6395899"/>
              <a:ext cx="302149" cy="293509"/>
              <a:chOff x="509882" y="3323442"/>
              <a:chExt cx="302149" cy="293509"/>
            </a:xfrm>
          </p:grpSpPr>
          <p:sp>
            <p:nvSpPr>
              <p:cNvPr id="284" name="ZoneTexte 283"/>
              <p:cNvSpPr txBox="1"/>
              <p:nvPr/>
            </p:nvSpPr>
            <p:spPr>
              <a:xfrm>
                <a:off x="509882" y="3323442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" name="ZoneTexte 284"/>
              <p:cNvSpPr txBox="1"/>
              <p:nvPr/>
            </p:nvSpPr>
            <p:spPr>
              <a:xfrm>
                <a:off x="524773" y="3339952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endParaRPr lang="fr-F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ZoneTexte 285"/>
              <p:cNvSpPr txBox="1"/>
              <p:nvPr/>
            </p:nvSpPr>
            <p:spPr>
              <a:xfrm>
                <a:off x="521929" y="3331928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006600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endParaRPr lang="fr-FR" sz="1200" b="1" dirty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6" name="ZoneTexte 105"/>
            <p:cNvSpPr txBox="1"/>
            <p:nvPr/>
          </p:nvSpPr>
          <p:spPr>
            <a:xfrm>
              <a:off x="2141321" y="532550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36591" y="717870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241797" y="426319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5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920634" y="1821563"/>
            <a:ext cx="3460694" cy="4731920"/>
            <a:chOff x="2632602" y="1104811"/>
            <a:chExt cx="3460694" cy="47319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925" y="1187624"/>
              <a:ext cx="3437371" cy="4649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2632602" y="155087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4653136" y="264679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728998" y="31807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57380" y="31177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3618893" y="2309457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752467" y="470187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3146343" y="110481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2935308" y="1228900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/>
            <p:cNvSpPr txBox="1"/>
            <p:nvPr/>
          </p:nvSpPr>
          <p:spPr>
            <a:xfrm>
              <a:off x="4134316" y="348245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3562742" y="420199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4149080" y="55037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5286354" y="379036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0" y="1321366"/>
            <a:ext cx="3780000" cy="500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ZoneTexte 98"/>
          <p:cNvSpPr txBox="1"/>
          <p:nvPr/>
        </p:nvSpPr>
        <p:spPr>
          <a:xfrm>
            <a:off x="1268760" y="143318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fr-FR" sz="1200" baseline="-25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0.90</a:t>
            </a:r>
            <a:endParaRPr lang="fr-FR" sz="1200" dirty="0">
              <a:latin typeface="Symbol" pitchFamily="18" charset="2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1817494" y="125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2004083" y="1401515"/>
            <a:ext cx="2441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2015624" y="1571680"/>
            <a:ext cx="2225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e 113"/>
          <p:cNvGrpSpPr/>
          <p:nvPr/>
        </p:nvGrpSpPr>
        <p:grpSpPr>
          <a:xfrm>
            <a:off x="267662" y="4988263"/>
            <a:ext cx="3645158" cy="1599961"/>
            <a:chOff x="2890640" y="3228726"/>
            <a:chExt cx="3645158" cy="1599961"/>
          </a:xfrm>
        </p:grpSpPr>
        <p:sp>
          <p:nvSpPr>
            <p:cNvPr id="115" name="ZoneTexte 114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3044060" y="331349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3290398" y="340342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469904" y="347943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3678902" y="354941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845926" y="364988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077030" y="375036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293388" y="382382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551146" y="391614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4740186" y="400360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5207062" y="418768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5469109" y="427679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5680267" y="436569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5940863" y="4472765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6161978" y="4551688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4979910" y="41012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3526285" y="85704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b="1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b="1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b="1" dirty="0">
              <a:latin typeface="Symbol" pitchFamily="18" charset="2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698262" y="2485911"/>
            <a:ext cx="962123" cy="346394"/>
            <a:chOff x="2120521" y="5155336"/>
            <a:chExt cx="897529" cy="323138"/>
          </a:xfrm>
        </p:grpSpPr>
        <p:sp>
          <p:nvSpPr>
            <p:cNvPr id="50" name="ZoneTexte 49"/>
            <p:cNvSpPr txBox="1"/>
            <p:nvPr/>
          </p:nvSpPr>
          <p:spPr>
            <a:xfrm>
              <a:off x="2120521" y="5220072"/>
              <a:ext cx="89752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b="1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b="1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284712" y="5155336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b="1" dirty="0">
                <a:latin typeface="Symbol" pitchFamily="18" charset="2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390897" y="1118823"/>
            <a:ext cx="1702399" cy="1220929"/>
            <a:chOff x="199153" y="36082"/>
            <a:chExt cx="1702399" cy="122092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2" t="10558" r="14033" b="22417"/>
            <a:stretch/>
          </p:blipFill>
          <p:spPr bwMode="auto">
            <a:xfrm>
              <a:off x="355763" y="204609"/>
              <a:ext cx="1311447" cy="81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199153" y="36082"/>
              <a:ext cx="1702399" cy="1220929"/>
              <a:chOff x="3223993" y="738687"/>
              <a:chExt cx="1702399" cy="1220929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3223993" y="92222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56766" y="144200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4199245" y="738687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3346154" y="168261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-p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40" name="Groupe 239"/>
          <p:cNvGrpSpPr/>
          <p:nvPr/>
        </p:nvGrpSpPr>
        <p:grpSpPr>
          <a:xfrm>
            <a:off x="997823" y="3330400"/>
            <a:ext cx="2007794" cy="1382148"/>
            <a:chOff x="997823" y="3330400"/>
            <a:chExt cx="2007794" cy="1382148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2185369" y="3330400"/>
              <a:ext cx="318635" cy="98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/>
            <p:nvPr/>
          </p:nvCxnSpPr>
          <p:spPr>
            <a:xfrm flipH="1" flipV="1">
              <a:off x="997823" y="4523763"/>
              <a:ext cx="458728" cy="178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avec flèche 195"/>
            <p:cNvCxnSpPr/>
            <p:nvPr/>
          </p:nvCxnSpPr>
          <p:spPr>
            <a:xfrm>
              <a:off x="2354893" y="3560523"/>
              <a:ext cx="287294" cy="9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avec flèche 196"/>
            <p:cNvCxnSpPr/>
            <p:nvPr/>
          </p:nvCxnSpPr>
          <p:spPr>
            <a:xfrm>
              <a:off x="2474635" y="4279918"/>
              <a:ext cx="530982" cy="183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1441391" y="3611505"/>
              <a:ext cx="1074988" cy="110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2174081" y="4271648"/>
              <a:ext cx="313029" cy="319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avec flèche 218"/>
            <p:cNvCxnSpPr/>
            <p:nvPr/>
          </p:nvCxnSpPr>
          <p:spPr>
            <a:xfrm>
              <a:off x="1712323" y="4424116"/>
              <a:ext cx="474749" cy="1650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362656" y="3431285"/>
              <a:ext cx="127726" cy="13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e 237"/>
          <p:cNvGrpSpPr/>
          <p:nvPr/>
        </p:nvGrpSpPr>
        <p:grpSpPr>
          <a:xfrm>
            <a:off x="1285721" y="3594339"/>
            <a:ext cx="786478" cy="683917"/>
            <a:chOff x="1297793" y="3600375"/>
            <a:chExt cx="786478" cy="683917"/>
          </a:xfrm>
        </p:grpSpPr>
        <p:cxnSp>
          <p:nvCxnSpPr>
            <p:cNvPr id="243" name="Connecteur droit avec flèche 242"/>
            <p:cNvCxnSpPr/>
            <p:nvPr/>
          </p:nvCxnSpPr>
          <p:spPr>
            <a:xfrm flipH="1" flipV="1">
              <a:off x="1933923" y="3600375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flipV="1">
              <a:off x="1441391" y="3638115"/>
              <a:ext cx="637962" cy="646177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/>
            <p:cNvCxnSpPr/>
            <p:nvPr/>
          </p:nvCxnSpPr>
          <p:spPr>
            <a:xfrm flipH="1" flipV="1">
              <a:off x="1297793" y="4236358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1050353" y="3388133"/>
            <a:ext cx="1328226" cy="1165409"/>
            <a:chOff x="1050353" y="3388133"/>
            <a:chExt cx="1328226" cy="1165409"/>
          </a:xfrm>
        </p:grpSpPr>
        <p:cxnSp>
          <p:nvCxnSpPr>
            <p:cNvPr id="251" name="Connecteur droit 250"/>
            <p:cNvCxnSpPr/>
            <p:nvPr/>
          </p:nvCxnSpPr>
          <p:spPr>
            <a:xfrm flipV="1">
              <a:off x="1293990" y="3455977"/>
              <a:ext cx="1083615" cy="10975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avec flèche 252"/>
            <p:cNvCxnSpPr/>
            <p:nvPr/>
          </p:nvCxnSpPr>
          <p:spPr>
            <a:xfrm flipH="1" flipV="1">
              <a:off x="2144735" y="3388133"/>
              <a:ext cx="233844" cy="7673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/>
            <p:cNvCxnSpPr/>
            <p:nvPr/>
          </p:nvCxnSpPr>
          <p:spPr>
            <a:xfrm flipH="1" flipV="1">
              <a:off x="1050353" y="4469560"/>
              <a:ext cx="247440" cy="8398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e 241"/>
          <p:cNvGrpSpPr/>
          <p:nvPr/>
        </p:nvGrpSpPr>
        <p:grpSpPr>
          <a:xfrm>
            <a:off x="1926063" y="4305608"/>
            <a:ext cx="354436" cy="291743"/>
            <a:chOff x="380242" y="3388133"/>
            <a:chExt cx="354436" cy="291743"/>
          </a:xfrm>
        </p:grpSpPr>
        <p:sp>
          <p:nvSpPr>
            <p:cNvPr id="236" name="ZoneTexte 235"/>
            <p:cNvSpPr txBox="1"/>
            <p:nvPr/>
          </p:nvSpPr>
          <p:spPr>
            <a:xfrm>
              <a:off x="397726" y="338813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380242" y="340287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396575" y="339756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1169702" y="4265033"/>
            <a:ext cx="286064" cy="289835"/>
            <a:chOff x="503062" y="3310606"/>
            <a:chExt cx="286064" cy="289835"/>
          </a:xfrm>
        </p:grpSpPr>
        <p:sp>
          <p:nvSpPr>
            <p:cNvPr id="278" name="ZoneTexte 277"/>
            <p:cNvSpPr txBox="1"/>
            <p:nvPr/>
          </p:nvSpPr>
          <p:spPr>
            <a:xfrm>
              <a:off x="509882" y="332344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503062" y="331060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506334" y="331531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3" name="Groupe 282"/>
          <p:cNvGrpSpPr/>
          <p:nvPr/>
        </p:nvGrpSpPr>
        <p:grpSpPr>
          <a:xfrm>
            <a:off x="1465656" y="3826761"/>
            <a:ext cx="302149" cy="293509"/>
            <a:chOff x="509882" y="3323442"/>
            <a:chExt cx="302149" cy="293509"/>
          </a:xfrm>
        </p:grpSpPr>
        <p:sp>
          <p:nvSpPr>
            <p:cNvPr id="284" name="ZoneTexte 283"/>
            <p:cNvSpPr txBox="1"/>
            <p:nvPr/>
          </p:nvSpPr>
          <p:spPr>
            <a:xfrm>
              <a:off x="509882" y="3323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ZoneTexte 284"/>
            <p:cNvSpPr txBox="1"/>
            <p:nvPr/>
          </p:nvSpPr>
          <p:spPr>
            <a:xfrm>
              <a:off x="524773" y="33399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ZoneTexte 285"/>
            <p:cNvSpPr txBox="1"/>
            <p:nvPr/>
          </p:nvSpPr>
          <p:spPr>
            <a:xfrm>
              <a:off x="521929" y="333192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766583" y="3988653"/>
            <a:ext cx="1842344" cy="2599571"/>
            <a:chOff x="4502981" y="3277884"/>
            <a:chExt cx="1842344" cy="2599571"/>
          </a:xfrm>
        </p:grpSpPr>
        <p:sp>
          <p:nvSpPr>
            <p:cNvPr id="136" name="ZoneTexte 135"/>
            <p:cNvSpPr txBox="1"/>
            <p:nvPr/>
          </p:nvSpPr>
          <p:spPr>
            <a:xfrm>
              <a:off x="6074097" y="327788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5983855" y="341565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911928" y="353568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817915" y="36699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704407" y="381268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5578626" y="395619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5507712" y="410175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5393567" y="425135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5323130" y="440280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5180278" y="456499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4968330" y="489066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4858344" y="506898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4746568" y="523510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4629398" y="541359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4502981" y="5600456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95618" y="472319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5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632602" y="1104811"/>
            <a:ext cx="3460694" cy="4731920"/>
            <a:chOff x="2632602" y="1104811"/>
            <a:chExt cx="3460694" cy="47319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925" y="1187624"/>
              <a:ext cx="3437371" cy="4649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2632602" y="155087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4653136" y="264679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728998" y="31807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57380" y="311773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3618893" y="2309457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752467" y="470187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3146343" y="110481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2935308" y="1228900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/>
            <p:cNvSpPr txBox="1"/>
            <p:nvPr/>
          </p:nvSpPr>
          <p:spPr>
            <a:xfrm>
              <a:off x="4134316" y="348245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3562742" y="420199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4149080" y="55037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5286354" y="379036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0" y="1321366"/>
            <a:ext cx="3780000" cy="500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ZoneTexte 98"/>
          <p:cNvSpPr txBox="1"/>
          <p:nvPr/>
        </p:nvSpPr>
        <p:spPr>
          <a:xfrm>
            <a:off x="1268760" y="1433180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fr-FR" sz="1200" baseline="-25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0.90</a:t>
            </a:r>
            <a:endParaRPr lang="fr-FR" sz="1200" dirty="0">
              <a:latin typeface="Symbol" pitchFamily="18" charset="2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1817494" y="125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2004083" y="1401515"/>
            <a:ext cx="24414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2015624" y="1571680"/>
            <a:ext cx="2225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e 113"/>
          <p:cNvGrpSpPr/>
          <p:nvPr/>
        </p:nvGrpSpPr>
        <p:grpSpPr>
          <a:xfrm>
            <a:off x="267662" y="4988263"/>
            <a:ext cx="3645158" cy="1599961"/>
            <a:chOff x="2890640" y="3228726"/>
            <a:chExt cx="3645158" cy="1599961"/>
          </a:xfrm>
        </p:grpSpPr>
        <p:sp>
          <p:nvSpPr>
            <p:cNvPr id="115" name="ZoneTexte 114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3044060" y="331349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3290398" y="340342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469904" y="347943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3678902" y="354941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845926" y="364988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077030" y="375036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293388" y="382382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551146" y="391614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4740186" y="400360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5207062" y="418768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5469109" y="427679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5680267" y="436569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5940863" y="4472765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6161978" y="4551688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4979910" y="41012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3526285" y="85704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b="1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b="1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b="1" dirty="0">
              <a:latin typeface="Symbol" pitchFamily="18" charset="2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698262" y="2485911"/>
            <a:ext cx="962123" cy="346394"/>
            <a:chOff x="2120521" y="5155336"/>
            <a:chExt cx="897529" cy="323138"/>
          </a:xfrm>
        </p:grpSpPr>
        <p:sp>
          <p:nvSpPr>
            <p:cNvPr id="50" name="ZoneTexte 49"/>
            <p:cNvSpPr txBox="1"/>
            <p:nvPr/>
          </p:nvSpPr>
          <p:spPr>
            <a:xfrm>
              <a:off x="2120521" y="5220072"/>
              <a:ext cx="89752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b="1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b="1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284712" y="5155336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b="1" dirty="0">
                <a:latin typeface="Symbol" pitchFamily="18" charset="2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390897" y="1118823"/>
            <a:ext cx="1702399" cy="1220929"/>
            <a:chOff x="199153" y="36082"/>
            <a:chExt cx="1702399" cy="1220929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2" t="10558" r="14033" b="22417"/>
            <a:stretch/>
          </p:blipFill>
          <p:spPr bwMode="auto">
            <a:xfrm>
              <a:off x="355763" y="204609"/>
              <a:ext cx="1311447" cy="81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199153" y="36082"/>
              <a:ext cx="1702399" cy="1220929"/>
              <a:chOff x="3223993" y="738687"/>
              <a:chExt cx="1702399" cy="1220929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3223993" y="92222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4656766" y="144200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0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4199245" y="738687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3346154" y="1682617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-p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/2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40" name="Groupe 239"/>
          <p:cNvGrpSpPr/>
          <p:nvPr/>
        </p:nvGrpSpPr>
        <p:grpSpPr>
          <a:xfrm>
            <a:off x="997823" y="3330400"/>
            <a:ext cx="2007794" cy="1382148"/>
            <a:chOff x="997823" y="3330400"/>
            <a:chExt cx="2007794" cy="1382148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2185369" y="3330400"/>
              <a:ext cx="318635" cy="98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/>
            <p:nvPr/>
          </p:nvCxnSpPr>
          <p:spPr>
            <a:xfrm flipH="1" flipV="1">
              <a:off x="997823" y="4523763"/>
              <a:ext cx="458728" cy="178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avec flèche 195"/>
            <p:cNvCxnSpPr/>
            <p:nvPr/>
          </p:nvCxnSpPr>
          <p:spPr>
            <a:xfrm>
              <a:off x="2354893" y="3560523"/>
              <a:ext cx="287294" cy="9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avec flèche 196"/>
            <p:cNvCxnSpPr/>
            <p:nvPr/>
          </p:nvCxnSpPr>
          <p:spPr>
            <a:xfrm>
              <a:off x="2474635" y="4279918"/>
              <a:ext cx="530982" cy="183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avec flèche 197"/>
            <p:cNvCxnSpPr/>
            <p:nvPr/>
          </p:nvCxnSpPr>
          <p:spPr>
            <a:xfrm>
              <a:off x="2015624" y="4117462"/>
              <a:ext cx="146911" cy="499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1441391" y="3611505"/>
              <a:ext cx="1074988" cy="110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2174081" y="4271648"/>
              <a:ext cx="313029" cy="319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avec flèche 218"/>
            <p:cNvCxnSpPr/>
            <p:nvPr/>
          </p:nvCxnSpPr>
          <p:spPr>
            <a:xfrm>
              <a:off x="1712323" y="4424116"/>
              <a:ext cx="474749" cy="1650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362656" y="3431285"/>
              <a:ext cx="127726" cy="13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e 237"/>
          <p:cNvGrpSpPr/>
          <p:nvPr/>
        </p:nvGrpSpPr>
        <p:grpSpPr>
          <a:xfrm>
            <a:off x="1285721" y="3594339"/>
            <a:ext cx="786478" cy="683917"/>
            <a:chOff x="1297793" y="3600375"/>
            <a:chExt cx="786478" cy="683917"/>
          </a:xfrm>
        </p:grpSpPr>
        <p:cxnSp>
          <p:nvCxnSpPr>
            <p:cNvPr id="243" name="Connecteur droit avec flèche 242"/>
            <p:cNvCxnSpPr/>
            <p:nvPr/>
          </p:nvCxnSpPr>
          <p:spPr>
            <a:xfrm flipH="1" flipV="1">
              <a:off x="1933923" y="3600375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flipV="1">
              <a:off x="1441391" y="3638115"/>
              <a:ext cx="637962" cy="646177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/>
            <p:cNvCxnSpPr/>
            <p:nvPr/>
          </p:nvCxnSpPr>
          <p:spPr>
            <a:xfrm flipH="1" flipV="1">
              <a:off x="1297793" y="4236358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1050353" y="3388133"/>
            <a:ext cx="1328226" cy="1165409"/>
            <a:chOff x="1050353" y="3388133"/>
            <a:chExt cx="1328226" cy="1165409"/>
          </a:xfrm>
        </p:grpSpPr>
        <p:cxnSp>
          <p:nvCxnSpPr>
            <p:cNvPr id="251" name="Connecteur droit 250"/>
            <p:cNvCxnSpPr/>
            <p:nvPr/>
          </p:nvCxnSpPr>
          <p:spPr>
            <a:xfrm flipV="1">
              <a:off x="1293990" y="3455977"/>
              <a:ext cx="1083615" cy="10975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avec flèche 252"/>
            <p:cNvCxnSpPr/>
            <p:nvPr/>
          </p:nvCxnSpPr>
          <p:spPr>
            <a:xfrm flipH="1" flipV="1">
              <a:off x="2144735" y="3388133"/>
              <a:ext cx="233844" cy="7673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/>
            <p:cNvCxnSpPr/>
            <p:nvPr/>
          </p:nvCxnSpPr>
          <p:spPr>
            <a:xfrm flipH="1" flipV="1">
              <a:off x="1050353" y="4469560"/>
              <a:ext cx="247440" cy="8398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e 241"/>
          <p:cNvGrpSpPr/>
          <p:nvPr/>
        </p:nvGrpSpPr>
        <p:grpSpPr>
          <a:xfrm>
            <a:off x="1926063" y="4305608"/>
            <a:ext cx="354436" cy="291743"/>
            <a:chOff x="380242" y="3388133"/>
            <a:chExt cx="354436" cy="291743"/>
          </a:xfrm>
        </p:grpSpPr>
        <p:sp>
          <p:nvSpPr>
            <p:cNvPr id="236" name="ZoneTexte 235"/>
            <p:cNvSpPr txBox="1"/>
            <p:nvPr/>
          </p:nvSpPr>
          <p:spPr>
            <a:xfrm>
              <a:off x="397726" y="338813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380242" y="340287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396575" y="339756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1169702" y="4265033"/>
            <a:ext cx="286064" cy="289835"/>
            <a:chOff x="503062" y="3310606"/>
            <a:chExt cx="286064" cy="289835"/>
          </a:xfrm>
        </p:grpSpPr>
        <p:sp>
          <p:nvSpPr>
            <p:cNvPr id="278" name="ZoneTexte 277"/>
            <p:cNvSpPr txBox="1"/>
            <p:nvPr/>
          </p:nvSpPr>
          <p:spPr>
            <a:xfrm>
              <a:off x="509882" y="332344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503062" y="331060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506334" y="331531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3" name="Groupe 282"/>
          <p:cNvGrpSpPr/>
          <p:nvPr/>
        </p:nvGrpSpPr>
        <p:grpSpPr>
          <a:xfrm>
            <a:off x="1465656" y="3826761"/>
            <a:ext cx="302149" cy="293509"/>
            <a:chOff x="509882" y="3323442"/>
            <a:chExt cx="302149" cy="293509"/>
          </a:xfrm>
        </p:grpSpPr>
        <p:sp>
          <p:nvSpPr>
            <p:cNvPr id="284" name="ZoneTexte 283"/>
            <p:cNvSpPr txBox="1"/>
            <p:nvPr/>
          </p:nvSpPr>
          <p:spPr>
            <a:xfrm>
              <a:off x="509882" y="3323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ZoneTexte 284"/>
            <p:cNvSpPr txBox="1"/>
            <p:nvPr/>
          </p:nvSpPr>
          <p:spPr>
            <a:xfrm>
              <a:off x="524773" y="33399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ZoneTexte 285"/>
            <p:cNvSpPr txBox="1"/>
            <p:nvPr/>
          </p:nvSpPr>
          <p:spPr>
            <a:xfrm>
              <a:off x="521929" y="333192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502981" y="3277884"/>
            <a:ext cx="1842344" cy="2599571"/>
            <a:chOff x="4502981" y="3277884"/>
            <a:chExt cx="1842344" cy="2599571"/>
          </a:xfrm>
        </p:grpSpPr>
        <p:sp>
          <p:nvSpPr>
            <p:cNvPr id="136" name="ZoneTexte 135"/>
            <p:cNvSpPr txBox="1"/>
            <p:nvPr/>
          </p:nvSpPr>
          <p:spPr>
            <a:xfrm>
              <a:off x="6074097" y="3277884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5983855" y="341565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911928" y="3535687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817915" y="36699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704407" y="381268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5578626" y="3956195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5507712" y="410175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5393567" y="425135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5323130" y="440280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5180278" y="4564994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4968330" y="489066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4858344" y="506898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4746568" y="523510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4629398" y="541359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4502981" y="5600456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95618" y="472319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34" y="430501"/>
            <a:ext cx="3166538" cy="46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335262" y="1309069"/>
            <a:ext cx="3813818" cy="4608905"/>
            <a:chOff x="4293532" y="143321"/>
            <a:chExt cx="3813818" cy="4608905"/>
          </a:xfrm>
        </p:grpSpPr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350" y="208778"/>
              <a:ext cx="3780000" cy="4543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6225145" y="53853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622668" y="21304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7088845" y="31678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017554" y="27784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4293532" y="312764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998418" y="2241778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656538" y="1648136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345642" y="359654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6501677" y="386964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7644685" y="44279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5575978" y="14332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6003986" y="277777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146927" y="236976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dirty="0">
              <a:latin typeface="Symbol" pitchFamily="18" charset="2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4822429" y="157568"/>
            <a:ext cx="910827" cy="346394"/>
            <a:chOff x="2120521" y="5155336"/>
            <a:chExt cx="849677" cy="323138"/>
          </a:xfrm>
        </p:grpSpPr>
        <p:sp>
          <p:nvSpPr>
            <p:cNvPr id="50" name="ZoneTexte 49"/>
            <p:cNvSpPr txBox="1"/>
            <p:nvPr/>
          </p:nvSpPr>
          <p:spPr>
            <a:xfrm>
              <a:off x="2120521" y="5220072"/>
              <a:ext cx="849677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284712" y="5155336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dirty="0">
                <a:latin typeface="Symbol" pitchFamily="18" charset="2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181269" y="978603"/>
            <a:ext cx="1702399" cy="1220929"/>
            <a:chOff x="3223993" y="738687"/>
            <a:chExt cx="1702399" cy="1220929"/>
          </a:xfrm>
        </p:grpSpPr>
        <p:sp>
          <p:nvSpPr>
            <p:cNvPr id="61" name="ZoneTexte 60"/>
            <p:cNvSpPr txBox="1"/>
            <p:nvPr/>
          </p:nvSpPr>
          <p:spPr>
            <a:xfrm>
              <a:off x="3223993" y="9222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656766" y="144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199245" y="73868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/2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346154" y="16826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-p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/2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7" t="11560" r="14033" b="21808"/>
            <a:stretch/>
          </p:blipFill>
          <p:spPr bwMode="auto">
            <a:xfrm rot="60000">
              <a:off x="3388549" y="943103"/>
              <a:ext cx="1313604" cy="809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e 23"/>
          <p:cNvGrpSpPr/>
          <p:nvPr/>
        </p:nvGrpSpPr>
        <p:grpSpPr>
          <a:xfrm>
            <a:off x="266464" y="4575671"/>
            <a:ext cx="3645158" cy="1599961"/>
            <a:chOff x="2890640" y="3228726"/>
            <a:chExt cx="3645158" cy="1599961"/>
          </a:xfrm>
        </p:grpSpPr>
        <p:sp>
          <p:nvSpPr>
            <p:cNvPr id="97" name="ZoneTexte 96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3044060" y="331349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90398" y="340342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3469904" y="347943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3678902" y="354941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3845926" y="364988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077030" y="375036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293388" y="382382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551146" y="391614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4740186" y="400360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5207062" y="418768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5469109" y="427679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5680267" y="436569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5940863" y="4472765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6161978" y="4551688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979910" y="41012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7" name="Connecteur droit 46"/>
          <p:cNvCxnSpPr/>
          <p:nvPr/>
        </p:nvCxnSpPr>
        <p:spPr>
          <a:xfrm>
            <a:off x="3180510" y="2368170"/>
            <a:ext cx="1783415" cy="584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3286065" y="2343523"/>
            <a:ext cx="1635951" cy="52716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avec flèche 257"/>
          <p:cNvCxnSpPr/>
          <p:nvPr/>
        </p:nvCxnSpPr>
        <p:spPr>
          <a:xfrm flipV="1">
            <a:off x="3301190" y="2217258"/>
            <a:ext cx="110048" cy="12759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e 241"/>
          <p:cNvGrpSpPr/>
          <p:nvPr/>
        </p:nvGrpSpPr>
        <p:grpSpPr>
          <a:xfrm>
            <a:off x="3669168" y="3029275"/>
            <a:ext cx="354436" cy="291743"/>
            <a:chOff x="380242" y="3388133"/>
            <a:chExt cx="354436" cy="291743"/>
          </a:xfrm>
        </p:grpSpPr>
        <p:sp>
          <p:nvSpPr>
            <p:cNvPr id="236" name="ZoneTexte 235"/>
            <p:cNvSpPr txBox="1"/>
            <p:nvPr/>
          </p:nvSpPr>
          <p:spPr>
            <a:xfrm>
              <a:off x="397726" y="338813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380242" y="340287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396575" y="339756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4700244" y="2612036"/>
            <a:ext cx="286064" cy="289835"/>
            <a:chOff x="503062" y="3310606"/>
            <a:chExt cx="286064" cy="289835"/>
          </a:xfrm>
        </p:grpSpPr>
        <p:sp>
          <p:nvSpPr>
            <p:cNvPr id="278" name="ZoneTexte 277"/>
            <p:cNvSpPr txBox="1"/>
            <p:nvPr/>
          </p:nvSpPr>
          <p:spPr>
            <a:xfrm>
              <a:off x="509882" y="332344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503062" y="331060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506334" y="331531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3" name="Groupe 282"/>
          <p:cNvGrpSpPr/>
          <p:nvPr/>
        </p:nvGrpSpPr>
        <p:grpSpPr>
          <a:xfrm>
            <a:off x="4142035" y="2357995"/>
            <a:ext cx="294034" cy="293509"/>
            <a:chOff x="509882" y="3323442"/>
            <a:chExt cx="294034" cy="293509"/>
          </a:xfrm>
        </p:grpSpPr>
        <p:sp>
          <p:nvSpPr>
            <p:cNvPr id="284" name="ZoneTexte 283"/>
            <p:cNvSpPr txBox="1"/>
            <p:nvPr/>
          </p:nvSpPr>
          <p:spPr>
            <a:xfrm>
              <a:off x="509882" y="3323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ZoneTexte 284"/>
            <p:cNvSpPr txBox="1"/>
            <p:nvPr/>
          </p:nvSpPr>
          <p:spPr>
            <a:xfrm>
              <a:off x="516658" y="33399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ZoneTexte 285"/>
            <p:cNvSpPr txBox="1"/>
            <p:nvPr/>
          </p:nvSpPr>
          <p:spPr>
            <a:xfrm>
              <a:off x="512089" y="333192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" name="ZoneTexte 132"/>
          <p:cNvSpPr txBox="1"/>
          <p:nvPr/>
        </p:nvSpPr>
        <p:spPr>
          <a:xfrm>
            <a:off x="3370764" y="496919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fr-FR" sz="1200" baseline="-25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0.90</a:t>
            </a:r>
            <a:endParaRPr lang="fr-FR" sz="1200" dirty="0">
              <a:latin typeface="Symbol" pitchFamily="18" charset="2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3355942" y="3245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962621" y="472755"/>
            <a:ext cx="4166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>
            <a:off x="2952662" y="631016"/>
            <a:ext cx="4265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4463240" y="488616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ZZ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4592148" y="2768690"/>
            <a:ext cx="1540340" cy="2214527"/>
            <a:chOff x="4592148" y="2768690"/>
            <a:chExt cx="1540340" cy="2214527"/>
          </a:xfrm>
        </p:grpSpPr>
        <p:sp>
          <p:nvSpPr>
            <p:cNvPr id="139" name="ZoneTexte 138"/>
            <p:cNvSpPr txBox="1"/>
            <p:nvPr/>
          </p:nvSpPr>
          <p:spPr>
            <a:xfrm>
              <a:off x="5861260" y="276869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788884" y="288626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5726518" y="300742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5652728" y="313510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5517232" y="3254229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5428478" y="33903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5345471" y="352143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5253890" y="365792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5186692" y="3789894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5075126" y="393046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4898954" y="422908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4793932" y="4378649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4685174" y="4542813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592148" y="470621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986632" y="4082399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645855" y="2310843"/>
            <a:ext cx="1026738" cy="392859"/>
            <a:chOff x="3645855" y="2310843"/>
            <a:chExt cx="1026738" cy="392859"/>
          </a:xfrm>
        </p:grpSpPr>
        <p:cxnSp>
          <p:nvCxnSpPr>
            <p:cNvPr id="246" name="Connecteur droit 245"/>
            <p:cNvCxnSpPr/>
            <p:nvPr/>
          </p:nvCxnSpPr>
          <p:spPr>
            <a:xfrm>
              <a:off x="3645855" y="2394946"/>
              <a:ext cx="956464" cy="306583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/>
            <p:cNvCxnSpPr/>
            <p:nvPr/>
          </p:nvCxnSpPr>
          <p:spPr>
            <a:xfrm flipV="1">
              <a:off x="3651564" y="2310843"/>
              <a:ext cx="74251" cy="86725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flipV="1">
              <a:off x="4593125" y="2609587"/>
              <a:ext cx="79468" cy="94115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Connecteur droit avec flèche 200"/>
          <p:cNvCxnSpPr/>
          <p:nvPr/>
        </p:nvCxnSpPr>
        <p:spPr>
          <a:xfrm flipV="1">
            <a:off x="4913014" y="2719278"/>
            <a:ext cx="123859" cy="1444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V="1">
            <a:off x="3185652" y="2187309"/>
            <a:ext cx="162912" cy="1888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 flipV="1">
            <a:off x="4947030" y="2740327"/>
            <a:ext cx="169426" cy="2177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H="1">
            <a:off x="3312066" y="2440781"/>
            <a:ext cx="121587" cy="1465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 flipH="1">
            <a:off x="4009885" y="2674185"/>
            <a:ext cx="121587" cy="1465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/>
          <p:cNvCxnSpPr/>
          <p:nvPr/>
        </p:nvCxnSpPr>
        <p:spPr>
          <a:xfrm flipH="1">
            <a:off x="3603125" y="2625262"/>
            <a:ext cx="344901" cy="4204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avec flèche 215"/>
          <p:cNvCxnSpPr/>
          <p:nvPr/>
        </p:nvCxnSpPr>
        <p:spPr>
          <a:xfrm flipH="1">
            <a:off x="3603126" y="3105554"/>
            <a:ext cx="160594" cy="1935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3603279" y="3035929"/>
            <a:ext cx="172016" cy="6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/>
          <p:cNvGrpSpPr/>
          <p:nvPr/>
        </p:nvGrpSpPr>
        <p:grpSpPr>
          <a:xfrm>
            <a:off x="-8628" y="1257011"/>
            <a:ext cx="4085700" cy="5331213"/>
            <a:chOff x="-159658" y="1024956"/>
            <a:chExt cx="4085700" cy="5331213"/>
          </a:xfrm>
        </p:grpSpPr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42" y="1089757"/>
              <a:ext cx="3780000" cy="5066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ZoneTexte 98"/>
            <p:cNvSpPr txBox="1"/>
            <p:nvPr/>
          </p:nvSpPr>
          <p:spPr>
            <a:xfrm>
              <a:off x="1061112" y="1201125"/>
              <a:ext cx="811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F</a:t>
              </a:r>
              <a:r>
                <a:rPr lang="fr-FR" sz="1200" baseline="-25000" dirty="0" smtClean="0">
                  <a:latin typeface="Arial" pitchFamily="34" charset="0"/>
                  <a:cs typeface="Arial" pitchFamily="34" charset="0"/>
                </a:rPr>
                <a:t>g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 = 0.90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666464" y="102495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Connecteur droit avec flèche 94"/>
            <p:cNvCxnSpPr/>
            <p:nvPr/>
          </p:nvCxnSpPr>
          <p:spPr>
            <a:xfrm>
              <a:off x="1853053" y="1169460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>
              <a:off x="1777138" y="1339625"/>
              <a:ext cx="3100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/>
            <p:cNvGrpSpPr/>
            <p:nvPr/>
          </p:nvGrpSpPr>
          <p:grpSpPr>
            <a:xfrm>
              <a:off x="116632" y="4756208"/>
              <a:ext cx="3645158" cy="1599961"/>
              <a:chOff x="2890640" y="3228726"/>
              <a:chExt cx="3645158" cy="1599961"/>
            </a:xfrm>
          </p:grpSpPr>
          <p:sp>
            <p:nvSpPr>
              <p:cNvPr id="115" name="ZoneTexte 114"/>
              <p:cNvSpPr txBox="1"/>
              <p:nvPr/>
            </p:nvSpPr>
            <p:spPr>
              <a:xfrm>
                <a:off x="2890640" y="3228726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3044060" y="331349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290398" y="3403421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3469904" y="3479435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ZoneTexte 118"/>
              <p:cNvSpPr txBox="1"/>
              <p:nvPr/>
            </p:nvSpPr>
            <p:spPr>
              <a:xfrm>
                <a:off x="3678902" y="3549416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ZoneTexte 119"/>
              <p:cNvSpPr txBox="1"/>
              <p:nvPr/>
            </p:nvSpPr>
            <p:spPr>
              <a:xfrm>
                <a:off x="3845926" y="3649888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ZoneTexte 120"/>
              <p:cNvSpPr txBox="1"/>
              <p:nvPr/>
            </p:nvSpPr>
            <p:spPr>
              <a:xfrm>
                <a:off x="4077030" y="375036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ZoneTexte 121"/>
              <p:cNvSpPr txBox="1"/>
              <p:nvPr/>
            </p:nvSpPr>
            <p:spPr>
              <a:xfrm>
                <a:off x="4293388" y="3823828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4551146" y="3916148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ZoneTexte 123"/>
              <p:cNvSpPr txBox="1"/>
              <p:nvPr/>
            </p:nvSpPr>
            <p:spPr>
              <a:xfrm>
                <a:off x="4740186" y="4003608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ZoneTexte 124"/>
              <p:cNvSpPr txBox="1"/>
              <p:nvPr/>
            </p:nvSpPr>
            <p:spPr>
              <a:xfrm>
                <a:off x="5207062" y="4187680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5469109" y="4276793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5680267" y="4365691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5940863" y="4472765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ZoneTexte 128"/>
              <p:cNvSpPr txBox="1"/>
              <p:nvPr/>
            </p:nvSpPr>
            <p:spPr>
              <a:xfrm>
                <a:off x="6161978" y="4551688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ZoneTexte 129"/>
              <p:cNvSpPr txBox="1"/>
              <p:nvPr/>
            </p:nvSpPr>
            <p:spPr>
              <a:xfrm>
                <a:off x="4979910" y="4101227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-159658" y="2480206"/>
              <a:ext cx="2353640" cy="2245196"/>
              <a:chOff x="-2228202" y="2555584"/>
              <a:chExt cx="2353640" cy="2245196"/>
            </a:xfrm>
          </p:grpSpPr>
          <p:sp>
            <p:nvSpPr>
              <p:cNvPr id="163" name="ZoneTexte 162"/>
              <p:cNvSpPr txBox="1"/>
              <p:nvPr/>
            </p:nvSpPr>
            <p:spPr>
              <a:xfrm>
                <a:off x="-145790" y="2555584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ZoneTexte 163"/>
              <p:cNvSpPr txBox="1"/>
              <p:nvPr/>
            </p:nvSpPr>
            <p:spPr>
              <a:xfrm>
                <a:off x="-305491" y="2675628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ZoneTexte 164"/>
              <p:cNvSpPr txBox="1"/>
              <p:nvPr/>
            </p:nvSpPr>
            <p:spPr>
              <a:xfrm>
                <a:off x="-405384" y="2798687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ZoneTexte 165"/>
              <p:cNvSpPr txBox="1"/>
              <p:nvPr/>
            </p:nvSpPr>
            <p:spPr>
              <a:xfrm>
                <a:off x="-546232" y="2923391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IZ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ZoneTexte 166"/>
              <p:cNvSpPr txBox="1"/>
              <p:nvPr/>
            </p:nvSpPr>
            <p:spPr>
              <a:xfrm>
                <a:off x="-689801" y="3040292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ZoneTexte 167"/>
              <p:cNvSpPr txBox="1"/>
              <p:nvPr/>
            </p:nvSpPr>
            <p:spPr>
              <a:xfrm>
                <a:off x="-825449" y="3162685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-962817" y="330235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-1101381" y="3429357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XZ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-1208896" y="3552614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-1364148" y="3677221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ZoneTexte 172"/>
              <p:cNvSpPr txBox="1"/>
              <p:nvPr/>
            </p:nvSpPr>
            <p:spPr>
              <a:xfrm>
                <a:off x="-1628186" y="3939591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ZoneTexte 173"/>
              <p:cNvSpPr txBox="1"/>
              <p:nvPr/>
            </p:nvSpPr>
            <p:spPr>
              <a:xfrm>
                <a:off x="-1766642" y="4086609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ZI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ZoneTexte 174"/>
              <p:cNvSpPr txBox="1"/>
              <p:nvPr/>
            </p:nvSpPr>
            <p:spPr>
              <a:xfrm>
                <a:off x="-1919844" y="4225108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ZX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ZoneTexte 175"/>
              <p:cNvSpPr txBox="1"/>
              <p:nvPr/>
            </p:nvSpPr>
            <p:spPr>
              <a:xfrm>
                <a:off x="-2065574" y="4379649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ZoneTexte 176"/>
              <p:cNvSpPr txBox="1"/>
              <p:nvPr/>
            </p:nvSpPr>
            <p:spPr>
              <a:xfrm>
                <a:off x="-2228202" y="4523781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ZZ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ZoneTexte 177"/>
              <p:cNvSpPr txBox="1"/>
              <p:nvPr/>
            </p:nvSpPr>
            <p:spPr>
              <a:xfrm>
                <a:off x="-1483090" y="3813133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YY</a:t>
                </a:r>
                <a:endParaRPr lang="fr-FR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6" name="Groupe 15"/>
          <p:cNvGrpSpPr/>
          <p:nvPr/>
        </p:nvGrpSpPr>
        <p:grpSpPr>
          <a:xfrm>
            <a:off x="2940138" y="21772"/>
            <a:ext cx="3813818" cy="4608905"/>
            <a:chOff x="4293532" y="143321"/>
            <a:chExt cx="3813818" cy="4608905"/>
          </a:xfrm>
        </p:grpSpPr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350" y="208778"/>
              <a:ext cx="3780000" cy="4543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6225145" y="53853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622668" y="21304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7088845" y="31678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017554" y="27784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4293532" y="312764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998418" y="2241778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5656538" y="1648136"/>
              <a:ext cx="237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345642" y="359654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6501677" y="386964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7644685" y="44279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5575978" y="14332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6003986" y="277777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/>
          <p:cNvSpPr txBox="1"/>
          <p:nvPr/>
        </p:nvSpPr>
        <p:spPr>
          <a:xfrm>
            <a:off x="5504373" y="857043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dirty="0">
              <a:latin typeface="Symbol" pitchFamily="18" charset="2"/>
            </a:endParaRPr>
          </a:p>
        </p:txBody>
      </p:sp>
      <p:grpSp>
        <p:nvGrpSpPr>
          <p:cNvPr id="48" name="Groupe 47"/>
          <p:cNvGrpSpPr/>
          <p:nvPr/>
        </p:nvGrpSpPr>
        <p:grpSpPr>
          <a:xfrm>
            <a:off x="698262" y="2485911"/>
            <a:ext cx="910827" cy="346394"/>
            <a:chOff x="2120521" y="5155336"/>
            <a:chExt cx="849677" cy="323138"/>
          </a:xfrm>
        </p:grpSpPr>
        <p:sp>
          <p:nvSpPr>
            <p:cNvPr id="50" name="ZoneTexte 49"/>
            <p:cNvSpPr txBox="1"/>
            <p:nvPr/>
          </p:nvSpPr>
          <p:spPr>
            <a:xfrm>
              <a:off x="2120521" y="5220072"/>
              <a:ext cx="849677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itchFamily="34" charset="0"/>
                  <a:cs typeface="Arial" pitchFamily="34" charset="0"/>
                </a:rPr>
                <a:t>b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) </a:t>
              </a:r>
              <a:r>
                <a:rPr lang="fr-FR" sz="1200" dirty="0">
                  <a:latin typeface="Symbol" pitchFamily="18" charset="2"/>
                  <a:cs typeface="Arial" pitchFamily="34" charset="0"/>
                </a:rPr>
                <a:t>c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 matrix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284712" y="5155336"/>
              <a:ext cx="256009" cy="258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~</a:t>
              </a:r>
              <a:endParaRPr lang="fr-FR" sz="1200" dirty="0">
                <a:latin typeface="Symbol" pitchFamily="18" charset="2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732681" y="256051"/>
            <a:ext cx="1702399" cy="1220929"/>
            <a:chOff x="3223993" y="738687"/>
            <a:chExt cx="1702399" cy="1220929"/>
          </a:xfrm>
        </p:grpSpPr>
        <p:sp>
          <p:nvSpPr>
            <p:cNvPr id="61" name="ZoneTexte 60"/>
            <p:cNvSpPr txBox="1"/>
            <p:nvPr/>
          </p:nvSpPr>
          <p:spPr>
            <a:xfrm>
              <a:off x="3223993" y="92222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656766" y="14420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199245" y="73868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/2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346154" y="168261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-p</a:t>
              </a:r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/2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7" t="11560" r="14033" b="21808"/>
            <a:stretch/>
          </p:blipFill>
          <p:spPr bwMode="auto">
            <a:xfrm rot="60000">
              <a:off x="3388549" y="943103"/>
              <a:ext cx="1313604" cy="809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e 23"/>
          <p:cNvGrpSpPr/>
          <p:nvPr/>
        </p:nvGrpSpPr>
        <p:grpSpPr>
          <a:xfrm>
            <a:off x="2890640" y="3268918"/>
            <a:ext cx="3645158" cy="1599961"/>
            <a:chOff x="2890640" y="3228726"/>
            <a:chExt cx="3645158" cy="1599961"/>
          </a:xfrm>
        </p:grpSpPr>
        <p:sp>
          <p:nvSpPr>
            <p:cNvPr id="97" name="ZoneTexte 96"/>
            <p:cNvSpPr txBox="1"/>
            <p:nvPr/>
          </p:nvSpPr>
          <p:spPr>
            <a:xfrm>
              <a:off x="2890640" y="3228726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3044060" y="3313490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90398" y="3403421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3469904" y="347943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IZ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3678902" y="3549416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3845926" y="364988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4077030" y="3750360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293388" y="382382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XZ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551146" y="3916148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4740186" y="400360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5207062" y="4187680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5469109" y="427679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ZI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5680267" y="4365691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ZX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5940863" y="4472765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6161978" y="4551688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ZZ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979910" y="41012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YY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0" name="Groupe 239"/>
          <p:cNvGrpSpPr/>
          <p:nvPr/>
        </p:nvGrpSpPr>
        <p:grpSpPr>
          <a:xfrm>
            <a:off x="997823" y="3330400"/>
            <a:ext cx="2007794" cy="1382148"/>
            <a:chOff x="997823" y="3330400"/>
            <a:chExt cx="2007794" cy="1382148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2185369" y="3330400"/>
              <a:ext cx="318635" cy="98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/>
            <p:nvPr/>
          </p:nvCxnSpPr>
          <p:spPr>
            <a:xfrm flipH="1" flipV="1">
              <a:off x="997823" y="4523763"/>
              <a:ext cx="458728" cy="178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avec flèche 195"/>
            <p:cNvCxnSpPr/>
            <p:nvPr/>
          </p:nvCxnSpPr>
          <p:spPr>
            <a:xfrm>
              <a:off x="2354893" y="3560523"/>
              <a:ext cx="287294" cy="9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avec flèche 196"/>
            <p:cNvCxnSpPr/>
            <p:nvPr/>
          </p:nvCxnSpPr>
          <p:spPr>
            <a:xfrm>
              <a:off x="2474635" y="4279918"/>
              <a:ext cx="530982" cy="183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flipV="1">
              <a:off x="1441391" y="3611505"/>
              <a:ext cx="1074988" cy="1101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V="1">
              <a:off x="2174081" y="4271648"/>
              <a:ext cx="313029" cy="319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avec flèche 218"/>
            <p:cNvCxnSpPr/>
            <p:nvPr/>
          </p:nvCxnSpPr>
          <p:spPr>
            <a:xfrm>
              <a:off x="1712323" y="4424116"/>
              <a:ext cx="474749" cy="1650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362656" y="3431285"/>
              <a:ext cx="127726" cy="13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e 237"/>
          <p:cNvGrpSpPr/>
          <p:nvPr/>
        </p:nvGrpSpPr>
        <p:grpSpPr>
          <a:xfrm>
            <a:off x="1285721" y="3594339"/>
            <a:ext cx="786478" cy="683917"/>
            <a:chOff x="1297793" y="3600375"/>
            <a:chExt cx="786478" cy="683917"/>
          </a:xfrm>
        </p:grpSpPr>
        <p:cxnSp>
          <p:nvCxnSpPr>
            <p:cNvPr id="243" name="Connecteur droit avec flèche 242"/>
            <p:cNvCxnSpPr/>
            <p:nvPr/>
          </p:nvCxnSpPr>
          <p:spPr>
            <a:xfrm flipH="1" flipV="1">
              <a:off x="1933923" y="3600375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flipV="1">
              <a:off x="1441391" y="3638115"/>
              <a:ext cx="637962" cy="646177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/>
            <p:cNvCxnSpPr/>
            <p:nvPr/>
          </p:nvCxnSpPr>
          <p:spPr>
            <a:xfrm flipH="1" flipV="1">
              <a:off x="1297793" y="4236358"/>
              <a:ext cx="150348" cy="42278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1050353" y="3388133"/>
            <a:ext cx="1328226" cy="1165409"/>
            <a:chOff x="1050353" y="3388133"/>
            <a:chExt cx="1328226" cy="1165409"/>
          </a:xfrm>
        </p:grpSpPr>
        <p:cxnSp>
          <p:nvCxnSpPr>
            <p:cNvPr id="251" name="Connecteur droit 250"/>
            <p:cNvCxnSpPr/>
            <p:nvPr/>
          </p:nvCxnSpPr>
          <p:spPr>
            <a:xfrm flipV="1">
              <a:off x="1293990" y="3455977"/>
              <a:ext cx="1083615" cy="109756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avec flèche 252"/>
            <p:cNvCxnSpPr/>
            <p:nvPr/>
          </p:nvCxnSpPr>
          <p:spPr>
            <a:xfrm flipH="1" flipV="1">
              <a:off x="2144735" y="3388133"/>
              <a:ext cx="233844" cy="76738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/>
            <p:cNvCxnSpPr/>
            <p:nvPr/>
          </p:nvCxnSpPr>
          <p:spPr>
            <a:xfrm flipH="1" flipV="1">
              <a:off x="1050353" y="4469560"/>
              <a:ext cx="247440" cy="83982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e 241"/>
          <p:cNvGrpSpPr/>
          <p:nvPr/>
        </p:nvGrpSpPr>
        <p:grpSpPr>
          <a:xfrm>
            <a:off x="1961228" y="4527604"/>
            <a:ext cx="354436" cy="291743"/>
            <a:chOff x="380242" y="3388133"/>
            <a:chExt cx="354436" cy="291743"/>
          </a:xfrm>
        </p:grpSpPr>
        <p:sp>
          <p:nvSpPr>
            <p:cNvPr id="236" name="ZoneTexte 235"/>
            <p:cNvSpPr txBox="1"/>
            <p:nvPr/>
          </p:nvSpPr>
          <p:spPr>
            <a:xfrm>
              <a:off x="397726" y="3388133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ZoneTexte 274"/>
            <p:cNvSpPr txBox="1"/>
            <p:nvPr/>
          </p:nvSpPr>
          <p:spPr>
            <a:xfrm>
              <a:off x="380242" y="340287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396575" y="339756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200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1624632" y="4064876"/>
            <a:ext cx="286064" cy="289835"/>
            <a:chOff x="503062" y="3310606"/>
            <a:chExt cx="286064" cy="289835"/>
          </a:xfrm>
        </p:grpSpPr>
        <p:sp>
          <p:nvSpPr>
            <p:cNvPr id="278" name="ZoneTexte 277"/>
            <p:cNvSpPr txBox="1"/>
            <p:nvPr/>
          </p:nvSpPr>
          <p:spPr>
            <a:xfrm>
              <a:off x="509882" y="3323442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ZoneTexte 278"/>
            <p:cNvSpPr txBox="1"/>
            <p:nvPr/>
          </p:nvSpPr>
          <p:spPr>
            <a:xfrm>
              <a:off x="503062" y="331060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ZoneTexte 279"/>
            <p:cNvSpPr txBox="1"/>
            <p:nvPr/>
          </p:nvSpPr>
          <p:spPr>
            <a:xfrm>
              <a:off x="506334" y="331531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fr-FR" sz="12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3" name="Groupe 282"/>
          <p:cNvGrpSpPr/>
          <p:nvPr/>
        </p:nvGrpSpPr>
        <p:grpSpPr>
          <a:xfrm>
            <a:off x="1440764" y="3826049"/>
            <a:ext cx="294034" cy="293509"/>
            <a:chOff x="509882" y="3323442"/>
            <a:chExt cx="294034" cy="293509"/>
          </a:xfrm>
        </p:grpSpPr>
        <p:sp>
          <p:nvSpPr>
            <p:cNvPr id="284" name="ZoneTexte 283"/>
            <p:cNvSpPr txBox="1"/>
            <p:nvPr/>
          </p:nvSpPr>
          <p:spPr>
            <a:xfrm>
              <a:off x="509882" y="332344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ZoneTexte 284"/>
            <p:cNvSpPr txBox="1"/>
            <p:nvPr/>
          </p:nvSpPr>
          <p:spPr>
            <a:xfrm>
              <a:off x="516658" y="33399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ZoneTexte 285"/>
            <p:cNvSpPr txBox="1"/>
            <p:nvPr/>
          </p:nvSpPr>
          <p:spPr>
            <a:xfrm>
              <a:off x="512089" y="3331928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fr-FR" sz="12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7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116632" y="10750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fr-FR" sz="1200" dirty="0">
                <a:latin typeface="Symbol" pitchFamily="18" charset="2"/>
                <a:cs typeface="Arial" pitchFamily="34" charset="0"/>
              </a:rPr>
              <a:t>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matrix</a:t>
            </a:r>
            <a:endParaRPr lang="fr-FR" sz="1200" dirty="0">
              <a:latin typeface="Symbol" pitchFamily="18" charset="2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95004" y="4250971"/>
            <a:ext cx="4913548" cy="4846262"/>
            <a:chOff x="195004" y="4250971"/>
            <a:chExt cx="4913548" cy="4846262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04" y="4250971"/>
              <a:ext cx="4846262" cy="4846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" name="Groupe 47"/>
            <p:cNvGrpSpPr/>
            <p:nvPr/>
          </p:nvGrpSpPr>
          <p:grpSpPr>
            <a:xfrm>
              <a:off x="2320758" y="5158366"/>
              <a:ext cx="910827" cy="346394"/>
              <a:chOff x="2120521" y="5155336"/>
              <a:chExt cx="849677" cy="323138"/>
            </a:xfrm>
          </p:grpSpPr>
          <p:sp>
            <p:nvSpPr>
              <p:cNvPr id="50" name="ZoneTexte 49"/>
              <p:cNvSpPr txBox="1"/>
              <p:nvPr/>
            </p:nvSpPr>
            <p:spPr>
              <a:xfrm>
                <a:off x="2120521" y="5220072"/>
                <a:ext cx="849677" cy="25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1200" dirty="0">
                    <a:latin typeface="Symbol" pitchFamily="18" charset="2"/>
                    <a:cs typeface="Arial" pitchFamily="34" charset="0"/>
                  </a:rPr>
                  <a:t>c</a:t>
                </a:r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 matrix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284712" y="5155336"/>
                <a:ext cx="256009" cy="25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Arial" pitchFamily="34" charset="0"/>
                    <a:cs typeface="Arial" pitchFamily="34" charset="0"/>
                  </a:rPr>
                  <a:t>~</a:t>
                </a:r>
                <a:endParaRPr lang="fr-FR" sz="1200" dirty="0">
                  <a:latin typeface="Symbol" pitchFamily="18" charset="2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3564791" y="5705068"/>
              <a:ext cx="1543761" cy="1315209"/>
              <a:chOff x="2951838" y="5364680"/>
              <a:chExt cx="1440117" cy="1226909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2951838" y="6221013"/>
                <a:ext cx="143629" cy="1436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3108618" y="6160919"/>
                <a:ext cx="1105386" cy="430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relaxation</a:t>
                </a:r>
              </a:p>
              <a:p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fr-FR" sz="1200" baseline="-250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=436, 520ns</a:t>
                </a:r>
                <a:endParaRPr lang="fr-FR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2951838" y="5939337"/>
                <a:ext cx="143629" cy="1436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2951838" y="5699947"/>
                <a:ext cx="143629" cy="1436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3108618" y="5881124"/>
                <a:ext cx="1044076" cy="25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overswap</a:t>
                </a:r>
                <a:r>
                  <a:rPr lang="fr-FR" sz="1200" dirty="0" smtClean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+5°</a:t>
                </a:r>
                <a:endParaRPr lang="fr-FR" sz="12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2951838" y="5426376"/>
                <a:ext cx="143629" cy="1436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3108618" y="5364680"/>
                <a:ext cx="879584" cy="25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experiment</a:t>
                </a:r>
                <a:endParaRPr lang="fr-F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>
                <a:off x="3108618" y="5633529"/>
                <a:ext cx="1283337" cy="258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 Z </a:t>
                </a:r>
                <a:r>
                  <a:rPr lang="fr-FR" sz="12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errors</a:t>
                </a:r>
                <a:r>
                  <a:rPr lang="fr-FR" sz="1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 -3.5°,-7°</a:t>
                </a:r>
                <a:endParaRPr lang="fr-FR" sz="1200" dirty="0">
                  <a:solidFill>
                    <a:srgbClr val="00B0F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337371" y="4345436"/>
              <a:ext cx="4657573" cy="4712643"/>
              <a:chOff x="337371" y="4345436"/>
              <a:chExt cx="4657573" cy="4712643"/>
            </a:xfrm>
          </p:grpSpPr>
          <p:sp>
            <p:nvSpPr>
              <p:cNvPr id="44" name="ZoneTexte 43"/>
              <p:cNvSpPr txBox="1"/>
              <p:nvPr/>
            </p:nvSpPr>
            <p:spPr>
              <a:xfrm>
                <a:off x="417628" y="4345436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0.90</a:t>
                </a:r>
                <a:endParaRPr lang="fr-FR" sz="12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337371" y="601343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337371" y="738943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337371" y="8781080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1952449" y="7389434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952449" y="877979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1952449" y="596776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91" name="ZoneTexte 90"/>
              <p:cNvSpPr txBox="1"/>
              <p:nvPr/>
            </p:nvSpPr>
            <p:spPr>
              <a:xfrm>
                <a:off x="4733334" y="877979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3339629" y="877979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3339629" y="7367143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>
                    <a:latin typeface="Symbol" pitchFamily="18" charset="2"/>
                  </a:rPr>
                  <a:t>*</a:t>
                </a:r>
                <a:endParaRPr lang="fr-FR" sz="1200" dirty="0">
                  <a:latin typeface="Symbol" pitchFamily="18" charset="2"/>
                </a:endParaRPr>
              </a:p>
            </p:txBody>
          </p:sp>
        </p:grpSp>
      </p:grpSp>
      <p:sp>
        <p:nvSpPr>
          <p:cNvPr id="99" name="ZoneTexte 98"/>
          <p:cNvSpPr txBox="1"/>
          <p:nvPr/>
        </p:nvSpPr>
        <p:spPr>
          <a:xfrm>
            <a:off x="405415" y="827905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fr-FR" sz="1200" baseline="-25000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0.90</a:t>
            </a:r>
            <a:endParaRPr lang="fr-FR" sz="1200" dirty="0">
              <a:latin typeface="Symbol" pitchFamily="18" charset="2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542019" y="109200"/>
            <a:ext cx="4511269" cy="5113721"/>
            <a:chOff x="542019" y="109200"/>
            <a:chExt cx="4511269" cy="5113721"/>
          </a:xfrm>
        </p:grpSpPr>
        <p:pic>
          <p:nvPicPr>
            <p:cNvPr id="60" name="Picture 780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47" y="180380"/>
              <a:ext cx="4226748" cy="504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ZoneTexte 60"/>
            <p:cNvSpPr txBox="1"/>
            <p:nvPr/>
          </p:nvSpPr>
          <p:spPr>
            <a:xfrm>
              <a:off x="3314837" y="81362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791678" y="128933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0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341298" y="543888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p/2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473925" y="1550044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-p/2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531870" y="52619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001789" y="250189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478852" y="359866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2338437" y="321420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542019" y="35362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238792" y="248087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934507" y="186335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652367" y="40754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2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2955018" y="437614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4038498" y="48485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Symbol" pitchFamily="18" charset="2"/>
                </a:rPr>
                <a:t>*</a:t>
              </a:r>
              <a:endParaRPr lang="fr-FR" sz="1200" dirty="0">
                <a:latin typeface="Symbol" pitchFamily="18" charset="2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850045" y="10920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" name="Connecteur droit avec flèche 2"/>
            <p:cNvCxnSpPr/>
            <p:nvPr/>
          </p:nvCxnSpPr>
          <p:spPr>
            <a:xfrm>
              <a:off x="2320759" y="265428"/>
              <a:ext cx="244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4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7" name="Groupe 15896"/>
          <p:cNvGrpSpPr/>
          <p:nvPr/>
        </p:nvGrpSpPr>
        <p:grpSpPr>
          <a:xfrm>
            <a:off x="275242" y="729991"/>
            <a:ext cx="4350223" cy="4756767"/>
            <a:chOff x="275242" y="729991"/>
            <a:chExt cx="4350223" cy="4756767"/>
          </a:xfrm>
        </p:grpSpPr>
        <p:pic>
          <p:nvPicPr>
            <p:cNvPr id="15896" name="Picture 780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01" y="782759"/>
              <a:ext cx="3942977" cy="4703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92" name="ZoneTexte 15891"/>
            <p:cNvSpPr txBox="1"/>
            <p:nvPr/>
          </p:nvSpPr>
          <p:spPr>
            <a:xfrm>
              <a:off x="2843971" y="13285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p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797" name="ZoneTexte 7796"/>
            <p:cNvSpPr txBox="1"/>
            <p:nvPr/>
          </p:nvSpPr>
          <p:spPr>
            <a:xfrm>
              <a:off x="4338207" y="178129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0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798" name="ZoneTexte 7797"/>
            <p:cNvSpPr txBox="1"/>
            <p:nvPr/>
          </p:nvSpPr>
          <p:spPr>
            <a:xfrm>
              <a:off x="3891169" y="105257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p/2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799" name="ZoneTexte 7798"/>
            <p:cNvSpPr txBox="1"/>
            <p:nvPr/>
          </p:nvSpPr>
          <p:spPr>
            <a:xfrm>
              <a:off x="3010309" y="2051393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-p/2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0" name="ZoneTexte 7799"/>
            <p:cNvSpPr txBox="1"/>
            <p:nvPr/>
          </p:nvSpPr>
          <p:spPr>
            <a:xfrm>
              <a:off x="2140575" y="10962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2" name="ZoneTexte 7801"/>
            <p:cNvSpPr txBox="1"/>
            <p:nvPr/>
          </p:nvSpPr>
          <p:spPr>
            <a:xfrm>
              <a:off x="2569870" y="29211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3" name="ZoneTexte 7802"/>
            <p:cNvSpPr txBox="1"/>
            <p:nvPr/>
          </p:nvSpPr>
          <p:spPr>
            <a:xfrm>
              <a:off x="3005830" y="394432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4" name="ZoneTexte 7803"/>
            <p:cNvSpPr txBox="1"/>
            <p:nvPr/>
          </p:nvSpPr>
          <p:spPr>
            <a:xfrm>
              <a:off x="1951054" y="357660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6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805" name="ZoneTexte 7804"/>
            <p:cNvSpPr txBox="1"/>
            <p:nvPr/>
          </p:nvSpPr>
          <p:spPr>
            <a:xfrm>
              <a:off x="275242" y="39042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6" name="ZoneTexte 7805"/>
            <p:cNvSpPr txBox="1"/>
            <p:nvPr/>
          </p:nvSpPr>
          <p:spPr>
            <a:xfrm>
              <a:off x="925236" y="291973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6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807" name="ZoneTexte 7806"/>
            <p:cNvSpPr txBox="1"/>
            <p:nvPr/>
          </p:nvSpPr>
          <p:spPr>
            <a:xfrm>
              <a:off x="1583317" y="234366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08" name="ZoneTexte 7807"/>
            <p:cNvSpPr txBox="1"/>
            <p:nvPr/>
          </p:nvSpPr>
          <p:spPr>
            <a:xfrm>
              <a:off x="1292895" y="436188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Symbol" pitchFamily="18" charset="2"/>
                </a:rPr>
                <a:t>*</a:t>
              </a:r>
              <a:endParaRPr lang="fr-FR" sz="1600" dirty="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7809" name="ZoneTexte 7808"/>
            <p:cNvSpPr txBox="1"/>
            <p:nvPr/>
          </p:nvSpPr>
          <p:spPr>
            <a:xfrm>
              <a:off x="2427295" y="479165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10" name="ZoneTexte 7809"/>
            <p:cNvSpPr txBox="1"/>
            <p:nvPr/>
          </p:nvSpPr>
          <p:spPr>
            <a:xfrm>
              <a:off x="3527903" y="51012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Symbol" pitchFamily="18" charset="2"/>
                </a:rPr>
                <a:t>*</a:t>
              </a:r>
              <a:endParaRPr lang="fr-FR" sz="1600" dirty="0">
                <a:latin typeface="Symbol" pitchFamily="18" charset="2"/>
              </a:endParaRPr>
            </a:p>
          </p:txBody>
        </p:sp>
        <p:sp>
          <p:nvSpPr>
            <p:cNvPr id="7813" name="ZoneTexte 7812"/>
            <p:cNvSpPr txBox="1"/>
            <p:nvPr/>
          </p:nvSpPr>
          <p:spPr>
            <a:xfrm>
              <a:off x="1660330" y="729991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0.73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3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35881</TotalTime>
  <Words>568</Words>
  <Application>Microsoft Office PowerPoint</Application>
  <PresentationFormat>Affichage à l'écran (4:3)</PresentationFormat>
  <Paragraphs>465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VION Denis</cp:lastModifiedBy>
  <cp:revision>182</cp:revision>
  <cp:lastPrinted>2011-12-08T13:28:25Z</cp:lastPrinted>
  <dcterms:created xsi:type="dcterms:W3CDTF">2011-04-05T13:34:37Z</dcterms:created>
  <dcterms:modified xsi:type="dcterms:W3CDTF">2011-12-08T13:45:48Z</dcterms:modified>
</cp:coreProperties>
</file>