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9601200" cy="12801600" type="A3"/>
  <p:notesSz cx="10234613" cy="14663738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>
        <p:scale>
          <a:sx n="90" d="100"/>
          <a:sy n="90" d="100"/>
        </p:scale>
        <p:origin x="-462" y="-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5626C-6055-406A-A6D2-21E19710FE87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1100138"/>
            <a:ext cx="412432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39C4A-466E-4CCA-AA5C-D338173B7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6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9C4A-466E-4CCA-AA5C-D338173B7A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2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66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7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1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63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53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7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4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1C54-933C-4486-B787-0E2099DFD708}" type="datetimeFigureOut">
              <a:rPr lang="fr-FR" smtClean="0"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4932-4CD9-47D5-9F1E-8EFEF0E9B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roupe 2055"/>
          <p:cNvGrpSpPr/>
          <p:nvPr/>
        </p:nvGrpSpPr>
        <p:grpSpPr>
          <a:xfrm>
            <a:off x="6114964" y="823859"/>
            <a:ext cx="2888674" cy="5450574"/>
            <a:chOff x="6889152" y="712168"/>
            <a:chExt cx="2888674" cy="545057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152" y="712168"/>
              <a:ext cx="2880000" cy="2437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826" y="3086482"/>
              <a:ext cx="2880000" cy="3076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49" y="823859"/>
            <a:ext cx="2880000" cy="243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49" y="3102325"/>
            <a:ext cx="2880000" cy="31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0" y="823859"/>
            <a:ext cx="2880000" cy="243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0" y="3195224"/>
            <a:ext cx="2880000" cy="307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93882" y="3261133"/>
            <a:ext cx="396219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rial" pitchFamily="34" charset="0"/>
                <a:cs typeface="Arial" pitchFamily="34" charset="0"/>
              </a:rPr>
              <a:t>Im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3882" y="818378"/>
            <a:ext cx="42769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Re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882873" y="463819"/>
            <a:ext cx="1791240" cy="1521585"/>
            <a:chOff x="4459264" y="3387409"/>
            <a:chExt cx="1846617" cy="2166979"/>
          </a:xfrm>
        </p:grpSpPr>
        <p:sp>
          <p:nvSpPr>
            <p:cNvPr id="17" name="ZoneTexte 16"/>
            <p:cNvSpPr txBox="1"/>
            <p:nvPr/>
          </p:nvSpPr>
          <p:spPr>
            <a:xfrm>
              <a:off x="6005041" y="3387409"/>
              <a:ext cx="300840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915459" y="3509267"/>
              <a:ext cx="300840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14384" y="3632412"/>
              <a:ext cx="294513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690283" y="3744649"/>
              <a:ext cx="300840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578626" y="3863947"/>
              <a:ext cx="349872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5486526" y="3985390"/>
              <a:ext cx="349872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375912" y="4108660"/>
              <a:ext cx="343545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277321" y="4238112"/>
              <a:ext cx="300840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159092" y="4359994"/>
              <a:ext cx="349872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933684" y="4634850"/>
              <a:ext cx="343545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815972" y="4773948"/>
              <a:ext cx="294513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697134" y="4913043"/>
              <a:ext cx="343545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583495" y="5042840"/>
              <a:ext cx="343545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459264" y="5184807"/>
              <a:ext cx="337218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053246" y="4490834"/>
              <a:ext cx="349872" cy="36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000080" y="2344314"/>
            <a:ext cx="2851300" cy="1071833"/>
            <a:chOff x="2890640" y="3228726"/>
            <a:chExt cx="3584107" cy="1347302"/>
          </a:xfrm>
        </p:grpSpPr>
        <p:sp>
          <p:nvSpPr>
            <p:cNvPr id="33" name="ZoneTexte 32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050318" y="329402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246277" y="336135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460697" y="342592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685055" y="349903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864532" y="357728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082444" y="36516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304215" y="371729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532601" y="379301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736786" y="386278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204743" y="400679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452665" y="408300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652835" y="41508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884903" y="422683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100927" y="429902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966931" y="393497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7" name="ZoneTexte 2056"/>
          <p:cNvSpPr txBox="1"/>
          <p:nvPr/>
        </p:nvSpPr>
        <p:spPr>
          <a:xfrm>
            <a:off x="378772" y="6224459"/>
            <a:ext cx="18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a) +5° over swap (S)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430297" y="6224459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</a:t>
            </a:r>
            <a:r>
              <a:rPr lang="fr-FR" sz="1600" dirty="0" smtClean="0"/>
              <a:t>) </a:t>
            </a:r>
            <a:r>
              <a:rPr lang="fr-FR" sz="1600" dirty="0" smtClean="0">
                <a:latin typeface="Symbol" pitchFamily="18" charset="2"/>
              </a:rPr>
              <a:t>Dq</a:t>
            </a:r>
            <a:r>
              <a:rPr lang="fr-FR" sz="1600" baseline="-25000" dirty="0" smtClean="0"/>
              <a:t>1,2</a:t>
            </a:r>
            <a:r>
              <a:rPr lang="fr-FR" sz="1600" dirty="0" smtClean="0"/>
              <a:t>=-3.5° , -7° (Z)</a:t>
            </a:r>
            <a:endParaRPr lang="fr-FR" sz="1600" dirty="0"/>
          </a:p>
        </p:txBody>
      </p:sp>
      <p:sp>
        <p:nvSpPr>
          <p:cNvPr id="66" name="ZoneTexte 65"/>
          <p:cNvSpPr txBox="1"/>
          <p:nvPr/>
        </p:nvSpPr>
        <p:spPr>
          <a:xfrm>
            <a:off x="6528792" y="6224459"/>
            <a:ext cx="20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c) T</a:t>
            </a:r>
            <a:r>
              <a:rPr lang="fr-FR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sz="1600" baseline="30000" dirty="0" smtClean="0"/>
              <a:t>I,II </a:t>
            </a:r>
            <a:r>
              <a:rPr lang="fr-FR" sz="1600" dirty="0" smtClean="0"/>
              <a:t>=  0.44, 0.52 µs</a:t>
            </a:r>
            <a:endParaRPr lang="fr-FR" sz="1600" dirty="0"/>
          </a:p>
        </p:txBody>
      </p:sp>
      <p:grpSp>
        <p:nvGrpSpPr>
          <p:cNvPr id="2070" name="Groupe 2069"/>
          <p:cNvGrpSpPr/>
          <p:nvPr/>
        </p:nvGrpSpPr>
        <p:grpSpPr>
          <a:xfrm>
            <a:off x="1632248" y="7428"/>
            <a:ext cx="503664" cy="940070"/>
            <a:chOff x="4629969" y="7428"/>
            <a:chExt cx="503664" cy="940070"/>
          </a:xfrm>
        </p:grpSpPr>
        <p:cxnSp>
          <p:nvCxnSpPr>
            <p:cNvPr id="2059" name="Connecteur droit 2058"/>
            <p:cNvCxnSpPr>
              <a:cxnSpLocks noChangeAspect="1"/>
            </p:cNvCxnSpPr>
            <p:nvPr/>
          </p:nvCxnSpPr>
          <p:spPr>
            <a:xfrm flipH="1" flipV="1">
              <a:off x="4640094" y="80963"/>
              <a:ext cx="20461" cy="866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3" name="ZoneTexte 2062"/>
            <p:cNvSpPr txBox="1"/>
            <p:nvPr/>
          </p:nvSpPr>
          <p:spPr>
            <a:xfrm>
              <a:off x="4629969" y="742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0.05</a:t>
              </a:r>
              <a:endParaRPr lang="fr-FR" sz="1400" dirty="0"/>
            </a:p>
          </p:txBody>
        </p:sp>
        <p:cxnSp>
          <p:nvCxnSpPr>
            <p:cNvPr id="2065" name="Connecteur droit 2064"/>
            <p:cNvCxnSpPr/>
            <p:nvPr/>
          </p:nvCxnSpPr>
          <p:spPr>
            <a:xfrm>
              <a:off x="4640094" y="133076"/>
              <a:ext cx="68037" cy="20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1632248" y="3016348"/>
            <a:ext cx="503664" cy="940070"/>
            <a:chOff x="4629969" y="7428"/>
            <a:chExt cx="503664" cy="940070"/>
          </a:xfrm>
        </p:grpSpPr>
        <p:cxnSp>
          <p:nvCxnSpPr>
            <p:cNvPr id="89" name="Connecteur droit 88"/>
            <p:cNvCxnSpPr>
              <a:cxnSpLocks noChangeAspect="1"/>
            </p:cNvCxnSpPr>
            <p:nvPr/>
          </p:nvCxnSpPr>
          <p:spPr>
            <a:xfrm flipH="1" flipV="1">
              <a:off x="4640094" y="80963"/>
              <a:ext cx="20461" cy="866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/>
            <p:cNvSpPr txBox="1"/>
            <p:nvPr/>
          </p:nvSpPr>
          <p:spPr>
            <a:xfrm>
              <a:off x="4629969" y="742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0.05</a:t>
              </a:r>
              <a:endParaRPr lang="fr-FR" sz="1400" dirty="0"/>
            </a:p>
          </p:txBody>
        </p:sp>
        <p:cxnSp>
          <p:nvCxnSpPr>
            <p:cNvPr id="91" name="Connecteur droit 90"/>
            <p:cNvCxnSpPr/>
            <p:nvPr/>
          </p:nvCxnSpPr>
          <p:spPr>
            <a:xfrm>
              <a:off x="4640094" y="133076"/>
              <a:ext cx="68037" cy="20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>
            <a:off x="5187471" y="-151928"/>
            <a:ext cx="1845377" cy="498863"/>
            <a:chOff x="1272208" y="6045953"/>
            <a:chExt cx="1845377" cy="498863"/>
          </a:xfrm>
        </p:grpSpPr>
        <p:sp>
          <p:nvSpPr>
            <p:cNvPr id="93" name="ZoneTexte 92"/>
            <p:cNvSpPr txBox="1"/>
            <p:nvPr/>
          </p:nvSpPr>
          <p:spPr>
            <a:xfrm>
              <a:off x="1272208" y="6144706"/>
              <a:ext cx="1845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>
                  <a:latin typeface="Arial" pitchFamily="34" charset="0"/>
                  <a:cs typeface="Arial" pitchFamily="34" charset="0"/>
                </a:rPr>
                <a:t>error</a:t>
              </a:r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 matrix </a:t>
              </a:r>
              <a:r>
                <a:rPr lang="fr-FR" sz="2000" dirty="0" smtClean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fr-FR" sz="2000" dirty="0">
                <a:latin typeface="Symbol" pitchFamily="18" charset="2"/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631814" y="6045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2000" dirty="0">
                <a:latin typeface="Symbol" pitchFamily="18" charset="2"/>
              </a:endParaRPr>
            </a:p>
          </p:txBody>
        </p:sp>
      </p:grpSp>
      <p:grpSp>
        <p:nvGrpSpPr>
          <p:cNvPr id="2079" name="Groupe 2078"/>
          <p:cNvGrpSpPr/>
          <p:nvPr/>
        </p:nvGrpSpPr>
        <p:grpSpPr>
          <a:xfrm>
            <a:off x="1922124" y="551552"/>
            <a:ext cx="72008" cy="162000"/>
            <a:chOff x="2316526" y="271489"/>
            <a:chExt cx="72008" cy="162000"/>
          </a:xfrm>
        </p:grpSpPr>
        <p:cxnSp>
          <p:nvCxnSpPr>
            <p:cNvPr id="97" name="Connecteur droit 96"/>
            <p:cNvCxnSpPr>
              <a:cxnSpLocks noChangeAspect="1"/>
            </p:cNvCxnSpPr>
            <p:nvPr/>
          </p:nvCxnSpPr>
          <p:spPr>
            <a:xfrm flipV="1">
              <a:off x="2352328" y="271489"/>
              <a:ext cx="0" cy="16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Connecteur droit 2077"/>
            <p:cNvCxnSpPr/>
            <p:nvPr/>
          </p:nvCxnSpPr>
          <p:spPr>
            <a:xfrm>
              <a:off x="2316526" y="271489"/>
              <a:ext cx="72008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2316526" y="433489"/>
              <a:ext cx="72008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ZoneTexte 105"/>
          <p:cNvSpPr txBox="1"/>
          <p:nvPr/>
        </p:nvSpPr>
        <p:spPr>
          <a:xfrm>
            <a:off x="1948228" y="460747"/>
            <a:ext cx="1739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accent6">
                    <a:lumMod val="50000"/>
                  </a:schemeClr>
                </a:solidFill>
              </a:rPr>
              <a:t>error</a:t>
            </a:r>
            <a:r>
              <a:rPr lang="fr-FR" sz="1400" dirty="0" smtClean="0">
                <a:solidFill>
                  <a:schemeClr val="accent6">
                    <a:lumMod val="50000"/>
                  </a:schemeClr>
                </a:solidFill>
              </a:rPr>
              <a:t> bar on </a:t>
            </a:r>
            <a:r>
              <a:rPr lang="fr-FR" sz="1400" dirty="0" err="1" smtClean="0">
                <a:solidFill>
                  <a:schemeClr val="accent6">
                    <a:lumMod val="50000"/>
                  </a:schemeClr>
                </a:solidFill>
              </a:rPr>
              <a:t>modulus</a:t>
            </a:r>
            <a:endParaRPr lang="fr-F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68" y="5464696"/>
            <a:ext cx="5508000" cy="309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31" y="183893"/>
            <a:ext cx="5508000" cy="534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3799344" y="531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b)</a:t>
            </a:r>
            <a:endParaRPr lang="fr-FR" sz="1200" b="1" dirty="0">
              <a:latin typeface="Symbol" pitchFamily="18" charset="2"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261446" y="1150439"/>
            <a:ext cx="1702399" cy="1220929"/>
            <a:chOff x="199153" y="36082"/>
            <a:chExt cx="1702399" cy="1220929"/>
          </a:xfrm>
        </p:grpSpPr>
        <p:pic>
          <p:nvPicPr>
            <p:cNvPr id="104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2" t="10558" r="14033" b="22417"/>
            <a:stretch/>
          </p:blipFill>
          <p:spPr bwMode="auto">
            <a:xfrm>
              <a:off x="355763" y="204609"/>
              <a:ext cx="1311447" cy="81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5" name="Groupe 104"/>
            <p:cNvGrpSpPr/>
            <p:nvPr/>
          </p:nvGrpSpPr>
          <p:grpSpPr>
            <a:xfrm>
              <a:off x="199153" y="36082"/>
              <a:ext cx="1702399" cy="1220929"/>
              <a:chOff x="3223993" y="738687"/>
              <a:chExt cx="1702399" cy="1220929"/>
            </a:xfrm>
          </p:grpSpPr>
          <p:sp>
            <p:nvSpPr>
              <p:cNvPr id="106" name="ZoneTexte 105"/>
              <p:cNvSpPr txBox="1"/>
              <p:nvPr/>
            </p:nvSpPr>
            <p:spPr>
              <a:xfrm>
                <a:off x="3223993" y="92222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107" name="ZoneTexte 106"/>
              <p:cNvSpPr txBox="1"/>
              <p:nvPr/>
            </p:nvSpPr>
            <p:spPr>
              <a:xfrm>
                <a:off x="4656766" y="144200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ZoneTexte 107"/>
              <p:cNvSpPr txBox="1"/>
              <p:nvPr/>
            </p:nvSpPr>
            <p:spPr>
              <a:xfrm>
                <a:off x="4199245" y="738687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ZoneTexte 108"/>
              <p:cNvSpPr txBox="1"/>
              <p:nvPr/>
            </p:nvSpPr>
            <p:spPr>
              <a:xfrm>
                <a:off x="3346154" y="168261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-p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0" name="ZoneTexte 109"/>
          <p:cNvSpPr txBox="1"/>
          <p:nvPr/>
        </p:nvSpPr>
        <p:spPr>
          <a:xfrm>
            <a:off x="93572" y="53867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200" b="1" dirty="0">
              <a:latin typeface="Symbol" pitchFamily="18" charset="2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852689" y="36322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fr-FR" sz="1200" baseline="-25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0.90</a:t>
            </a:r>
            <a:endParaRPr lang="fr-FR" sz="1200" dirty="0">
              <a:latin typeface="Symbol" pitchFamily="18" charset="2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5401423" y="1225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Connecteur droit avec flèche 117"/>
          <p:cNvCxnSpPr/>
          <p:nvPr/>
        </p:nvCxnSpPr>
        <p:spPr>
          <a:xfrm>
            <a:off x="5588012" y="267073"/>
            <a:ext cx="2441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5602258" y="501724"/>
            <a:ext cx="2225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4728592" y="5703855"/>
            <a:ext cx="396219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rial" pitchFamily="34" charset="0"/>
                <a:cs typeface="Arial" pitchFamily="34" charset="0"/>
              </a:rPr>
              <a:t>Im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728592" y="2656384"/>
            <a:ext cx="42769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Re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4" name="Groupe 223"/>
          <p:cNvGrpSpPr/>
          <p:nvPr/>
        </p:nvGrpSpPr>
        <p:grpSpPr>
          <a:xfrm>
            <a:off x="7627835" y="3376116"/>
            <a:ext cx="1995729" cy="2300265"/>
            <a:chOff x="4459264" y="3262267"/>
            <a:chExt cx="1908337" cy="2199541"/>
          </a:xfrm>
        </p:grpSpPr>
        <p:sp>
          <p:nvSpPr>
            <p:cNvPr id="225" name="ZoneTexte 224"/>
            <p:cNvSpPr txBox="1"/>
            <p:nvPr/>
          </p:nvSpPr>
          <p:spPr>
            <a:xfrm>
              <a:off x="6096373" y="3262267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ZoneTexte 225"/>
            <p:cNvSpPr txBox="1"/>
            <p:nvPr/>
          </p:nvSpPr>
          <p:spPr>
            <a:xfrm>
              <a:off x="6005041" y="338741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ZoneTexte 226"/>
            <p:cNvSpPr txBox="1"/>
            <p:nvPr/>
          </p:nvSpPr>
          <p:spPr>
            <a:xfrm>
              <a:off x="5915459" y="350926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5814384" y="3632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5690283" y="374464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5578626" y="386394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5486526" y="398539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ZoneTexte 231"/>
            <p:cNvSpPr txBox="1"/>
            <p:nvPr/>
          </p:nvSpPr>
          <p:spPr>
            <a:xfrm>
              <a:off x="5375912" y="410866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ZoneTexte 232"/>
            <p:cNvSpPr txBox="1"/>
            <p:nvPr/>
          </p:nvSpPr>
          <p:spPr>
            <a:xfrm>
              <a:off x="5277321" y="4238112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ZoneTexte 233"/>
            <p:cNvSpPr txBox="1"/>
            <p:nvPr/>
          </p:nvSpPr>
          <p:spPr>
            <a:xfrm>
              <a:off x="5159092" y="435999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ZoneTexte 234"/>
            <p:cNvSpPr txBox="1"/>
            <p:nvPr/>
          </p:nvSpPr>
          <p:spPr>
            <a:xfrm>
              <a:off x="4933684" y="463485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ZoneTexte 235"/>
            <p:cNvSpPr txBox="1"/>
            <p:nvPr/>
          </p:nvSpPr>
          <p:spPr>
            <a:xfrm>
              <a:off x="4815972" y="477394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ZoneTexte 236"/>
            <p:cNvSpPr txBox="1"/>
            <p:nvPr/>
          </p:nvSpPr>
          <p:spPr>
            <a:xfrm>
              <a:off x="4697134" y="4913044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4583495" y="504284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4459264" y="518480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ZoneTexte 239"/>
            <p:cNvSpPr txBox="1"/>
            <p:nvPr/>
          </p:nvSpPr>
          <p:spPr>
            <a:xfrm>
              <a:off x="5053246" y="449083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1" name="Groupe 240"/>
          <p:cNvGrpSpPr/>
          <p:nvPr/>
        </p:nvGrpSpPr>
        <p:grpSpPr>
          <a:xfrm>
            <a:off x="3800856" y="4341600"/>
            <a:ext cx="3885776" cy="1460703"/>
            <a:chOff x="2890640" y="3228726"/>
            <a:chExt cx="3584107" cy="1347302"/>
          </a:xfrm>
        </p:grpSpPr>
        <p:sp>
          <p:nvSpPr>
            <p:cNvPr id="242" name="ZoneTexte 241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050318" y="329402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3246277" y="336135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3460697" y="342592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685055" y="349903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3864532" y="357728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ZoneTexte 247"/>
            <p:cNvSpPr txBox="1"/>
            <p:nvPr/>
          </p:nvSpPr>
          <p:spPr>
            <a:xfrm>
              <a:off x="4082444" y="36516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ZoneTexte 248"/>
            <p:cNvSpPr txBox="1"/>
            <p:nvPr/>
          </p:nvSpPr>
          <p:spPr>
            <a:xfrm>
              <a:off x="4304215" y="371729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ZoneTexte 249"/>
            <p:cNvSpPr txBox="1"/>
            <p:nvPr/>
          </p:nvSpPr>
          <p:spPr>
            <a:xfrm>
              <a:off x="4532601" y="379301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ZoneTexte 250"/>
            <p:cNvSpPr txBox="1"/>
            <p:nvPr/>
          </p:nvSpPr>
          <p:spPr>
            <a:xfrm>
              <a:off x="4736786" y="386278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5204743" y="400679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5452665" y="408300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652835" y="41508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5884903" y="422683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6100927" y="429902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966931" y="393497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1" name="Groupe 260"/>
          <p:cNvGrpSpPr/>
          <p:nvPr/>
        </p:nvGrpSpPr>
        <p:grpSpPr>
          <a:xfrm>
            <a:off x="3800856" y="7384111"/>
            <a:ext cx="3885776" cy="1460703"/>
            <a:chOff x="2890640" y="3228726"/>
            <a:chExt cx="3584107" cy="1347302"/>
          </a:xfrm>
        </p:grpSpPr>
        <p:sp>
          <p:nvSpPr>
            <p:cNvPr id="262" name="ZoneTexte 261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ZoneTexte 262"/>
            <p:cNvSpPr txBox="1"/>
            <p:nvPr/>
          </p:nvSpPr>
          <p:spPr>
            <a:xfrm>
              <a:off x="3050318" y="329402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3246277" y="336135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ZoneTexte 264"/>
            <p:cNvSpPr txBox="1"/>
            <p:nvPr/>
          </p:nvSpPr>
          <p:spPr>
            <a:xfrm>
              <a:off x="3460697" y="342592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ZoneTexte 265"/>
            <p:cNvSpPr txBox="1"/>
            <p:nvPr/>
          </p:nvSpPr>
          <p:spPr>
            <a:xfrm>
              <a:off x="3685055" y="349903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ZoneTexte 266"/>
            <p:cNvSpPr txBox="1"/>
            <p:nvPr/>
          </p:nvSpPr>
          <p:spPr>
            <a:xfrm>
              <a:off x="3864532" y="357728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ZoneTexte 267"/>
            <p:cNvSpPr txBox="1"/>
            <p:nvPr/>
          </p:nvSpPr>
          <p:spPr>
            <a:xfrm>
              <a:off x="4082444" y="36516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ZoneTexte 268"/>
            <p:cNvSpPr txBox="1"/>
            <p:nvPr/>
          </p:nvSpPr>
          <p:spPr>
            <a:xfrm>
              <a:off x="4304215" y="371729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ZoneTexte 269"/>
            <p:cNvSpPr txBox="1"/>
            <p:nvPr/>
          </p:nvSpPr>
          <p:spPr>
            <a:xfrm>
              <a:off x="4532601" y="379301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ZoneTexte 270"/>
            <p:cNvSpPr txBox="1"/>
            <p:nvPr/>
          </p:nvSpPr>
          <p:spPr>
            <a:xfrm>
              <a:off x="4736786" y="386278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ZoneTexte 271"/>
            <p:cNvSpPr txBox="1"/>
            <p:nvPr/>
          </p:nvSpPr>
          <p:spPr>
            <a:xfrm>
              <a:off x="5204743" y="400679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ZoneTexte 272"/>
            <p:cNvSpPr txBox="1"/>
            <p:nvPr/>
          </p:nvSpPr>
          <p:spPr>
            <a:xfrm>
              <a:off x="5452665" y="408300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ZoneTexte 273"/>
            <p:cNvSpPr txBox="1"/>
            <p:nvPr/>
          </p:nvSpPr>
          <p:spPr>
            <a:xfrm>
              <a:off x="5652835" y="41508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5884903" y="422683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ZoneTexte 275"/>
            <p:cNvSpPr txBox="1"/>
            <p:nvPr/>
          </p:nvSpPr>
          <p:spPr>
            <a:xfrm>
              <a:off x="6100927" y="429902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4966931" y="393497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8" name="Groupe 277"/>
          <p:cNvGrpSpPr/>
          <p:nvPr/>
        </p:nvGrpSpPr>
        <p:grpSpPr>
          <a:xfrm>
            <a:off x="7627835" y="6422629"/>
            <a:ext cx="1995729" cy="2300265"/>
            <a:chOff x="4459264" y="3262267"/>
            <a:chExt cx="1908337" cy="2199541"/>
          </a:xfrm>
        </p:grpSpPr>
        <p:sp>
          <p:nvSpPr>
            <p:cNvPr id="279" name="ZoneTexte 278"/>
            <p:cNvSpPr txBox="1"/>
            <p:nvPr/>
          </p:nvSpPr>
          <p:spPr>
            <a:xfrm>
              <a:off x="6096373" y="3262267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6005041" y="338741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ZoneTexte 280"/>
            <p:cNvSpPr txBox="1"/>
            <p:nvPr/>
          </p:nvSpPr>
          <p:spPr>
            <a:xfrm>
              <a:off x="5915459" y="350926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ZoneTexte 281"/>
            <p:cNvSpPr txBox="1"/>
            <p:nvPr/>
          </p:nvSpPr>
          <p:spPr>
            <a:xfrm>
              <a:off x="5814384" y="3632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ZoneTexte 282"/>
            <p:cNvSpPr txBox="1"/>
            <p:nvPr/>
          </p:nvSpPr>
          <p:spPr>
            <a:xfrm>
              <a:off x="5690283" y="374464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ZoneTexte 283"/>
            <p:cNvSpPr txBox="1"/>
            <p:nvPr/>
          </p:nvSpPr>
          <p:spPr>
            <a:xfrm>
              <a:off x="5578626" y="386394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ZoneTexte 284"/>
            <p:cNvSpPr txBox="1"/>
            <p:nvPr/>
          </p:nvSpPr>
          <p:spPr>
            <a:xfrm>
              <a:off x="5486526" y="398539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ZoneTexte 285"/>
            <p:cNvSpPr txBox="1"/>
            <p:nvPr/>
          </p:nvSpPr>
          <p:spPr>
            <a:xfrm>
              <a:off x="5375912" y="410866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ZoneTexte 286"/>
            <p:cNvSpPr txBox="1"/>
            <p:nvPr/>
          </p:nvSpPr>
          <p:spPr>
            <a:xfrm>
              <a:off x="5277321" y="4238112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ZoneTexte 287"/>
            <p:cNvSpPr txBox="1"/>
            <p:nvPr/>
          </p:nvSpPr>
          <p:spPr>
            <a:xfrm>
              <a:off x="5159092" y="435999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ZoneTexte 288"/>
            <p:cNvSpPr txBox="1"/>
            <p:nvPr/>
          </p:nvSpPr>
          <p:spPr>
            <a:xfrm>
              <a:off x="4933684" y="463485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ZoneTexte 289"/>
            <p:cNvSpPr txBox="1"/>
            <p:nvPr/>
          </p:nvSpPr>
          <p:spPr>
            <a:xfrm>
              <a:off x="4815972" y="477394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ZoneTexte 290"/>
            <p:cNvSpPr txBox="1"/>
            <p:nvPr/>
          </p:nvSpPr>
          <p:spPr>
            <a:xfrm>
              <a:off x="4697134" y="4913044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ZoneTexte 291"/>
            <p:cNvSpPr txBox="1"/>
            <p:nvPr/>
          </p:nvSpPr>
          <p:spPr>
            <a:xfrm>
              <a:off x="4583495" y="504284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ZoneTexte 292"/>
            <p:cNvSpPr txBox="1"/>
            <p:nvPr/>
          </p:nvSpPr>
          <p:spPr>
            <a:xfrm>
              <a:off x="4459264" y="518480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ZoneTexte 293"/>
            <p:cNvSpPr txBox="1"/>
            <p:nvPr/>
          </p:nvSpPr>
          <p:spPr>
            <a:xfrm>
              <a:off x="5053246" y="449083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5" name="ZoneTexte 294"/>
          <p:cNvSpPr txBox="1"/>
          <p:nvPr/>
        </p:nvSpPr>
        <p:spPr>
          <a:xfrm>
            <a:off x="5800197" y="6154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Symbol" pitchFamily="18" charset="2"/>
              </a:rPr>
              <a:t>*</a:t>
            </a:r>
            <a:endParaRPr lang="fr-FR" sz="1200" dirty="0">
              <a:latin typeface="Symbol" pitchFamily="18" charset="2"/>
            </a:endParaRPr>
          </a:p>
        </p:txBody>
      </p:sp>
      <p:grpSp>
        <p:nvGrpSpPr>
          <p:cNvPr id="328" name="Groupe 327"/>
          <p:cNvGrpSpPr/>
          <p:nvPr/>
        </p:nvGrpSpPr>
        <p:grpSpPr>
          <a:xfrm>
            <a:off x="4566443" y="2824312"/>
            <a:ext cx="2089164" cy="1296488"/>
            <a:chOff x="997824" y="3321222"/>
            <a:chExt cx="2007793" cy="1385980"/>
          </a:xfrm>
        </p:grpSpPr>
        <p:cxnSp>
          <p:nvCxnSpPr>
            <p:cNvPr id="349" name="Connecteur droit avec flèche 348"/>
            <p:cNvCxnSpPr/>
            <p:nvPr/>
          </p:nvCxnSpPr>
          <p:spPr>
            <a:xfrm flipH="1" flipV="1">
              <a:off x="2167269" y="3321222"/>
              <a:ext cx="360929" cy="122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eur droit avec flèche 349"/>
            <p:cNvCxnSpPr/>
            <p:nvPr/>
          </p:nvCxnSpPr>
          <p:spPr>
            <a:xfrm flipH="1" flipV="1">
              <a:off x="997824" y="4523763"/>
              <a:ext cx="472695" cy="183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avec flèche 350"/>
            <p:cNvCxnSpPr/>
            <p:nvPr/>
          </p:nvCxnSpPr>
          <p:spPr>
            <a:xfrm>
              <a:off x="2390104" y="3576074"/>
              <a:ext cx="252083" cy="82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avec flèche 351"/>
            <p:cNvCxnSpPr/>
            <p:nvPr/>
          </p:nvCxnSpPr>
          <p:spPr>
            <a:xfrm>
              <a:off x="2474635" y="4279918"/>
              <a:ext cx="530982" cy="183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/>
            <p:cNvCxnSpPr/>
            <p:nvPr/>
          </p:nvCxnSpPr>
          <p:spPr>
            <a:xfrm flipV="1">
              <a:off x="1457965" y="3608016"/>
              <a:ext cx="1039584" cy="1095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/>
            <p:cNvCxnSpPr/>
            <p:nvPr/>
          </p:nvCxnSpPr>
          <p:spPr>
            <a:xfrm flipV="1">
              <a:off x="2174081" y="4271648"/>
              <a:ext cx="313029" cy="319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avec flèche 355"/>
            <p:cNvCxnSpPr/>
            <p:nvPr/>
          </p:nvCxnSpPr>
          <p:spPr>
            <a:xfrm>
              <a:off x="1712323" y="4424116"/>
              <a:ext cx="474749" cy="1650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/>
            <p:cNvCxnSpPr/>
            <p:nvPr/>
          </p:nvCxnSpPr>
          <p:spPr>
            <a:xfrm flipV="1">
              <a:off x="2384625" y="3441759"/>
              <a:ext cx="127726" cy="13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e 328"/>
          <p:cNvGrpSpPr/>
          <p:nvPr/>
        </p:nvGrpSpPr>
        <p:grpSpPr>
          <a:xfrm>
            <a:off x="4867761" y="6140884"/>
            <a:ext cx="779412" cy="625330"/>
            <a:chOff x="1284730" y="3624886"/>
            <a:chExt cx="805604" cy="646344"/>
          </a:xfrm>
        </p:grpSpPr>
        <p:cxnSp>
          <p:nvCxnSpPr>
            <p:cNvPr id="346" name="Connecteur droit avec flèche 345"/>
            <p:cNvCxnSpPr/>
            <p:nvPr/>
          </p:nvCxnSpPr>
          <p:spPr>
            <a:xfrm flipH="1" flipV="1">
              <a:off x="1944007" y="3624886"/>
              <a:ext cx="143062" cy="41280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eur droit 346"/>
            <p:cNvCxnSpPr/>
            <p:nvPr/>
          </p:nvCxnSpPr>
          <p:spPr>
            <a:xfrm flipV="1">
              <a:off x="1425061" y="3657375"/>
              <a:ext cx="665273" cy="613855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avec flèche 347"/>
            <p:cNvCxnSpPr/>
            <p:nvPr/>
          </p:nvCxnSpPr>
          <p:spPr>
            <a:xfrm flipH="1" flipV="1">
              <a:off x="1284730" y="4226561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e 329"/>
          <p:cNvGrpSpPr/>
          <p:nvPr/>
        </p:nvGrpSpPr>
        <p:grpSpPr>
          <a:xfrm>
            <a:off x="4596578" y="5895437"/>
            <a:ext cx="1438437" cy="1172627"/>
            <a:chOff x="1047087" y="3417525"/>
            <a:chExt cx="1374343" cy="1120377"/>
          </a:xfrm>
        </p:grpSpPr>
        <p:cxnSp>
          <p:nvCxnSpPr>
            <p:cNvPr id="343" name="Connecteur droit 342"/>
            <p:cNvCxnSpPr/>
            <p:nvPr/>
          </p:nvCxnSpPr>
          <p:spPr>
            <a:xfrm flipV="1">
              <a:off x="1317619" y="3499408"/>
              <a:ext cx="1097280" cy="103849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cteur droit avec flèche 343"/>
            <p:cNvCxnSpPr/>
            <p:nvPr/>
          </p:nvCxnSpPr>
          <p:spPr>
            <a:xfrm flipH="1" flipV="1">
              <a:off x="2148001" y="3417525"/>
              <a:ext cx="273429" cy="85146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avec flèche 344"/>
            <p:cNvCxnSpPr/>
            <p:nvPr/>
          </p:nvCxnSpPr>
          <p:spPr>
            <a:xfrm flipH="1" flipV="1">
              <a:off x="1047087" y="4440169"/>
              <a:ext cx="280329" cy="9446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e 330"/>
          <p:cNvGrpSpPr/>
          <p:nvPr/>
        </p:nvGrpSpPr>
        <p:grpSpPr>
          <a:xfrm>
            <a:off x="5570623" y="3961469"/>
            <a:ext cx="354436" cy="291743"/>
            <a:chOff x="380242" y="3388133"/>
            <a:chExt cx="354436" cy="291743"/>
          </a:xfrm>
        </p:grpSpPr>
        <p:sp>
          <p:nvSpPr>
            <p:cNvPr id="340" name="ZoneTexte 339"/>
            <p:cNvSpPr txBox="1"/>
            <p:nvPr/>
          </p:nvSpPr>
          <p:spPr>
            <a:xfrm>
              <a:off x="397726" y="338813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ZoneTexte 340"/>
            <p:cNvSpPr txBox="1"/>
            <p:nvPr/>
          </p:nvSpPr>
          <p:spPr>
            <a:xfrm>
              <a:off x="380242" y="340287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396575" y="339756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" name="Groupe 331"/>
          <p:cNvGrpSpPr/>
          <p:nvPr/>
        </p:nvGrpSpPr>
        <p:grpSpPr>
          <a:xfrm>
            <a:off x="4728592" y="6738260"/>
            <a:ext cx="295862" cy="288203"/>
            <a:chOff x="496530" y="3315504"/>
            <a:chExt cx="295862" cy="288203"/>
          </a:xfrm>
        </p:grpSpPr>
        <p:sp>
          <p:nvSpPr>
            <p:cNvPr id="337" name="ZoneTexte 336"/>
            <p:cNvSpPr txBox="1"/>
            <p:nvPr/>
          </p:nvSpPr>
          <p:spPr>
            <a:xfrm>
              <a:off x="513148" y="332670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496530" y="331550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ZoneTexte 338"/>
            <p:cNvSpPr txBox="1"/>
            <p:nvPr/>
          </p:nvSpPr>
          <p:spPr>
            <a:xfrm>
              <a:off x="505188" y="332184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3" name="Groupe 332"/>
          <p:cNvGrpSpPr/>
          <p:nvPr/>
        </p:nvGrpSpPr>
        <p:grpSpPr>
          <a:xfrm>
            <a:off x="4997526" y="6337058"/>
            <a:ext cx="302149" cy="293509"/>
            <a:chOff x="509882" y="3323442"/>
            <a:chExt cx="302149" cy="293509"/>
          </a:xfrm>
        </p:grpSpPr>
        <p:sp>
          <p:nvSpPr>
            <p:cNvPr id="334" name="ZoneTexte 333"/>
            <p:cNvSpPr txBox="1"/>
            <p:nvPr/>
          </p:nvSpPr>
          <p:spPr>
            <a:xfrm>
              <a:off x="509882" y="3323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ZoneTexte 334"/>
            <p:cNvSpPr txBox="1"/>
            <p:nvPr/>
          </p:nvSpPr>
          <p:spPr>
            <a:xfrm>
              <a:off x="524773" y="33399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ZoneTexte 335"/>
            <p:cNvSpPr txBox="1"/>
            <p:nvPr/>
          </p:nvSpPr>
          <p:spPr>
            <a:xfrm>
              <a:off x="521929" y="333192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4" name="Groupe 1023"/>
          <p:cNvGrpSpPr/>
          <p:nvPr/>
        </p:nvGrpSpPr>
        <p:grpSpPr>
          <a:xfrm>
            <a:off x="967441" y="6314345"/>
            <a:ext cx="1845377" cy="498863"/>
            <a:chOff x="1272208" y="6045953"/>
            <a:chExt cx="1845377" cy="498863"/>
          </a:xfrm>
        </p:grpSpPr>
        <p:sp>
          <p:nvSpPr>
            <p:cNvPr id="358" name="ZoneTexte 357"/>
            <p:cNvSpPr txBox="1"/>
            <p:nvPr/>
          </p:nvSpPr>
          <p:spPr>
            <a:xfrm>
              <a:off x="1272208" y="6144706"/>
              <a:ext cx="1845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>
                  <a:latin typeface="Arial" pitchFamily="34" charset="0"/>
                  <a:cs typeface="Arial" pitchFamily="34" charset="0"/>
                </a:rPr>
                <a:t>error</a:t>
              </a:r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 matrix </a:t>
              </a:r>
              <a:r>
                <a:rPr lang="fr-FR" sz="2000" dirty="0" smtClean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fr-FR" sz="2000" dirty="0">
                <a:latin typeface="Symbol" pitchFamily="18" charset="2"/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2642088" y="6045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2000" dirty="0">
                <a:latin typeface="Symbol" pitchFamily="18" charset="2"/>
              </a:endParaRPr>
            </a:p>
          </p:txBody>
        </p:sp>
      </p:grpSp>
      <p:grpSp>
        <p:nvGrpSpPr>
          <p:cNvPr id="1031" name="Groupe 1030"/>
          <p:cNvGrpSpPr/>
          <p:nvPr/>
        </p:nvGrpSpPr>
        <p:grpSpPr>
          <a:xfrm>
            <a:off x="162015" y="120704"/>
            <a:ext cx="3920067" cy="5672502"/>
            <a:chOff x="162015" y="120704"/>
            <a:chExt cx="3920067" cy="5672502"/>
          </a:xfrm>
        </p:grpSpPr>
        <p:grpSp>
          <p:nvGrpSpPr>
            <p:cNvPr id="1030" name="Groupe 1029"/>
            <p:cNvGrpSpPr/>
            <p:nvPr/>
          </p:nvGrpSpPr>
          <p:grpSpPr>
            <a:xfrm>
              <a:off x="162015" y="120704"/>
              <a:ext cx="3920067" cy="5672502"/>
              <a:chOff x="162015" y="120704"/>
              <a:chExt cx="3920067" cy="5672502"/>
            </a:xfrm>
          </p:grpSpPr>
          <p:pic>
            <p:nvPicPr>
              <p:cNvPr id="36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93" y="170727"/>
                <a:ext cx="3773989" cy="534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64" name="Groupe 363"/>
              <p:cNvGrpSpPr/>
              <p:nvPr/>
            </p:nvGrpSpPr>
            <p:grpSpPr>
              <a:xfrm>
                <a:off x="1257570" y="120704"/>
                <a:ext cx="1187147" cy="797165"/>
                <a:chOff x="1221260" y="3402667"/>
                <a:chExt cx="1187147" cy="797165"/>
              </a:xfrm>
            </p:grpSpPr>
            <p:sp>
              <p:nvSpPr>
                <p:cNvPr id="385" name="ZoneTexte 384"/>
                <p:cNvSpPr txBox="1"/>
                <p:nvPr/>
              </p:nvSpPr>
              <p:spPr>
                <a:xfrm>
                  <a:off x="1221260" y="3639891"/>
                  <a:ext cx="8114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r>
                    <a:rPr lang="fr-FR" sz="1200" baseline="-25000" dirty="0" smtClean="0">
                      <a:latin typeface="Arial" pitchFamily="34" charset="0"/>
                      <a:cs typeface="Arial" pitchFamily="34" charset="0"/>
                    </a:rPr>
                    <a:t>g</a:t>
                  </a:r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 = 0.90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386" name="ZoneTexte 385"/>
                <p:cNvSpPr txBox="1"/>
                <p:nvPr/>
              </p:nvSpPr>
              <p:spPr>
                <a:xfrm>
                  <a:off x="1769994" y="340266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87" name="Connecteur droit avec flèche 386"/>
                <p:cNvCxnSpPr/>
                <p:nvPr/>
              </p:nvCxnSpPr>
              <p:spPr>
                <a:xfrm>
                  <a:off x="1959651" y="3544103"/>
                  <a:ext cx="24414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necteur droit avec flèche 387"/>
                <p:cNvCxnSpPr/>
                <p:nvPr/>
              </p:nvCxnSpPr>
              <p:spPr>
                <a:xfrm>
                  <a:off x="1974260" y="3775323"/>
                  <a:ext cx="22255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/>
                <p:cNvSpPr txBox="1"/>
                <p:nvPr/>
              </p:nvSpPr>
              <p:spPr>
                <a:xfrm>
                  <a:off x="2146797" y="3922833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</p:grpSp>
          <p:grpSp>
            <p:nvGrpSpPr>
              <p:cNvPr id="365" name="Groupe 364"/>
              <p:cNvGrpSpPr/>
              <p:nvPr/>
            </p:nvGrpSpPr>
            <p:grpSpPr>
              <a:xfrm>
                <a:off x="162015" y="2197677"/>
                <a:ext cx="3879359" cy="3595529"/>
                <a:chOff x="125705" y="5479640"/>
                <a:chExt cx="3879359" cy="3595529"/>
              </a:xfrm>
            </p:grpSpPr>
            <p:grpSp>
              <p:nvGrpSpPr>
                <p:cNvPr id="366" name="Groupe 365"/>
                <p:cNvGrpSpPr/>
                <p:nvPr/>
              </p:nvGrpSpPr>
              <p:grpSpPr>
                <a:xfrm>
                  <a:off x="188640" y="7640595"/>
                  <a:ext cx="3816424" cy="1434574"/>
                  <a:chOff x="2890640" y="3228726"/>
                  <a:chExt cx="3816424" cy="1434574"/>
                </a:xfrm>
              </p:grpSpPr>
              <p:sp>
                <p:nvSpPr>
                  <p:cNvPr id="369" name="ZoneTexte 368"/>
                  <p:cNvSpPr txBox="1"/>
                  <p:nvPr/>
                </p:nvSpPr>
                <p:spPr>
                  <a:xfrm>
                    <a:off x="2890640" y="3228726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0" name="ZoneTexte 369"/>
                  <p:cNvSpPr txBox="1"/>
                  <p:nvPr/>
                </p:nvSpPr>
                <p:spPr>
                  <a:xfrm>
                    <a:off x="3066362" y="3306056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1" name="ZoneTexte 370"/>
                  <p:cNvSpPr txBox="1"/>
                  <p:nvPr/>
                </p:nvSpPr>
                <p:spPr>
                  <a:xfrm>
                    <a:off x="3290398" y="3377402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2" name="ZoneTexte 371"/>
                  <p:cNvSpPr txBox="1"/>
                  <p:nvPr/>
                </p:nvSpPr>
                <p:spPr>
                  <a:xfrm>
                    <a:off x="3510791" y="3445982"/>
                    <a:ext cx="3225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3" name="ZoneTexte 372"/>
                  <p:cNvSpPr txBox="1"/>
                  <p:nvPr/>
                </p:nvSpPr>
                <p:spPr>
                  <a:xfrm>
                    <a:off x="3753242" y="3527114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4" name="ZoneTexte 373"/>
                  <p:cNvSpPr txBox="1"/>
                  <p:nvPr/>
                </p:nvSpPr>
                <p:spPr>
                  <a:xfrm>
                    <a:off x="3924697" y="3605364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5" name="ZoneTexte 374"/>
                  <p:cNvSpPr txBox="1"/>
                  <p:nvPr/>
                </p:nvSpPr>
                <p:spPr>
                  <a:xfrm>
                    <a:off x="4154642" y="3679704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6" name="ZoneTexte 375"/>
                  <p:cNvSpPr txBox="1"/>
                  <p:nvPr/>
                </p:nvSpPr>
                <p:spPr>
                  <a:xfrm>
                    <a:off x="4388446" y="3749380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7" name="ZoneTexte 376"/>
                  <p:cNvSpPr txBox="1"/>
                  <p:nvPr/>
                </p:nvSpPr>
                <p:spPr>
                  <a:xfrm>
                    <a:off x="4640898" y="3825105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" name="ZoneTexte 377"/>
                  <p:cNvSpPr txBox="1"/>
                  <p:nvPr/>
                </p:nvSpPr>
                <p:spPr>
                  <a:xfrm>
                    <a:off x="4847318" y="390083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9" name="ZoneTexte 378"/>
                  <p:cNvSpPr txBox="1"/>
                  <p:nvPr/>
                </p:nvSpPr>
                <p:spPr>
                  <a:xfrm>
                    <a:off x="5328267" y="4067148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0" name="ZoneTexte 379"/>
                  <p:cNvSpPr txBox="1"/>
                  <p:nvPr/>
                </p:nvSpPr>
                <p:spPr>
                  <a:xfrm>
                    <a:off x="5599886" y="4139156"/>
                    <a:ext cx="3225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1" name="ZoneTexte 380"/>
                  <p:cNvSpPr txBox="1"/>
                  <p:nvPr/>
                </p:nvSpPr>
                <p:spPr>
                  <a:xfrm>
                    <a:off x="5813738" y="4216266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2" name="ZoneTexte 381"/>
                  <p:cNvSpPr txBox="1"/>
                  <p:nvPr/>
                </p:nvSpPr>
                <p:spPr>
                  <a:xfrm>
                    <a:off x="6086902" y="4310576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3" name="ZoneTexte 382"/>
                  <p:cNvSpPr txBox="1"/>
                  <p:nvPr/>
                </p:nvSpPr>
                <p:spPr>
                  <a:xfrm>
                    <a:off x="6333244" y="4386301"/>
                    <a:ext cx="3738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4" name="ZoneTexte 383"/>
                  <p:cNvSpPr txBox="1"/>
                  <p:nvPr/>
                </p:nvSpPr>
                <p:spPr>
                  <a:xfrm>
                    <a:off x="5093078" y="3976555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7" name="ZoneTexte 366"/>
                <p:cNvSpPr txBox="1"/>
                <p:nvPr/>
              </p:nvSpPr>
              <p:spPr>
                <a:xfrm>
                  <a:off x="2005644" y="5479640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8" name="ZoneTexte 367"/>
                <p:cNvSpPr txBox="1"/>
                <p:nvPr/>
              </p:nvSpPr>
              <p:spPr>
                <a:xfrm>
                  <a:off x="125705" y="7251024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63" name="Groupe 362"/>
            <p:cNvGrpSpPr/>
            <p:nvPr/>
          </p:nvGrpSpPr>
          <p:grpSpPr>
            <a:xfrm>
              <a:off x="942184" y="2860848"/>
              <a:ext cx="2089164" cy="1405171"/>
              <a:chOff x="905874" y="6142811"/>
              <a:chExt cx="2089164" cy="1405171"/>
            </a:xfrm>
          </p:grpSpPr>
          <p:grpSp>
            <p:nvGrpSpPr>
              <p:cNvPr id="390" name="Groupe 389"/>
              <p:cNvGrpSpPr/>
              <p:nvPr/>
            </p:nvGrpSpPr>
            <p:grpSpPr>
              <a:xfrm>
                <a:off x="905874" y="6142811"/>
                <a:ext cx="2089164" cy="1296488"/>
                <a:chOff x="997824" y="3321222"/>
                <a:chExt cx="2007793" cy="1385980"/>
              </a:xfrm>
            </p:grpSpPr>
            <p:cxnSp>
              <p:nvCxnSpPr>
                <p:cNvPr id="411" name="Connecteur droit avec flèche 410"/>
                <p:cNvCxnSpPr/>
                <p:nvPr/>
              </p:nvCxnSpPr>
              <p:spPr>
                <a:xfrm flipH="1" flipV="1">
                  <a:off x="2167269" y="3321222"/>
                  <a:ext cx="360929" cy="12218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Connecteur droit avec flèche 411"/>
                <p:cNvCxnSpPr/>
                <p:nvPr/>
              </p:nvCxnSpPr>
              <p:spPr>
                <a:xfrm flipH="1" flipV="1">
                  <a:off x="997824" y="4523763"/>
                  <a:ext cx="472695" cy="1834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Connecteur droit avec flèche 412"/>
                <p:cNvCxnSpPr/>
                <p:nvPr/>
              </p:nvCxnSpPr>
              <p:spPr>
                <a:xfrm>
                  <a:off x="2390104" y="3576074"/>
                  <a:ext cx="252083" cy="820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Connecteur droit avec flèche 413"/>
                <p:cNvCxnSpPr/>
                <p:nvPr/>
              </p:nvCxnSpPr>
              <p:spPr>
                <a:xfrm>
                  <a:off x="2474635" y="4279918"/>
                  <a:ext cx="530982" cy="18386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Connecteur droit 414"/>
                <p:cNvCxnSpPr/>
                <p:nvPr/>
              </p:nvCxnSpPr>
              <p:spPr>
                <a:xfrm flipV="1">
                  <a:off x="1457965" y="3608016"/>
                  <a:ext cx="1039584" cy="1095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Connecteur droit 415"/>
                <p:cNvCxnSpPr/>
                <p:nvPr/>
              </p:nvCxnSpPr>
              <p:spPr>
                <a:xfrm flipV="1">
                  <a:off x="2174081" y="4271648"/>
                  <a:ext cx="313029" cy="319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Connecteur droit avec flèche 416"/>
                <p:cNvCxnSpPr/>
                <p:nvPr/>
              </p:nvCxnSpPr>
              <p:spPr>
                <a:xfrm>
                  <a:off x="1712323" y="4424116"/>
                  <a:ext cx="474749" cy="16501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Connecteur droit 417"/>
                <p:cNvCxnSpPr/>
                <p:nvPr/>
              </p:nvCxnSpPr>
              <p:spPr>
                <a:xfrm flipV="1">
                  <a:off x="2384625" y="3441759"/>
                  <a:ext cx="127726" cy="133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e 390"/>
              <p:cNvGrpSpPr/>
              <p:nvPr/>
            </p:nvGrpSpPr>
            <p:grpSpPr>
              <a:xfrm>
                <a:off x="1183215" y="6391171"/>
                <a:ext cx="805604" cy="646344"/>
                <a:chOff x="1284730" y="3624886"/>
                <a:chExt cx="805604" cy="646344"/>
              </a:xfrm>
            </p:grpSpPr>
            <p:cxnSp>
              <p:nvCxnSpPr>
                <p:cNvPr id="408" name="Connecteur droit avec flèche 407"/>
                <p:cNvCxnSpPr/>
                <p:nvPr/>
              </p:nvCxnSpPr>
              <p:spPr>
                <a:xfrm flipH="1" flipV="1">
                  <a:off x="1944007" y="3624886"/>
                  <a:ext cx="143062" cy="41280"/>
                </a:xfrm>
                <a:prstGeom prst="straightConnector1">
                  <a:avLst/>
                </a:prstGeom>
                <a:ln w="28575">
                  <a:solidFill>
                    <a:srgbClr val="00660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Connecteur droit 408"/>
                <p:cNvCxnSpPr/>
                <p:nvPr/>
              </p:nvCxnSpPr>
              <p:spPr>
                <a:xfrm flipV="1">
                  <a:off x="1425061" y="3657375"/>
                  <a:ext cx="665273" cy="613855"/>
                </a:xfrm>
                <a:prstGeom prst="line">
                  <a:avLst/>
                </a:prstGeom>
                <a:ln w="28575"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Connecteur droit avec flèche 409"/>
                <p:cNvCxnSpPr/>
                <p:nvPr/>
              </p:nvCxnSpPr>
              <p:spPr>
                <a:xfrm flipH="1" flipV="1">
                  <a:off x="1284730" y="4226561"/>
                  <a:ext cx="150348" cy="42278"/>
                </a:xfrm>
                <a:prstGeom prst="straightConnector1">
                  <a:avLst/>
                </a:prstGeom>
                <a:ln w="28575">
                  <a:solidFill>
                    <a:srgbClr val="00660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e 391"/>
              <p:cNvGrpSpPr/>
              <p:nvPr/>
            </p:nvGrpSpPr>
            <p:grpSpPr>
              <a:xfrm>
                <a:off x="967174" y="6191557"/>
                <a:ext cx="1374343" cy="1120377"/>
                <a:chOff x="1047087" y="3417525"/>
                <a:chExt cx="1374343" cy="1120377"/>
              </a:xfrm>
            </p:grpSpPr>
            <p:cxnSp>
              <p:nvCxnSpPr>
                <p:cNvPr id="405" name="Connecteur droit 404"/>
                <p:cNvCxnSpPr/>
                <p:nvPr/>
              </p:nvCxnSpPr>
              <p:spPr>
                <a:xfrm flipV="1">
                  <a:off x="1317619" y="3499408"/>
                  <a:ext cx="1097280" cy="1038494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necteur droit avec flèche 405"/>
                <p:cNvCxnSpPr/>
                <p:nvPr/>
              </p:nvCxnSpPr>
              <p:spPr>
                <a:xfrm flipH="1" flipV="1">
                  <a:off x="2148001" y="3417525"/>
                  <a:ext cx="273429" cy="85146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Connecteur droit avec flèche 406"/>
                <p:cNvCxnSpPr/>
                <p:nvPr/>
              </p:nvCxnSpPr>
              <p:spPr>
                <a:xfrm flipH="1" flipV="1">
                  <a:off x="1047087" y="4440169"/>
                  <a:ext cx="280329" cy="9446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e 392"/>
              <p:cNvGrpSpPr/>
              <p:nvPr/>
            </p:nvGrpSpPr>
            <p:grpSpPr>
              <a:xfrm>
                <a:off x="1888248" y="7256239"/>
                <a:ext cx="354436" cy="291743"/>
                <a:chOff x="380242" y="3388133"/>
                <a:chExt cx="354436" cy="291743"/>
              </a:xfrm>
            </p:grpSpPr>
            <p:sp>
              <p:nvSpPr>
                <p:cNvPr id="402" name="ZoneTexte 401"/>
                <p:cNvSpPr txBox="1"/>
                <p:nvPr/>
              </p:nvSpPr>
              <p:spPr>
                <a:xfrm>
                  <a:off x="397726" y="3388133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3" name="ZoneTexte 402"/>
                <p:cNvSpPr txBox="1"/>
                <p:nvPr/>
              </p:nvSpPr>
              <p:spPr>
                <a:xfrm>
                  <a:off x="380242" y="3402877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4" name="ZoneTexte 403"/>
                <p:cNvSpPr txBox="1"/>
                <p:nvPr/>
              </p:nvSpPr>
              <p:spPr>
                <a:xfrm>
                  <a:off x="396575" y="3397561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94" name="Groupe 393"/>
              <p:cNvGrpSpPr/>
              <p:nvPr/>
            </p:nvGrpSpPr>
            <p:grpSpPr>
              <a:xfrm>
                <a:off x="1047821" y="7020101"/>
                <a:ext cx="295862" cy="288203"/>
                <a:chOff x="496530" y="3315504"/>
                <a:chExt cx="295862" cy="288203"/>
              </a:xfrm>
            </p:grpSpPr>
            <p:sp>
              <p:nvSpPr>
                <p:cNvPr id="399" name="ZoneTexte 398"/>
                <p:cNvSpPr txBox="1"/>
                <p:nvPr/>
              </p:nvSpPr>
              <p:spPr>
                <a:xfrm>
                  <a:off x="513148" y="3326708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0" name="ZoneTexte 399"/>
                <p:cNvSpPr txBox="1"/>
                <p:nvPr/>
              </p:nvSpPr>
              <p:spPr>
                <a:xfrm>
                  <a:off x="496530" y="3315504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1" name="ZoneTexte 400"/>
                <p:cNvSpPr txBox="1"/>
                <p:nvPr/>
              </p:nvSpPr>
              <p:spPr>
                <a:xfrm>
                  <a:off x="505188" y="3321842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95" name="Groupe 394"/>
              <p:cNvGrpSpPr/>
              <p:nvPr/>
            </p:nvGrpSpPr>
            <p:grpSpPr>
              <a:xfrm>
                <a:off x="1329226" y="6608684"/>
                <a:ext cx="302149" cy="293509"/>
                <a:chOff x="509882" y="3323442"/>
                <a:chExt cx="302149" cy="293509"/>
              </a:xfrm>
            </p:grpSpPr>
            <p:sp>
              <p:nvSpPr>
                <p:cNvPr id="396" name="ZoneTexte 395"/>
                <p:cNvSpPr txBox="1"/>
                <p:nvPr/>
              </p:nvSpPr>
              <p:spPr>
                <a:xfrm>
                  <a:off x="509882" y="3323442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7" name="ZoneTexte 396"/>
                <p:cNvSpPr txBox="1"/>
                <p:nvPr/>
              </p:nvSpPr>
              <p:spPr>
                <a:xfrm>
                  <a:off x="524773" y="3339952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8" name="ZoneTexte 397"/>
                <p:cNvSpPr txBox="1"/>
                <p:nvPr/>
              </p:nvSpPr>
              <p:spPr>
                <a:xfrm>
                  <a:off x="521929" y="333192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rgbClr val="006600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rgbClr val="0066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36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64" y="4754440"/>
            <a:ext cx="5256000" cy="329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0" name="ZoneTexte 259"/>
          <p:cNvSpPr txBox="1"/>
          <p:nvPr/>
        </p:nvSpPr>
        <p:spPr>
          <a:xfrm>
            <a:off x="165780" y="844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200" b="1" dirty="0">
              <a:latin typeface="Symbol" pitchFamily="18" charset="2"/>
            </a:endParaRPr>
          </a:p>
        </p:txBody>
      </p:sp>
      <p:sp>
        <p:nvSpPr>
          <p:cNvPr id="300" name="ZoneTexte 299"/>
          <p:cNvSpPr txBox="1"/>
          <p:nvPr/>
        </p:nvSpPr>
        <p:spPr>
          <a:xfrm>
            <a:off x="4701605" y="4740183"/>
            <a:ext cx="396219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rial" pitchFamily="34" charset="0"/>
                <a:cs typeface="Arial" pitchFamily="34" charset="0"/>
              </a:rPr>
              <a:t>Im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1" name="Groupe 300"/>
          <p:cNvGrpSpPr/>
          <p:nvPr/>
        </p:nvGrpSpPr>
        <p:grpSpPr>
          <a:xfrm>
            <a:off x="7724955" y="5974952"/>
            <a:ext cx="1898719" cy="2184152"/>
            <a:chOff x="4459264" y="3262267"/>
            <a:chExt cx="1898719" cy="2184152"/>
          </a:xfrm>
        </p:grpSpPr>
        <p:sp>
          <p:nvSpPr>
            <p:cNvPr id="302" name="ZoneTexte 301"/>
            <p:cNvSpPr txBox="1"/>
            <p:nvPr/>
          </p:nvSpPr>
          <p:spPr>
            <a:xfrm>
              <a:off x="6096373" y="326226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ZoneTexte 302"/>
            <p:cNvSpPr txBox="1"/>
            <p:nvPr/>
          </p:nvSpPr>
          <p:spPr>
            <a:xfrm>
              <a:off x="6005041" y="3387410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ZoneTexte 303"/>
            <p:cNvSpPr txBox="1"/>
            <p:nvPr/>
          </p:nvSpPr>
          <p:spPr>
            <a:xfrm>
              <a:off x="5915459" y="350926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ZoneTexte 304"/>
            <p:cNvSpPr txBox="1"/>
            <p:nvPr/>
          </p:nvSpPr>
          <p:spPr>
            <a:xfrm>
              <a:off x="5814384" y="363241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ZoneTexte 305"/>
            <p:cNvSpPr txBox="1"/>
            <p:nvPr/>
          </p:nvSpPr>
          <p:spPr>
            <a:xfrm>
              <a:off x="5690283" y="3744649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ZoneTexte 306"/>
            <p:cNvSpPr txBox="1"/>
            <p:nvPr/>
          </p:nvSpPr>
          <p:spPr>
            <a:xfrm>
              <a:off x="5578626" y="3863948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ZoneTexte 307"/>
            <p:cNvSpPr txBox="1"/>
            <p:nvPr/>
          </p:nvSpPr>
          <p:spPr>
            <a:xfrm>
              <a:off x="5486526" y="39853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ZoneTexte 308"/>
            <p:cNvSpPr txBox="1"/>
            <p:nvPr/>
          </p:nvSpPr>
          <p:spPr>
            <a:xfrm>
              <a:off x="5375912" y="4108660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ZoneTexte 309"/>
            <p:cNvSpPr txBox="1"/>
            <p:nvPr/>
          </p:nvSpPr>
          <p:spPr>
            <a:xfrm>
              <a:off x="5277321" y="4238112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ZoneTexte 310"/>
            <p:cNvSpPr txBox="1"/>
            <p:nvPr/>
          </p:nvSpPr>
          <p:spPr>
            <a:xfrm>
              <a:off x="5159092" y="435999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ZoneTexte 311"/>
            <p:cNvSpPr txBox="1"/>
            <p:nvPr/>
          </p:nvSpPr>
          <p:spPr>
            <a:xfrm>
              <a:off x="4933684" y="4634850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ZoneTexte 312"/>
            <p:cNvSpPr txBox="1"/>
            <p:nvPr/>
          </p:nvSpPr>
          <p:spPr>
            <a:xfrm>
              <a:off x="4815972" y="477394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ZoneTexte 313"/>
            <p:cNvSpPr txBox="1"/>
            <p:nvPr/>
          </p:nvSpPr>
          <p:spPr>
            <a:xfrm>
              <a:off x="4697134" y="4913044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ZoneTexte 314"/>
            <p:cNvSpPr txBox="1"/>
            <p:nvPr/>
          </p:nvSpPr>
          <p:spPr>
            <a:xfrm>
              <a:off x="4583495" y="5042841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ZoneTexte 315"/>
            <p:cNvSpPr txBox="1"/>
            <p:nvPr/>
          </p:nvSpPr>
          <p:spPr>
            <a:xfrm>
              <a:off x="4459264" y="518480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ZoneTexte 316"/>
            <p:cNvSpPr txBox="1"/>
            <p:nvPr/>
          </p:nvSpPr>
          <p:spPr>
            <a:xfrm>
              <a:off x="5053246" y="449083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8" name="Groupe 317"/>
          <p:cNvGrpSpPr/>
          <p:nvPr/>
        </p:nvGrpSpPr>
        <p:grpSpPr>
          <a:xfrm>
            <a:off x="4097052" y="6922274"/>
            <a:ext cx="3568077" cy="1331913"/>
            <a:chOff x="2890640" y="3228726"/>
            <a:chExt cx="3568077" cy="1331913"/>
          </a:xfrm>
        </p:grpSpPr>
        <p:sp>
          <p:nvSpPr>
            <p:cNvPr id="319" name="ZoneTexte 318"/>
            <p:cNvSpPr txBox="1"/>
            <p:nvPr/>
          </p:nvSpPr>
          <p:spPr>
            <a:xfrm>
              <a:off x="2890640" y="322872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ZoneTexte 319"/>
            <p:cNvSpPr txBox="1"/>
            <p:nvPr/>
          </p:nvSpPr>
          <p:spPr>
            <a:xfrm>
              <a:off x="3050318" y="3294023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ZoneTexte 320"/>
            <p:cNvSpPr txBox="1"/>
            <p:nvPr/>
          </p:nvSpPr>
          <p:spPr>
            <a:xfrm>
              <a:off x="3246277" y="3361358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ZoneTexte 321"/>
            <p:cNvSpPr txBox="1"/>
            <p:nvPr/>
          </p:nvSpPr>
          <p:spPr>
            <a:xfrm>
              <a:off x="3460697" y="342592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ZoneTexte 322"/>
            <p:cNvSpPr txBox="1"/>
            <p:nvPr/>
          </p:nvSpPr>
          <p:spPr>
            <a:xfrm>
              <a:off x="3685055" y="349903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ZoneTexte 323"/>
            <p:cNvSpPr txBox="1"/>
            <p:nvPr/>
          </p:nvSpPr>
          <p:spPr>
            <a:xfrm>
              <a:off x="3864532" y="357728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ZoneTexte 324"/>
            <p:cNvSpPr txBox="1"/>
            <p:nvPr/>
          </p:nvSpPr>
          <p:spPr>
            <a:xfrm>
              <a:off x="4082444" y="365162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ZoneTexte 325"/>
            <p:cNvSpPr txBox="1"/>
            <p:nvPr/>
          </p:nvSpPr>
          <p:spPr>
            <a:xfrm>
              <a:off x="4304215" y="3717292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ZoneTexte 326"/>
            <p:cNvSpPr txBox="1"/>
            <p:nvPr/>
          </p:nvSpPr>
          <p:spPr>
            <a:xfrm>
              <a:off x="4532601" y="379301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ZoneTexte 327"/>
            <p:cNvSpPr txBox="1"/>
            <p:nvPr/>
          </p:nvSpPr>
          <p:spPr>
            <a:xfrm>
              <a:off x="4736786" y="386278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ZoneTexte 328"/>
            <p:cNvSpPr txBox="1"/>
            <p:nvPr/>
          </p:nvSpPr>
          <p:spPr>
            <a:xfrm>
              <a:off x="5204743" y="4006796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ZoneTexte 329"/>
            <p:cNvSpPr txBox="1"/>
            <p:nvPr/>
          </p:nvSpPr>
          <p:spPr>
            <a:xfrm>
              <a:off x="5452665" y="408300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ZoneTexte 330"/>
            <p:cNvSpPr txBox="1"/>
            <p:nvPr/>
          </p:nvSpPr>
          <p:spPr>
            <a:xfrm>
              <a:off x="5652835" y="4150812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ZoneTexte 331"/>
            <p:cNvSpPr txBox="1"/>
            <p:nvPr/>
          </p:nvSpPr>
          <p:spPr>
            <a:xfrm>
              <a:off x="5884903" y="4226831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ZoneTexte 332"/>
            <p:cNvSpPr txBox="1"/>
            <p:nvPr/>
          </p:nvSpPr>
          <p:spPr>
            <a:xfrm>
              <a:off x="6100927" y="42990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ZoneTexte 333"/>
            <p:cNvSpPr txBox="1"/>
            <p:nvPr/>
          </p:nvSpPr>
          <p:spPr>
            <a:xfrm>
              <a:off x="4966931" y="3934978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5" name="ZoneTexte 334"/>
          <p:cNvSpPr txBox="1"/>
          <p:nvPr/>
        </p:nvSpPr>
        <p:spPr>
          <a:xfrm>
            <a:off x="3936504" y="313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200" b="1" dirty="0">
              <a:latin typeface="Symbol" pitchFamily="18" charset="2"/>
            </a:endParaRPr>
          </a:p>
        </p:txBody>
      </p:sp>
      <p:pic>
        <p:nvPicPr>
          <p:cNvPr id="33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66" y="111761"/>
            <a:ext cx="5256000" cy="448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" name="ZoneTexte 336"/>
          <p:cNvSpPr txBox="1"/>
          <p:nvPr/>
        </p:nvSpPr>
        <p:spPr>
          <a:xfrm>
            <a:off x="4704028" y="851751"/>
            <a:ext cx="42769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Re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ZoneTexte 337"/>
          <p:cNvSpPr txBox="1"/>
          <p:nvPr/>
        </p:nvSpPr>
        <p:spPr>
          <a:xfrm>
            <a:off x="5214800" y="4586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0.73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9" name="Connecteur droit avec flèche 338"/>
          <p:cNvCxnSpPr/>
          <p:nvPr/>
        </p:nvCxnSpPr>
        <p:spPr>
          <a:xfrm>
            <a:off x="5640132" y="182685"/>
            <a:ext cx="3327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e 339"/>
          <p:cNvGrpSpPr/>
          <p:nvPr/>
        </p:nvGrpSpPr>
        <p:grpSpPr>
          <a:xfrm>
            <a:off x="7717943" y="2507935"/>
            <a:ext cx="1898719" cy="2184152"/>
            <a:chOff x="4459264" y="3262267"/>
            <a:chExt cx="1898719" cy="2184152"/>
          </a:xfrm>
        </p:grpSpPr>
        <p:sp>
          <p:nvSpPr>
            <p:cNvPr id="341" name="ZoneTexte 340"/>
            <p:cNvSpPr txBox="1"/>
            <p:nvPr/>
          </p:nvSpPr>
          <p:spPr>
            <a:xfrm>
              <a:off x="6096373" y="326226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6005041" y="3387410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ZoneTexte 342"/>
            <p:cNvSpPr txBox="1"/>
            <p:nvPr/>
          </p:nvSpPr>
          <p:spPr>
            <a:xfrm>
              <a:off x="5915459" y="350926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ZoneTexte 343"/>
            <p:cNvSpPr txBox="1"/>
            <p:nvPr/>
          </p:nvSpPr>
          <p:spPr>
            <a:xfrm>
              <a:off x="5814384" y="363241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5690283" y="3744649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5578626" y="3863948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86526" y="39853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5375912" y="4108660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5277321" y="4238112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159092" y="435999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933684" y="4634850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4815972" y="477394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4697134" y="4913044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583495" y="5042841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4459264" y="518480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5053246" y="449083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7" name="Groupe 356"/>
          <p:cNvGrpSpPr/>
          <p:nvPr/>
        </p:nvGrpSpPr>
        <p:grpSpPr>
          <a:xfrm>
            <a:off x="4090040" y="3455257"/>
            <a:ext cx="3568077" cy="1331913"/>
            <a:chOff x="2890640" y="3228726"/>
            <a:chExt cx="3568077" cy="1331913"/>
          </a:xfrm>
        </p:grpSpPr>
        <p:sp>
          <p:nvSpPr>
            <p:cNvPr id="358" name="ZoneTexte 357"/>
            <p:cNvSpPr txBox="1"/>
            <p:nvPr/>
          </p:nvSpPr>
          <p:spPr>
            <a:xfrm>
              <a:off x="2890640" y="322872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3050318" y="3294023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3246277" y="3361358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3460697" y="342592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685055" y="349903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864532" y="357728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4082444" y="365162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4304215" y="3717292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ZoneTexte 365"/>
            <p:cNvSpPr txBox="1"/>
            <p:nvPr/>
          </p:nvSpPr>
          <p:spPr>
            <a:xfrm>
              <a:off x="4532601" y="379301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ZoneTexte 366"/>
            <p:cNvSpPr txBox="1"/>
            <p:nvPr/>
          </p:nvSpPr>
          <p:spPr>
            <a:xfrm>
              <a:off x="4736786" y="386278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ZoneTexte 367"/>
            <p:cNvSpPr txBox="1"/>
            <p:nvPr/>
          </p:nvSpPr>
          <p:spPr>
            <a:xfrm>
              <a:off x="5204743" y="4006796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5452665" y="408300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ZoneTexte 369"/>
            <p:cNvSpPr txBox="1"/>
            <p:nvPr/>
          </p:nvSpPr>
          <p:spPr>
            <a:xfrm>
              <a:off x="5652835" y="4150812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ZoneTexte 370"/>
            <p:cNvSpPr txBox="1"/>
            <p:nvPr/>
          </p:nvSpPr>
          <p:spPr>
            <a:xfrm>
              <a:off x="5884903" y="4226831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ZoneTexte 371"/>
            <p:cNvSpPr txBox="1"/>
            <p:nvPr/>
          </p:nvSpPr>
          <p:spPr>
            <a:xfrm>
              <a:off x="6100927" y="42990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4966931" y="3934978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4" name="Groupe 373"/>
          <p:cNvGrpSpPr/>
          <p:nvPr/>
        </p:nvGrpSpPr>
        <p:grpSpPr>
          <a:xfrm>
            <a:off x="4096065" y="417302"/>
            <a:ext cx="5230162" cy="4149389"/>
            <a:chOff x="228749" y="3561487"/>
            <a:chExt cx="5230162" cy="4149389"/>
          </a:xfrm>
        </p:grpSpPr>
        <p:sp>
          <p:nvSpPr>
            <p:cNvPr id="375" name="ZoneTexte 374"/>
            <p:cNvSpPr txBox="1"/>
            <p:nvPr/>
          </p:nvSpPr>
          <p:spPr>
            <a:xfrm>
              <a:off x="2076106" y="356148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76" name="ZoneTexte 375"/>
            <p:cNvSpPr txBox="1"/>
            <p:nvPr/>
          </p:nvSpPr>
          <p:spPr>
            <a:xfrm>
              <a:off x="228749" y="630503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992880" y="614554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78" name="ZoneTexte 377"/>
            <p:cNvSpPr txBox="1"/>
            <p:nvPr/>
          </p:nvSpPr>
          <p:spPr>
            <a:xfrm>
              <a:off x="3630220" y="586814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79" name="ZoneTexte 378"/>
            <p:cNvSpPr txBox="1"/>
            <p:nvPr/>
          </p:nvSpPr>
          <p:spPr>
            <a:xfrm>
              <a:off x="3026012" y="634757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0" name="ZoneTexte 379"/>
            <p:cNvSpPr txBox="1"/>
            <p:nvPr/>
          </p:nvSpPr>
          <p:spPr>
            <a:xfrm>
              <a:off x="5197301" y="547862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1" name="ZoneTexte 380"/>
            <p:cNvSpPr txBox="1"/>
            <p:nvPr/>
          </p:nvSpPr>
          <p:spPr>
            <a:xfrm>
              <a:off x="3615548" y="743387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2" name="ZoneTexte 381"/>
            <p:cNvSpPr txBox="1"/>
            <p:nvPr/>
          </p:nvSpPr>
          <p:spPr>
            <a:xfrm>
              <a:off x="2533005" y="54254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</p:grpSp>
      <p:grpSp>
        <p:nvGrpSpPr>
          <p:cNvPr id="383" name="Groupe 382"/>
          <p:cNvGrpSpPr/>
          <p:nvPr/>
        </p:nvGrpSpPr>
        <p:grpSpPr>
          <a:xfrm>
            <a:off x="4751716" y="4887563"/>
            <a:ext cx="4114824" cy="2807371"/>
            <a:chOff x="884400" y="8031748"/>
            <a:chExt cx="4114824" cy="2807371"/>
          </a:xfrm>
        </p:grpSpPr>
        <p:sp>
          <p:nvSpPr>
            <p:cNvPr id="384" name="ZoneTexte 383"/>
            <p:cNvSpPr txBox="1"/>
            <p:nvPr/>
          </p:nvSpPr>
          <p:spPr>
            <a:xfrm>
              <a:off x="884400" y="882087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5" name="ZoneTexte 384"/>
            <p:cNvSpPr txBox="1"/>
            <p:nvPr/>
          </p:nvSpPr>
          <p:spPr>
            <a:xfrm>
              <a:off x="3109662" y="803174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6" name="ZoneTexte 385"/>
            <p:cNvSpPr txBox="1"/>
            <p:nvPr/>
          </p:nvSpPr>
          <p:spPr>
            <a:xfrm>
              <a:off x="4156659" y="1027126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7" name="ZoneTexte 386"/>
            <p:cNvSpPr txBox="1"/>
            <p:nvPr/>
          </p:nvSpPr>
          <p:spPr>
            <a:xfrm>
              <a:off x="1319400" y="102181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2468576" y="105621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89" name="ZoneTexte 388"/>
            <p:cNvSpPr txBox="1"/>
            <p:nvPr/>
          </p:nvSpPr>
          <p:spPr>
            <a:xfrm>
              <a:off x="4737614" y="964203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90" name="ZoneTexte 389"/>
            <p:cNvSpPr txBox="1"/>
            <p:nvPr/>
          </p:nvSpPr>
          <p:spPr>
            <a:xfrm>
              <a:off x="4159713" y="87488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391" name="ZoneTexte 390"/>
            <p:cNvSpPr txBox="1"/>
            <p:nvPr/>
          </p:nvSpPr>
          <p:spPr>
            <a:xfrm>
              <a:off x="1581679" y="87063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</p:grpSp>
      <p:sp>
        <p:nvSpPr>
          <p:cNvPr id="395" name="ZoneTexte 394"/>
          <p:cNvSpPr txBox="1"/>
          <p:nvPr/>
        </p:nvSpPr>
        <p:spPr>
          <a:xfrm>
            <a:off x="912168" y="5928682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matrix  </a:t>
            </a:r>
            <a:r>
              <a:rPr lang="fr-FR" sz="2000" dirty="0" smtClean="0">
                <a:latin typeface="Symbol" pitchFamily="18" charset="2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2000" dirty="0">
              <a:latin typeface="Symbol" pitchFamily="18" charset="2"/>
            </a:endParaRPr>
          </a:p>
        </p:txBody>
      </p:sp>
      <p:grpSp>
        <p:nvGrpSpPr>
          <p:cNvPr id="440" name="Groupe 439"/>
          <p:cNvGrpSpPr/>
          <p:nvPr/>
        </p:nvGrpSpPr>
        <p:grpSpPr>
          <a:xfrm>
            <a:off x="479615" y="20660"/>
            <a:ext cx="3672913" cy="4764264"/>
            <a:chOff x="8229501" y="176145"/>
            <a:chExt cx="3672913" cy="4764264"/>
          </a:xfrm>
        </p:grpSpPr>
        <p:grpSp>
          <p:nvGrpSpPr>
            <p:cNvPr id="397" name="Groupe 396"/>
            <p:cNvGrpSpPr/>
            <p:nvPr/>
          </p:nvGrpSpPr>
          <p:grpSpPr>
            <a:xfrm>
              <a:off x="8229501" y="176145"/>
              <a:ext cx="3672913" cy="4764264"/>
              <a:chOff x="1581687" y="2363"/>
              <a:chExt cx="3672913" cy="4764264"/>
            </a:xfrm>
          </p:grpSpPr>
          <p:pic>
            <p:nvPicPr>
              <p:cNvPr id="3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542" y="99553"/>
                <a:ext cx="3484119" cy="451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99" name="Groupe 398"/>
              <p:cNvGrpSpPr/>
              <p:nvPr/>
            </p:nvGrpSpPr>
            <p:grpSpPr>
              <a:xfrm>
                <a:off x="1891191" y="2363"/>
                <a:ext cx="671557" cy="276999"/>
                <a:chOff x="1891191" y="2363"/>
                <a:chExt cx="671557" cy="276999"/>
              </a:xfrm>
            </p:grpSpPr>
            <p:sp>
              <p:nvSpPr>
                <p:cNvPr id="431" name="ZoneTexte 430"/>
                <p:cNvSpPr txBox="1"/>
                <p:nvPr/>
              </p:nvSpPr>
              <p:spPr>
                <a:xfrm>
                  <a:off x="2079924" y="2363"/>
                  <a:ext cx="482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0.73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32" name="Connecteur droit avec flèche 431"/>
                <p:cNvCxnSpPr/>
                <p:nvPr/>
              </p:nvCxnSpPr>
              <p:spPr>
                <a:xfrm>
                  <a:off x="1891191" y="145037"/>
                  <a:ext cx="24414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e 399"/>
              <p:cNvGrpSpPr/>
              <p:nvPr/>
            </p:nvGrpSpPr>
            <p:grpSpPr>
              <a:xfrm>
                <a:off x="1581687" y="455859"/>
                <a:ext cx="3378627" cy="4106323"/>
                <a:chOff x="1581687" y="455859"/>
                <a:chExt cx="3378627" cy="4106323"/>
              </a:xfrm>
            </p:grpSpPr>
            <p:sp>
              <p:nvSpPr>
                <p:cNvPr id="421" name="ZoneTexte 420"/>
                <p:cNvSpPr txBox="1"/>
                <p:nvPr/>
              </p:nvSpPr>
              <p:spPr>
                <a:xfrm>
                  <a:off x="1581687" y="45585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2" name="ZoneTexte 421"/>
                <p:cNvSpPr txBox="1"/>
                <p:nvPr/>
              </p:nvSpPr>
              <p:spPr>
                <a:xfrm>
                  <a:off x="3639610" y="1779335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3" name="ZoneTexte 422"/>
                <p:cNvSpPr txBox="1"/>
                <p:nvPr/>
              </p:nvSpPr>
              <p:spPr>
                <a:xfrm>
                  <a:off x="4698704" y="235391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4" name="ZoneTexte 423"/>
                <p:cNvSpPr txBox="1"/>
                <p:nvPr/>
              </p:nvSpPr>
              <p:spPr>
                <a:xfrm>
                  <a:off x="2037056" y="2302502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5" name="ZoneTexte 424"/>
                <p:cNvSpPr txBox="1"/>
                <p:nvPr/>
              </p:nvSpPr>
              <p:spPr>
                <a:xfrm>
                  <a:off x="2601968" y="1481106"/>
                  <a:ext cx="2378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6" name="ZoneTexte 425"/>
                <p:cNvSpPr txBox="1"/>
                <p:nvPr/>
              </p:nvSpPr>
              <p:spPr>
                <a:xfrm>
                  <a:off x="3645790" y="3675965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7" name="ZoneTexte 426"/>
                <p:cNvSpPr txBox="1"/>
                <p:nvPr/>
              </p:nvSpPr>
              <p:spPr>
                <a:xfrm>
                  <a:off x="3093598" y="261284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8" name="ZoneTexte 427"/>
                <p:cNvSpPr txBox="1"/>
                <p:nvPr/>
              </p:nvSpPr>
              <p:spPr>
                <a:xfrm>
                  <a:off x="2527444" y="3229692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29" name="ZoneTexte 428"/>
                <p:cNvSpPr txBox="1"/>
                <p:nvPr/>
              </p:nvSpPr>
              <p:spPr>
                <a:xfrm>
                  <a:off x="3064175" y="4285183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30" name="ZoneTexte 429"/>
                <p:cNvSpPr txBox="1"/>
                <p:nvPr/>
              </p:nvSpPr>
              <p:spPr>
                <a:xfrm>
                  <a:off x="4218645" y="3053601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</p:grpSp>
          <p:grpSp>
            <p:nvGrpSpPr>
              <p:cNvPr id="401" name="Groupe 400"/>
              <p:cNvGrpSpPr/>
              <p:nvPr/>
            </p:nvGrpSpPr>
            <p:grpSpPr>
              <a:xfrm>
                <a:off x="1826110" y="1273982"/>
                <a:ext cx="3428490" cy="3492645"/>
                <a:chOff x="1836384" y="1212338"/>
                <a:chExt cx="3428490" cy="3492645"/>
              </a:xfrm>
            </p:grpSpPr>
            <p:grpSp>
              <p:nvGrpSpPr>
                <p:cNvPr id="402" name="Groupe 401"/>
                <p:cNvGrpSpPr/>
                <p:nvPr/>
              </p:nvGrpSpPr>
              <p:grpSpPr>
                <a:xfrm>
                  <a:off x="3356537" y="2505442"/>
                  <a:ext cx="1908337" cy="2199541"/>
                  <a:chOff x="4459264" y="3262267"/>
                  <a:chExt cx="1908337" cy="2199541"/>
                </a:xfrm>
              </p:grpSpPr>
              <p:sp>
                <p:nvSpPr>
                  <p:cNvPr id="405" name="ZoneTexte 404"/>
                  <p:cNvSpPr txBox="1"/>
                  <p:nvPr/>
                </p:nvSpPr>
                <p:spPr>
                  <a:xfrm>
                    <a:off x="6096373" y="3262267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6" name="ZoneTexte 405"/>
                  <p:cNvSpPr txBox="1"/>
                  <p:nvPr/>
                </p:nvSpPr>
                <p:spPr>
                  <a:xfrm>
                    <a:off x="6005041" y="3387410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7" name="ZoneTexte 406"/>
                  <p:cNvSpPr txBox="1"/>
                  <p:nvPr/>
                </p:nvSpPr>
                <p:spPr>
                  <a:xfrm>
                    <a:off x="5915459" y="3509267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8" name="ZoneTexte 407"/>
                  <p:cNvSpPr txBox="1"/>
                  <p:nvPr/>
                </p:nvSpPr>
                <p:spPr>
                  <a:xfrm>
                    <a:off x="5814384" y="3632412"/>
                    <a:ext cx="3225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IZ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9" name="ZoneTexte 408"/>
                  <p:cNvSpPr txBox="1"/>
                  <p:nvPr/>
                </p:nvSpPr>
                <p:spPr>
                  <a:xfrm>
                    <a:off x="5690283" y="3744649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" name="ZoneTexte 409"/>
                  <p:cNvSpPr txBox="1"/>
                  <p:nvPr/>
                </p:nvSpPr>
                <p:spPr>
                  <a:xfrm>
                    <a:off x="5578626" y="3863948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1" name="ZoneTexte 410"/>
                  <p:cNvSpPr txBox="1"/>
                  <p:nvPr/>
                </p:nvSpPr>
                <p:spPr>
                  <a:xfrm>
                    <a:off x="5486526" y="398539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2" name="ZoneTexte 411"/>
                  <p:cNvSpPr txBox="1"/>
                  <p:nvPr/>
                </p:nvSpPr>
                <p:spPr>
                  <a:xfrm>
                    <a:off x="5375912" y="4108660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XZ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3" name="ZoneTexte 412"/>
                  <p:cNvSpPr txBox="1"/>
                  <p:nvPr/>
                </p:nvSpPr>
                <p:spPr>
                  <a:xfrm>
                    <a:off x="5277321" y="4238112"/>
                    <a:ext cx="33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4" name="ZoneTexte 413"/>
                  <p:cNvSpPr txBox="1"/>
                  <p:nvPr/>
                </p:nvSpPr>
                <p:spPr>
                  <a:xfrm>
                    <a:off x="5159092" y="4359994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5" name="ZoneTexte 414"/>
                  <p:cNvSpPr txBox="1"/>
                  <p:nvPr/>
                </p:nvSpPr>
                <p:spPr>
                  <a:xfrm>
                    <a:off x="4933684" y="4634850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6" name="ZoneTexte 415"/>
                  <p:cNvSpPr txBox="1"/>
                  <p:nvPr/>
                </p:nvSpPr>
                <p:spPr>
                  <a:xfrm>
                    <a:off x="4815972" y="4773947"/>
                    <a:ext cx="3225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ZI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7" name="ZoneTexte 416"/>
                  <p:cNvSpPr txBox="1"/>
                  <p:nvPr/>
                </p:nvSpPr>
                <p:spPr>
                  <a:xfrm>
                    <a:off x="4697134" y="4913044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ZX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8" name="ZoneTexte 417"/>
                  <p:cNvSpPr txBox="1"/>
                  <p:nvPr/>
                </p:nvSpPr>
                <p:spPr>
                  <a:xfrm>
                    <a:off x="4583495" y="5042841"/>
                    <a:ext cx="3818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9" name="ZoneTexte 418"/>
                  <p:cNvSpPr txBox="1"/>
                  <p:nvPr/>
                </p:nvSpPr>
                <p:spPr>
                  <a:xfrm>
                    <a:off x="4459264" y="5184809"/>
                    <a:ext cx="3738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ZZ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" name="ZoneTexte 419"/>
                  <p:cNvSpPr txBox="1"/>
                  <p:nvPr/>
                </p:nvSpPr>
                <p:spPr>
                  <a:xfrm>
                    <a:off x="5053246" y="4490834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Arial" pitchFamily="34" charset="0"/>
                        <a:cs typeface="Arial" pitchFamily="34" charset="0"/>
                      </a:rPr>
                      <a:t>YY</a:t>
                    </a:r>
                    <a:endParaRPr lang="fr-FR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03" name="ZoneTexte 402"/>
                <p:cNvSpPr txBox="1"/>
                <p:nvPr/>
              </p:nvSpPr>
              <p:spPr>
                <a:xfrm>
                  <a:off x="4768176" y="2023019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4" name="ZoneTexte 403"/>
                <p:cNvSpPr txBox="1"/>
                <p:nvPr/>
              </p:nvSpPr>
              <p:spPr>
                <a:xfrm>
                  <a:off x="1836384" y="1212338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33" name="Groupe 432"/>
            <p:cNvGrpSpPr/>
            <p:nvPr/>
          </p:nvGrpSpPr>
          <p:grpSpPr>
            <a:xfrm>
              <a:off x="9808240" y="284493"/>
              <a:ext cx="1702399" cy="1220929"/>
              <a:chOff x="199153" y="36082"/>
              <a:chExt cx="1702399" cy="1220929"/>
            </a:xfrm>
          </p:grpSpPr>
          <p:pic>
            <p:nvPicPr>
              <p:cNvPr id="434" name="Picture 3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92" t="10558" r="14033" b="22417"/>
              <a:stretch/>
            </p:blipFill>
            <p:spPr bwMode="auto">
              <a:xfrm>
                <a:off x="355763" y="204609"/>
                <a:ext cx="1311447" cy="811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35" name="Groupe 434"/>
              <p:cNvGrpSpPr/>
              <p:nvPr/>
            </p:nvGrpSpPr>
            <p:grpSpPr>
              <a:xfrm>
                <a:off x="199153" y="36082"/>
                <a:ext cx="1702399" cy="1220929"/>
                <a:chOff x="3223993" y="738687"/>
                <a:chExt cx="1702399" cy="1220929"/>
              </a:xfrm>
            </p:grpSpPr>
            <p:sp>
              <p:nvSpPr>
                <p:cNvPr id="436" name="ZoneTexte 435"/>
                <p:cNvSpPr txBox="1"/>
                <p:nvPr/>
              </p:nvSpPr>
              <p:spPr>
                <a:xfrm>
                  <a:off x="3223993" y="922228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p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437" name="ZoneTexte 436"/>
                <p:cNvSpPr txBox="1"/>
                <p:nvPr/>
              </p:nvSpPr>
              <p:spPr>
                <a:xfrm>
                  <a:off x="4656766" y="1442005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8" name="ZoneTexte 437"/>
                <p:cNvSpPr txBox="1"/>
                <p:nvPr/>
              </p:nvSpPr>
              <p:spPr>
                <a:xfrm>
                  <a:off x="4199245" y="738687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p</a:t>
                  </a:r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/2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9" name="ZoneTexte 438"/>
                <p:cNvSpPr txBox="1"/>
                <p:nvPr/>
              </p:nvSpPr>
              <p:spPr>
                <a:xfrm>
                  <a:off x="3346154" y="1682617"/>
                  <a:ext cx="482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-p</a:t>
                  </a:r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/2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395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324</Words>
  <Application>Microsoft Office PowerPoint</Application>
  <PresentationFormat>A3 (297 x 420 mm)</PresentationFormat>
  <Paragraphs>277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VION Denis</cp:lastModifiedBy>
  <cp:revision>20</cp:revision>
  <cp:lastPrinted>2011-12-08T13:45:10Z</cp:lastPrinted>
  <dcterms:created xsi:type="dcterms:W3CDTF">2011-12-06T16:22:52Z</dcterms:created>
  <dcterms:modified xsi:type="dcterms:W3CDTF">2011-12-08T13:45:43Z</dcterms:modified>
</cp:coreProperties>
</file>