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4" r:id="rId2"/>
    <p:sldId id="275" r:id="rId3"/>
  </p:sldIdLst>
  <p:sldSz cx="6858000" cy="9144000" type="screen4x3"/>
  <p:notesSz cx="7099300" cy="102346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8000"/>
    <a:srgbClr val="006600"/>
    <a:srgbClr val="FF00FF"/>
    <a:srgbClr val="000099"/>
    <a:srgbClr val="0000CC"/>
    <a:srgbClr val="800080"/>
    <a:srgbClr val="990099"/>
    <a:srgbClr val="9900CC"/>
    <a:srgbClr val="9900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4628" autoAdjust="0"/>
  </p:normalViewPr>
  <p:slideViewPr>
    <p:cSldViewPr>
      <p:cViewPr>
        <p:scale>
          <a:sx n="82" d="100"/>
          <a:sy n="82" d="100"/>
        </p:scale>
        <p:origin x="-1398" y="-3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3C607-D5C6-460F-ABCB-0059D4BB695D}" type="datetimeFigureOut">
              <a:rPr lang="fr-FR" smtClean="0"/>
              <a:pPr/>
              <a:t>17/01/2012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8AED1-8555-49B8-AF96-6372A2B3F5C3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248702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3C607-D5C6-460F-ABCB-0059D4BB695D}" type="datetimeFigureOut">
              <a:rPr lang="fr-FR" smtClean="0"/>
              <a:pPr/>
              <a:t>17/01/2012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8AED1-8555-49B8-AF96-6372A2B3F5C3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621214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3C607-D5C6-460F-ABCB-0059D4BB695D}" type="datetimeFigureOut">
              <a:rPr lang="fr-FR" smtClean="0"/>
              <a:pPr/>
              <a:t>17/01/2012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8AED1-8555-49B8-AF96-6372A2B3F5C3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086161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3C607-D5C6-460F-ABCB-0059D4BB695D}" type="datetimeFigureOut">
              <a:rPr lang="fr-FR" smtClean="0"/>
              <a:pPr/>
              <a:t>17/01/2012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8AED1-8555-49B8-AF96-6372A2B3F5C3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591658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3C607-D5C6-460F-ABCB-0059D4BB695D}" type="datetimeFigureOut">
              <a:rPr lang="fr-FR" smtClean="0"/>
              <a:pPr/>
              <a:t>17/01/2012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8AED1-8555-49B8-AF96-6372A2B3F5C3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899479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3C607-D5C6-460F-ABCB-0059D4BB695D}" type="datetimeFigureOut">
              <a:rPr lang="fr-FR" smtClean="0"/>
              <a:pPr/>
              <a:t>17/01/2012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8AED1-8555-49B8-AF96-6372A2B3F5C3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935118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3C607-D5C6-460F-ABCB-0059D4BB695D}" type="datetimeFigureOut">
              <a:rPr lang="fr-FR" smtClean="0"/>
              <a:pPr/>
              <a:t>17/01/2012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8AED1-8555-49B8-AF96-6372A2B3F5C3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393182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3C607-D5C6-460F-ABCB-0059D4BB695D}" type="datetimeFigureOut">
              <a:rPr lang="fr-FR" smtClean="0"/>
              <a:pPr/>
              <a:t>17/01/2012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8AED1-8555-49B8-AF96-6372A2B3F5C3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008733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3C607-D5C6-460F-ABCB-0059D4BB695D}" type="datetimeFigureOut">
              <a:rPr lang="fr-FR" smtClean="0"/>
              <a:pPr/>
              <a:t>17/01/2012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8AED1-8555-49B8-AF96-6372A2B3F5C3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844173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3C607-D5C6-460F-ABCB-0059D4BB695D}" type="datetimeFigureOut">
              <a:rPr lang="fr-FR" smtClean="0"/>
              <a:pPr/>
              <a:t>17/01/2012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8AED1-8555-49B8-AF96-6372A2B3F5C3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902695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3C607-D5C6-460F-ABCB-0059D4BB695D}" type="datetimeFigureOut">
              <a:rPr lang="fr-FR" smtClean="0"/>
              <a:pPr/>
              <a:t>17/01/2012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8AED1-8555-49B8-AF96-6372A2B3F5C3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554822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83C607-D5C6-460F-ABCB-0059D4BB695D}" type="datetimeFigureOut">
              <a:rPr lang="fr-FR" smtClean="0"/>
              <a:pPr/>
              <a:t>17/01/2012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C8AED1-8555-49B8-AF96-6372A2B3F5C3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419802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051634853"/>
              </p:ext>
            </p:extLst>
          </p:nvPr>
        </p:nvGraphicFramePr>
        <p:xfrm>
          <a:off x="1084265" y="251520"/>
          <a:ext cx="2360635" cy="2372832"/>
        </p:xfrm>
        <a:graphic>
          <a:graphicData uri="http://schemas.openxmlformats.org/presentationml/2006/ole">
            <p:oleObj spid="_x0000_s50178" name="Graph" r:id="rId3" imgW="3065760" imgH="3081600" progId="Origin50.Graph">
              <p:embed/>
            </p:oleObj>
          </a:graphicData>
        </a:graphic>
      </p:graphicFrame>
      <p:sp>
        <p:nvSpPr>
          <p:cNvPr id="16" name="ZoneTexte 15"/>
          <p:cNvSpPr txBox="1"/>
          <p:nvPr/>
        </p:nvSpPr>
        <p:spPr>
          <a:xfrm rot="16200000">
            <a:off x="85086" y="1382665"/>
            <a:ext cx="16562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 smtClean="0">
                <a:latin typeface="Arial" pitchFamily="34" charset="0"/>
                <a:cs typeface="Arial" pitchFamily="34" charset="0"/>
              </a:rPr>
              <a:t>frequency</a:t>
            </a:r>
            <a:r>
              <a:rPr lang="fr-FR" sz="1400" dirty="0" smtClean="0">
                <a:latin typeface="Arial" pitchFamily="34" charset="0"/>
                <a:cs typeface="Arial" pitchFamily="34" charset="0"/>
              </a:rPr>
              <a:t> (GHz</a:t>
            </a:r>
            <a:r>
              <a:rPr lang="fr-FR" sz="1400" dirty="0">
                <a:latin typeface="Arial" pitchFamily="34" charset="0"/>
                <a:cs typeface="Arial" pitchFamily="34" charset="0"/>
              </a:rPr>
              <a:t>) </a:t>
            </a:r>
            <a:r>
              <a:rPr lang="fr-FR" sz="1400" dirty="0" smtClean="0">
                <a:latin typeface="Arial" pitchFamily="34" charset="0"/>
                <a:cs typeface="Arial" pitchFamily="34" charset="0"/>
              </a:rPr>
              <a:t> </a:t>
            </a:r>
            <a:endParaRPr lang="fr-FR" sz="1400" baseline="-25000" dirty="0"/>
          </a:p>
        </p:txBody>
      </p:sp>
      <p:sp>
        <p:nvSpPr>
          <p:cNvPr id="374" name="ZoneTexte 373"/>
          <p:cNvSpPr txBox="1"/>
          <p:nvPr/>
        </p:nvSpPr>
        <p:spPr>
          <a:xfrm>
            <a:off x="1948894" y="2588791"/>
            <a:ext cx="5584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 smtClean="0">
                <a:solidFill>
                  <a:srgbClr val="FF0000"/>
                </a:solidFill>
                <a:latin typeface="Symbol" pitchFamily="18" charset="2"/>
              </a:rPr>
              <a:t>f</a:t>
            </a:r>
            <a:r>
              <a:rPr lang="fr-FR" sz="1400" baseline="-250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I,II</a:t>
            </a:r>
            <a:r>
              <a:rPr lang="fr-FR" sz="1400" dirty="0" smtClean="0">
                <a:solidFill>
                  <a:srgbClr val="FF0000"/>
                </a:solidFill>
                <a:latin typeface="Symbol" pitchFamily="18" charset="2"/>
              </a:rPr>
              <a:t>/f</a:t>
            </a:r>
            <a:r>
              <a:rPr lang="fr-FR" sz="1400" baseline="-25000" dirty="0" smtClean="0">
                <a:solidFill>
                  <a:srgbClr val="FF0000"/>
                </a:solidFill>
                <a:latin typeface="Symbol" pitchFamily="18" charset="2"/>
              </a:rPr>
              <a:t>0</a:t>
            </a:r>
            <a:endParaRPr lang="fr-FR" sz="1400" baseline="-25000" dirty="0">
              <a:solidFill>
                <a:srgbClr val="FF0000"/>
              </a:solidFill>
            </a:endParaRPr>
          </a:p>
        </p:txBody>
      </p:sp>
      <p:sp>
        <p:nvSpPr>
          <p:cNvPr id="358" name="ZoneTexte 357"/>
          <p:cNvSpPr txBox="1"/>
          <p:nvPr/>
        </p:nvSpPr>
        <p:spPr>
          <a:xfrm>
            <a:off x="1771782" y="656865"/>
            <a:ext cx="3690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 smtClean="0">
                <a:solidFill>
                  <a:srgbClr val="008000"/>
                </a:solidFill>
                <a:latin typeface="Symbol" pitchFamily="18" charset="2"/>
              </a:rPr>
              <a:t>n</a:t>
            </a:r>
            <a:r>
              <a:rPr lang="fr-FR" sz="1600" baseline="-25000" dirty="0" err="1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II</a:t>
            </a:r>
            <a:endParaRPr lang="fr-FR" sz="1600" baseline="-25000" dirty="0">
              <a:solidFill>
                <a:srgbClr val="008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60" name="ZoneTexte 359"/>
          <p:cNvSpPr txBox="1"/>
          <p:nvPr/>
        </p:nvSpPr>
        <p:spPr>
          <a:xfrm>
            <a:off x="1250297" y="917063"/>
            <a:ext cx="3305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 smtClean="0">
                <a:solidFill>
                  <a:srgbClr val="008000"/>
                </a:solidFill>
                <a:latin typeface="Symbol" pitchFamily="18" charset="2"/>
              </a:rPr>
              <a:t>n</a:t>
            </a:r>
            <a:r>
              <a:rPr lang="fr-FR" sz="1600" baseline="-25000" dirty="0" err="1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I</a:t>
            </a:r>
            <a:endParaRPr lang="fr-FR" sz="1600" baseline="-25000" dirty="0">
              <a:solidFill>
                <a:srgbClr val="008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62" name="ZoneTexte 361"/>
          <p:cNvSpPr txBox="1"/>
          <p:nvPr/>
        </p:nvSpPr>
        <p:spPr>
          <a:xfrm>
            <a:off x="2673799" y="1444440"/>
            <a:ext cx="4683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 smtClean="0">
                <a:solidFill>
                  <a:srgbClr val="0000FF"/>
                </a:solidFill>
                <a:latin typeface="Symbol" pitchFamily="18" charset="2"/>
              </a:rPr>
              <a:t>n</a:t>
            </a:r>
            <a:r>
              <a:rPr lang="fr-FR" sz="1600" baseline="-25000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R</a:t>
            </a:r>
            <a:r>
              <a:rPr lang="fr-FR" sz="1600" baseline="30000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II</a:t>
            </a:r>
            <a:endParaRPr lang="fr-FR" sz="1600" baseline="-25000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63" name="ZoneTexte 362"/>
          <p:cNvSpPr txBox="1"/>
          <p:nvPr/>
        </p:nvSpPr>
        <p:spPr>
          <a:xfrm>
            <a:off x="2658712" y="1101741"/>
            <a:ext cx="4299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 smtClean="0">
                <a:solidFill>
                  <a:srgbClr val="0000FF"/>
                </a:solidFill>
                <a:latin typeface="Symbol" pitchFamily="18" charset="2"/>
              </a:rPr>
              <a:t>n</a:t>
            </a:r>
            <a:r>
              <a:rPr lang="fr-FR" sz="1600" baseline="-25000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R</a:t>
            </a:r>
            <a:r>
              <a:rPr lang="fr-FR" sz="1600" baseline="30000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I</a:t>
            </a:r>
            <a:endParaRPr lang="fr-FR" sz="1600" baseline="-25000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5" name="Connecteur droit 14"/>
          <p:cNvCxnSpPr/>
          <p:nvPr/>
        </p:nvCxnSpPr>
        <p:spPr>
          <a:xfrm>
            <a:off x="2454633" y="2185689"/>
            <a:ext cx="79328" cy="0"/>
          </a:xfrm>
          <a:prstGeom prst="line">
            <a:avLst/>
          </a:prstGeom>
          <a:ln w="31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e 29"/>
          <p:cNvGrpSpPr/>
          <p:nvPr/>
        </p:nvGrpSpPr>
        <p:grpSpPr>
          <a:xfrm>
            <a:off x="3110914" y="402611"/>
            <a:ext cx="2723866" cy="2391435"/>
            <a:chOff x="2391868" y="3481484"/>
            <a:chExt cx="2723866" cy="2391435"/>
          </a:xfrm>
        </p:grpSpPr>
        <p:pic>
          <p:nvPicPr>
            <p:cNvPr id="4120" name="Picture 24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91868" y="3481484"/>
              <a:ext cx="2608477" cy="23914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44" name="Groupe 27"/>
            <p:cNvGrpSpPr/>
            <p:nvPr/>
          </p:nvGrpSpPr>
          <p:grpSpPr>
            <a:xfrm>
              <a:off x="4583216" y="3685867"/>
              <a:ext cx="532518" cy="1594924"/>
              <a:chOff x="4583216" y="3685867"/>
              <a:chExt cx="532518" cy="1594924"/>
            </a:xfrm>
          </p:grpSpPr>
          <p:sp>
            <p:nvSpPr>
              <p:cNvPr id="354" name="ZoneTexte 353"/>
              <p:cNvSpPr txBox="1"/>
              <p:nvPr/>
            </p:nvSpPr>
            <p:spPr>
              <a:xfrm>
                <a:off x="4583216" y="4132528"/>
                <a:ext cx="5325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sz="1400" dirty="0" smtClean="0">
                    <a:latin typeface="Arial" pitchFamily="34" charset="0"/>
                    <a:cs typeface="Arial" pitchFamily="34" charset="0"/>
                  </a:rPr>
                  <a:t>5.14</a:t>
                </a:r>
                <a:endParaRPr lang="fr-FR" sz="14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55" name="ZoneTexte 354"/>
              <p:cNvSpPr txBox="1"/>
              <p:nvPr/>
            </p:nvSpPr>
            <p:spPr>
              <a:xfrm>
                <a:off x="4583216" y="4973014"/>
                <a:ext cx="5325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sz="1400" dirty="0" smtClean="0">
                    <a:latin typeface="Arial" pitchFamily="34" charset="0"/>
                    <a:cs typeface="Arial" pitchFamily="34" charset="0"/>
                  </a:rPr>
                  <a:t>5.10</a:t>
                </a:r>
                <a:endParaRPr lang="fr-FR" sz="14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56" name="ZoneTexte 355"/>
              <p:cNvSpPr txBox="1"/>
              <p:nvPr/>
            </p:nvSpPr>
            <p:spPr>
              <a:xfrm>
                <a:off x="4583216" y="4562746"/>
                <a:ext cx="5325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sz="1400" dirty="0" smtClean="0">
                    <a:latin typeface="Arial" pitchFamily="34" charset="0"/>
                    <a:cs typeface="Arial" pitchFamily="34" charset="0"/>
                  </a:rPr>
                  <a:t>5.12</a:t>
                </a:r>
                <a:endParaRPr lang="fr-FR" sz="14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57" name="ZoneTexte 356"/>
              <p:cNvSpPr txBox="1"/>
              <p:nvPr/>
            </p:nvSpPr>
            <p:spPr>
              <a:xfrm>
                <a:off x="4583216" y="3685867"/>
                <a:ext cx="5325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sz="1400" dirty="0" smtClean="0">
                    <a:latin typeface="Arial" pitchFamily="34" charset="0"/>
                    <a:cs typeface="Arial" pitchFamily="34" charset="0"/>
                  </a:rPr>
                  <a:t>5.16</a:t>
                </a:r>
                <a:endParaRPr lang="fr-FR" sz="1400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45" name="Groupe 28"/>
            <p:cNvGrpSpPr/>
            <p:nvPr/>
          </p:nvGrpSpPr>
          <p:grpSpPr>
            <a:xfrm>
              <a:off x="3057310" y="5503688"/>
              <a:ext cx="1264386" cy="307777"/>
              <a:chOff x="3057310" y="5503688"/>
              <a:chExt cx="1264386" cy="307777"/>
            </a:xfrm>
          </p:grpSpPr>
          <p:sp>
            <p:nvSpPr>
              <p:cNvPr id="343" name="ZoneTexte 342"/>
              <p:cNvSpPr txBox="1"/>
              <p:nvPr/>
            </p:nvSpPr>
            <p:spPr>
              <a:xfrm>
                <a:off x="3057310" y="5503688"/>
                <a:ext cx="63190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sz="1400" dirty="0" smtClean="0">
                    <a:solidFill>
                      <a:srgbClr val="FF0000"/>
                    </a:solidFill>
                    <a:latin typeface="Arial" pitchFamily="34" charset="0"/>
                    <a:cs typeface="Arial" pitchFamily="34" charset="0"/>
                  </a:rPr>
                  <a:t>0.376</a:t>
                </a:r>
                <a:endParaRPr lang="fr-FR" sz="1400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61" name="ZoneTexte 360"/>
              <p:cNvSpPr txBox="1"/>
              <p:nvPr/>
            </p:nvSpPr>
            <p:spPr>
              <a:xfrm>
                <a:off x="3689792" y="5503688"/>
                <a:ext cx="63190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sz="1400" dirty="0" smtClean="0">
                    <a:solidFill>
                      <a:srgbClr val="FF0000"/>
                    </a:solidFill>
                    <a:latin typeface="Arial" pitchFamily="34" charset="0"/>
                    <a:cs typeface="Arial" pitchFamily="34" charset="0"/>
                  </a:rPr>
                  <a:t>0.379</a:t>
                </a:r>
                <a:endParaRPr lang="fr-FR" sz="1400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cxnSp>
          <p:nvCxnSpPr>
            <p:cNvPr id="366" name="Connecteur droit 365"/>
            <p:cNvCxnSpPr/>
            <p:nvPr/>
          </p:nvCxnSpPr>
          <p:spPr>
            <a:xfrm flipH="1">
              <a:off x="2712749" y="5538607"/>
              <a:ext cx="49904" cy="0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eur droit 19"/>
            <p:cNvCxnSpPr/>
            <p:nvPr/>
          </p:nvCxnSpPr>
          <p:spPr>
            <a:xfrm flipV="1">
              <a:off x="2513146" y="3658378"/>
              <a:ext cx="199603" cy="1590781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Connecteur droit 369"/>
            <p:cNvCxnSpPr/>
            <p:nvPr/>
          </p:nvCxnSpPr>
          <p:spPr>
            <a:xfrm flipH="1">
              <a:off x="2455087" y="5246583"/>
              <a:ext cx="58059" cy="0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Connecteur droit 370"/>
            <p:cNvCxnSpPr/>
            <p:nvPr/>
          </p:nvCxnSpPr>
          <p:spPr>
            <a:xfrm flipH="1">
              <a:off x="2455087" y="5277116"/>
              <a:ext cx="49904" cy="0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Connecteur droit 371"/>
            <p:cNvCxnSpPr/>
            <p:nvPr/>
          </p:nvCxnSpPr>
          <p:spPr>
            <a:xfrm>
              <a:off x="2513146" y="5282268"/>
              <a:ext cx="198414" cy="256339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Connecteur droit 218"/>
            <p:cNvCxnSpPr/>
            <p:nvPr/>
          </p:nvCxnSpPr>
          <p:spPr>
            <a:xfrm flipH="1">
              <a:off x="2711301" y="3657325"/>
              <a:ext cx="49904" cy="0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e 11"/>
          <p:cNvGrpSpPr/>
          <p:nvPr/>
        </p:nvGrpSpPr>
        <p:grpSpPr>
          <a:xfrm>
            <a:off x="1171347" y="2424816"/>
            <a:ext cx="2182993" cy="307777"/>
            <a:chOff x="452300" y="5503688"/>
            <a:chExt cx="2182993" cy="307777"/>
          </a:xfrm>
        </p:grpSpPr>
        <p:sp>
          <p:nvSpPr>
            <p:cNvPr id="220" name="ZoneTexte 219"/>
            <p:cNvSpPr txBox="1"/>
            <p:nvPr/>
          </p:nvSpPr>
          <p:spPr>
            <a:xfrm>
              <a:off x="452300" y="5503688"/>
              <a:ext cx="4331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1400" dirty="0" smtClean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0.0</a:t>
              </a:r>
              <a:endParaRPr lang="fr-FR" sz="14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1" name="ZoneTexte 220"/>
            <p:cNvSpPr txBox="1"/>
            <p:nvPr/>
          </p:nvSpPr>
          <p:spPr>
            <a:xfrm>
              <a:off x="996272" y="5503688"/>
              <a:ext cx="4331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1400" dirty="0" smtClean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0.2</a:t>
              </a:r>
              <a:endParaRPr lang="fr-FR" sz="14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2" name="ZoneTexte 221"/>
            <p:cNvSpPr txBox="1"/>
            <p:nvPr/>
          </p:nvSpPr>
          <p:spPr>
            <a:xfrm>
              <a:off x="1569520" y="5503688"/>
              <a:ext cx="4331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1400" dirty="0" smtClean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0.4</a:t>
              </a:r>
              <a:endParaRPr lang="fr-FR" sz="14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3" name="ZoneTexte 222"/>
            <p:cNvSpPr txBox="1"/>
            <p:nvPr/>
          </p:nvSpPr>
          <p:spPr>
            <a:xfrm>
              <a:off x="2202161" y="5503688"/>
              <a:ext cx="4331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1400" dirty="0" smtClean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0.6</a:t>
              </a:r>
              <a:endParaRPr lang="fr-FR" sz="14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47" name="Groupe 2"/>
          <p:cNvGrpSpPr/>
          <p:nvPr/>
        </p:nvGrpSpPr>
        <p:grpSpPr>
          <a:xfrm>
            <a:off x="1005434" y="825311"/>
            <a:ext cx="284052" cy="1561877"/>
            <a:chOff x="201717" y="3904183"/>
            <a:chExt cx="284052" cy="1561877"/>
          </a:xfrm>
        </p:grpSpPr>
        <p:sp>
          <p:nvSpPr>
            <p:cNvPr id="232" name="ZoneTexte 231"/>
            <p:cNvSpPr txBox="1"/>
            <p:nvPr/>
          </p:nvSpPr>
          <p:spPr>
            <a:xfrm>
              <a:off x="201717" y="3904183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1400" dirty="0" smtClean="0">
                  <a:latin typeface="Arial" pitchFamily="34" charset="0"/>
                  <a:cs typeface="Arial" pitchFamily="34" charset="0"/>
                </a:rPr>
                <a:t>8</a:t>
              </a:r>
              <a:endParaRPr lang="fr-FR" sz="14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3" name="ZoneTexte 232"/>
            <p:cNvSpPr txBox="1"/>
            <p:nvPr/>
          </p:nvSpPr>
          <p:spPr>
            <a:xfrm>
              <a:off x="201717" y="4282795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1400" dirty="0" smtClean="0">
                  <a:latin typeface="Arial" pitchFamily="34" charset="0"/>
                  <a:cs typeface="Arial" pitchFamily="34" charset="0"/>
                </a:rPr>
                <a:t>7</a:t>
              </a:r>
              <a:endParaRPr lang="fr-FR" sz="14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4" name="ZoneTexte 233"/>
            <p:cNvSpPr txBox="1"/>
            <p:nvPr/>
          </p:nvSpPr>
          <p:spPr>
            <a:xfrm>
              <a:off x="201717" y="4724593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1400" dirty="0">
                  <a:latin typeface="Arial" pitchFamily="34" charset="0"/>
                  <a:cs typeface="Arial" pitchFamily="34" charset="0"/>
                </a:rPr>
                <a:t>6</a:t>
              </a:r>
            </a:p>
          </p:txBody>
        </p:sp>
        <p:sp>
          <p:nvSpPr>
            <p:cNvPr id="238" name="ZoneTexte 237"/>
            <p:cNvSpPr txBox="1"/>
            <p:nvPr/>
          </p:nvSpPr>
          <p:spPr>
            <a:xfrm>
              <a:off x="201717" y="5158283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1400" dirty="0" smtClean="0">
                  <a:latin typeface="Arial" pitchFamily="34" charset="0"/>
                  <a:cs typeface="Arial" pitchFamily="34" charset="0"/>
                </a:rPr>
                <a:t>5</a:t>
              </a:r>
              <a:endParaRPr lang="fr-FR" sz="1400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40" name="ZoneTexte 239"/>
          <p:cNvSpPr txBox="1"/>
          <p:nvPr/>
        </p:nvSpPr>
        <p:spPr>
          <a:xfrm>
            <a:off x="4167958" y="2588791"/>
            <a:ext cx="5132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 smtClean="0">
                <a:solidFill>
                  <a:srgbClr val="FF0000"/>
                </a:solidFill>
                <a:latin typeface="Symbol" pitchFamily="18" charset="2"/>
              </a:rPr>
              <a:t>f</a:t>
            </a:r>
            <a:r>
              <a:rPr lang="fr-FR" sz="1400" baseline="-250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fr-FR" sz="1400" dirty="0" smtClean="0">
                <a:solidFill>
                  <a:srgbClr val="FF0000"/>
                </a:solidFill>
                <a:latin typeface="Symbol" pitchFamily="18" charset="2"/>
              </a:rPr>
              <a:t>/f</a:t>
            </a:r>
            <a:r>
              <a:rPr lang="fr-FR" sz="1400" baseline="-25000" dirty="0" smtClean="0">
                <a:solidFill>
                  <a:srgbClr val="FF0000"/>
                </a:solidFill>
                <a:latin typeface="Symbol" pitchFamily="18" charset="2"/>
              </a:rPr>
              <a:t>0</a:t>
            </a:r>
            <a:endParaRPr lang="fr-FR" sz="1400" baseline="-25000" dirty="0">
              <a:solidFill>
                <a:srgbClr val="FF0000"/>
              </a:solidFill>
            </a:endParaRPr>
          </a:p>
        </p:txBody>
      </p:sp>
      <p:sp>
        <p:nvSpPr>
          <p:cNvPr id="34" name="ZoneTexte 33"/>
          <p:cNvSpPr txBox="1"/>
          <p:nvPr/>
        </p:nvSpPr>
        <p:spPr>
          <a:xfrm>
            <a:off x="1948347" y="1997183"/>
            <a:ext cx="3960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M</a:t>
            </a:r>
            <a:r>
              <a:rPr lang="fr-FR" sz="1200" baseline="30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</a:t>
            </a:r>
            <a:endParaRPr lang="fr-FR" sz="1200" baseline="300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8" name="ZoneTexte 247"/>
          <p:cNvSpPr txBox="1"/>
          <p:nvPr/>
        </p:nvSpPr>
        <p:spPr>
          <a:xfrm>
            <a:off x="2124202" y="2049744"/>
            <a:ext cx="3960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</a:t>
            </a:r>
            <a:endParaRPr lang="fr-FR" sz="12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9" name="ZoneTexte 248"/>
          <p:cNvSpPr txBox="1"/>
          <p:nvPr/>
        </p:nvSpPr>
        <p:spPr>
          <a:xfrm>
            <a:off x="2418018" y="1701738"/>
            <a:ext cx="3960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R</a:t>
            </a:r>
            <a:r>
              <a:rPr lang="fr-FR" sz="1200" baseline="300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II</a:t>
            </a:r>
            <a:endParaRPr lang="fr-FR" sz="1200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6" name="ZoneTexte 245"/>
          <p:cNvSpPr txBox="1"/>
          <p:nvPr/>
        </p:nvSpPr>
        <p:spPr>
          <a:xfrm>
            <a:off x="1915798" y="1758299"/>
            <a:ext cx="3960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R</a:t>
            </a:r>
            <a:r>
              <a:rPr lang="fr-FR" sz="1200" baseline="300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I</a:t>
            </a:r>
            <a:endParaRPr lang="fr-FR" sz="1200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53" name="ZoneTexte 252"/>
          <p:cNvSpPr txBox="1"/>
          <p:nvPr/>
        </p:nvSpPr>
        <p:spPr>
          <a:xfrm>
            <a:off x="2572715" y="2018577"/>
            <a:ext cx="4460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M</a:t>
            </a:r>
            <a:r>
              <a:rPr lang="fr-FR" sz="1200" baseline="30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II</a:t>
            </a:r>
            <a:endParaRPr lang="fr-FR" sz="1200" baseline="300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55" name="Objet 5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257506427"/>
              </p:ext>
            </p:extLst>
          </p:nvPr>
        </p:nvGraphicFramePr>
        <p:xfrm>
          <a:off x="4296162" y="396169"/>
          <a:ext cx="771665" cy="2243168"/>
        </p:xfrm>
        <a:graphic>
          <a:graphicData uri="http://schemas.openxmlformats.org/presentationml/2006/ole">
            <p:oleObj spid="_x0000_s50179" name="Graph" r:id="rId5" imgW="2589120" imgH="2589120" progId="Origin50.Graph">
              <p:embed/>
            </p:oleObj>
          </a:graphicData>
        </a:graphic>
      </p:graphicFrame>
      <p:cxnSp>
        <p:nvCxnSpPr>
          <p:cNvPr id="250" name="Connecteur droit avec flèche 249"/>
          <p:cNvCxnSpPr/>
          <p:nvPr/>
        </p:nvCxnSpPr>
        <p:spPr>
          <a:xfrm>
            <a:off x="4921426" y="1439799"/>
            <a:ext cx="0" cy="178537"/>
          </a:xfrm>
          <a:prstGeom prst="straightConnector1">
            <a:avLst/>
          </a:prstGeom>
          <a:ln>
            <a:solidFill>
              <a:srgbClr val="FF00FF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1" name="ZoneTexte 250"/>
          <p:cNvSpPr txBox="1"/>
          <p:nvPr/>
        </p:nvSpPr>
        <p:spPr>
          <a:xfrm>
            <a:off x="4520667" y="897899"/>
            <a:ext cx="8515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>
                <a:solidFill>
                  <a:srgbClr val="FF00FF"/>
                </a:solidFill>
                <a:latin typeface="Arial" pitchFamily="34" charset="0"/>
                <a:cs typeface="Arial" pitchFamily="34" charset="0"/>
              </a:rPr>
              <a:t>2g =</a:t>
            </a:r>
          </a:p>
          <a:p>
            <a:r>
              <a:rPr lang="fr-FR" sz="1400" dirty="0" smtClean="0">
                <a:solidFill>
                  <a:srgbClr val="FF00FF"/>
                </a:solidFill>
                <a:latin typeface="Arial" pitchFamily="34" charset="0"/>
                <a:cs typeface="Arial" pitchFamily="34" charset="0"/>
              </a:rPr>
              <a:t>8.3 MHz</a:t>
            </a:r>
            <a:endParaRPr lang="fr-FR" sz="1400" baseline="-25000" dirty="0">
              <a:solidFill>
                <a:srgbClr val="FF00FF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90939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80728" y="539552"/>
            <a:ext cx="4934932" cy="1646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8" name="Groupe 17"/>
          <p:cNvGrpSpPr/>
          <p:nvPr/>
        </p:nvGrpSpPr>
        <p:grpSpPr>
          <a:xfrm>
            <a:off x="756395" y="612395"/>
            <a:ext cx="5130966" cy="1803057"/>
            <a:chOff x="44625" y="6383269"/>
            <a:chExt cx="5130966" cy="1803057"/>
          </a:xfrm>
        </p:grpSpPr>
        <p:sp>
          <p:nvSpPr>
            <p:cNvPr id="1969" name="ZoneTexte 1968"/>
            <p:cNvSpPr txBox="1"/>
            <p:nvPr/>
          </p:nvSpPr>
          <p:spPr>
            <a:xfrm>
              <a:off x="382155" y="7876121"/>
              <a:ext cx="284052" cy="2312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1400" dirty="0" smtClean="0">
                  <a:latin typeface="Arial" pitchFamily="34" charset="0"/>
                  <a:cs typeface="Arial" pitchFamily="34" charset="0"/>
                </a:rPr>
                <a:t>0</a:t>
              </a:r>
              <a:endParaRPr lang="fr-FR" sz="14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81" name="ZoneTexte 1380"/>
            <p:cNvSpPr txBox="1"/>
            <p:nvPr/>
          </p:nvSpPr>
          <p:spPr>
            <a:xfrm>
              <a:off x="1247684" y="7878549"/>
              <a:ext cx="383438" cy="2797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1400" dirty="0" smtClean="0">
                  <a:latin typeface="Arial" pitchFamily="34" charset="0"/>
                  <a:cs typeface="Arial" pitchFamily="34" charset="0"/>
                </a:rPr>
                <a:t>20</a:t>
              </a:r>
              <a:endParaRPr lang="fr-FR" sz="14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70" name="ZoneTexte 1969"/>
            <p:cNvSpPr txBox="1"/>
            <p:nvPr/>
          </p:nvSpPr>
          <p:spPr>
            <a:xfrm>
              <a:off x="1196752" y="6582843"/>
              <a:ext cx="111641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 err="1" smtClean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iSWAP</a:t>
              </a:r>
              <a:r>
                <a:rPr lang="fr-FR" sz="1200" dirty="0" smtClean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fr-FR" sz="1200" baseline="50000" dirty="0" smtClean="0">
                  <a:solidFill>
                    <a:srgbClr val="FF0000"/>
                  </a:solidFill>
                  <a:latin typeface="Symbol" pitchFamily="18" charset="2"/>
                  <a:cs typeface="Arial" pitchFamily="34" charset="0"/>
                </a:rPr>
                <a:t>a</a:t>
              </a:r>
            </a:p>
          </p:txBody>
        </p:sp>
        <p:sp>
          <p:nvSpPr>
            <p:cNvPr id="1384" name="ZoneTexte 1383"/>
            <p:cNvSpPr txBox="1"/>
            <p:nvPr/>
          </p:nvSpPr>
          <p:spPr>
            <a:xfrm>
              <a:off x="518879" y="6572795"/>
              <a:ext cx="4331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1200" dirty="0" smtClean="0">
                  <a:solidFill>
                    <a:srgbClr val="006600"/>
                  </a:solidFill>
                  <a:latin typeface="Arial" pitchFamily="34" charset="0"/>
                  <a:cs typeface="Arial" pitchFamily="34" charset="0"/>
                </a:rPr>
                <a:t>X,Y</a:t>
              </a:r>
            </a:p>
          </p:txBody>
        </p:sp>
        <p:sp>
          <p:nvSpPr>
            <p:cNvPr id="1385" name="ZoneTexte 1384"/>
            <p:cNvSpPr txBox="1"/>
            <p:nvPr/>
          </p:nvSpPr>
          <p:spPr>
            <a:xfrm>
              <a:off x="2622742" y="6587148"/>
              <a:ext cx="56938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 err="1" smtClean="0">
                  <a:solidFill>
                    <a:srgbClr val="006600"/>
                  </a:solidFill>
                  <a:latin typeface="Arial" pitchFamily="34" charset="0"/>
                  <a:cs typeface="Arial" pitchFamily="34" charset="0"/>
                </a:rPr>
                <a:t>tomo</a:t>
              </a:r>
              <a:r>
                <a:rPr lang="fr-FR" sz="1200" dirty="0" smtClean="0">
                  <a:solidFill>
                    <a:srgbClr val="006600"/>
                  </a:solidFill>
                  <a:latin typeface="Arial" pitchFamily="34" charset="0"/>
                  <a:cs typeface="Arial" pitchFamily="34" charset="0"/>
                </a:rPr>
                <a:t>.</a:t>
              </a:r>
              <a:endParaRPr lang="fr-FR" sz="1200" dirty="0">
                <a:solidFill>
                  <a:srgbClr val="0066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86" name="ZoneTexte 1385"/>
            <p:cNvSpPr txBox="1"/>
            <p:nvPr/>
          </p:nvSpPr>
          <p:spPr>
            <a:xfrm>
              <a:off x="3852939" y="6651704"/>
              <a:ext cx="115288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 err="1" smtClean="0">
                  <a:solidFill>
                    <a:srgbClr val="0000FF"/>
                  </a:solidFill>
                  <a:latin typeface="Arial" pitchFamily="34" charset="0"/>
                  <a:cs typeface="Arial" pitchFamily="34" charset="0"/>
                </a:rPr>
                <a:t>readouts</a:t>
              </a:r>
              <a:r>
                <a:rPr lang="fr-FR" sz="1200" dirty="0" smtClean="0">
                  <a:solidFill>
                    <a:srgbClr val="0000FF"/>
                  </a:solidFill>
                  <a:latin typeface="Arial" pitchFamily="34" charset="0"/>
                  <a:cs typeface="Arial" pitchFamily="34" charset="0"/>
                </a:rPr>
                <a:t> (R</a:t>
              </a:r>
              <a:r>
                <a:rPr lang="fr-FR" sz="1200" baseline="30000" dirty="0" smtClean="0">
                  <a:solidFill>
                    <a:srgbClr val="0000FF"/>
                  </a:solidFill>
                  <a:latin typeface="Arial" pitchFamily="34" charset="0"/>
                  <a:cs typeface="Arial" pitchFamily="34" charset="0"/>
                </a:rPr>
                <a:t>I,II</a:t>
              </a:r>
              <a:r>
                <a:rPr lang="fr-FR" sz="1200" dirty="0" smtClean="0">
                  <a:solidFill>
                    <a:srgbClr val="0000FF"/>
                  </a:solidFill>
                  <a:latin typeface="Arial" pitchFamily="34" charset="0"/>
                  <a:cs typeface="Arial" pitchFamily="34" charset="0"/>
                </a:rPr>
                <a:t>)</a:t>
              </a:r>
              <a:endParaRPr lang="fr-FR" sz="12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42" name="ZoneTexte 541"/>
            <p:cNvSpPr txBox="1"/>
            <p:nvPr/>
          </p:nvSpPr>
          <p:spPr>
            <a:xfrm>
              <a:off x="2412750" y="6585386"/>
              <a:ext cx="2792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1200" dirty="0" smtClean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Z</a:t>
              </a:r>
            </a:p>
          </p:txBody>
        </p:sp>
        <p:sp>
          <p:nvSpPr>
            <p:cNvPr id="545" name="ZoneTexte 544"/>
            <p:cNvSpPr txBox="1"/>
            <p:nvPr/>
          </p:nvSpPr>
          <p:spPr>
            <a:xfrm>
              <a:off x="2147839" y="7878549"/>
              <a:ext cx="383438" cy="2797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1400" dirty="0" smtClean="0">
                  <a:latin typeface="Arial" pitchFamily="34" charset="0"/>
                  <a:cs typeface="Arial" pitchFamily="34" charset="0"/>
                </a:rPr>
                <a:t>40</a:t>
              </a:r>
              <a:endParaRPr lang="fr-FR" sz="14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46" name="ZoneTexte 545"/>
            <p:cNvSpPr txBox="1"/>
            <p:nvPr/>
          </p:nvSpPr>
          <p:spPr>
            <a:xfrm>
              <a:off x="3023360" y="7878549"/>
              <a:ext cx="383438" cy="2797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1400" dirty="0" smtClean="0">
                  <a:latin typeface="Arial" pitchFamily="34" charset="0"/>
                  <a:cs typeface="Arial" pitchFamily="34" charset="0"/>
                </a:rPr>
                <a:t>60</a:t>
              </a:r>
              <a:endParaRPr lang="fr-FR" sz="14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47" name="ZoneTexte 546"/>
            <p:cNvSpPr txBox="1"/>
            <p:nvPr/>
          </p:nvSpPr>
          <p:spPr>
            <a:xfrm>
              <a:off x="3801385" y="7878549"/>
              <a:ext cx="57259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1400" dirty="0" smtClean="0">
                  <a:latin typeface="Arial" pitchFamily="34" charset="0"/>
                  <a:cs typeface="Arial" pitchFamily="34" charset="0"/>
                </a:rPr>
                <a:t>80ns</a:t>
              </a:r>
              <a:endParaRPr lang="fr-FR" sz="14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99" name="Forme libre 1398"/>
            <p:cNvSpPr/>
            <p:nvPr/>
          </p:nvSpPr>
          <p:spPr>
            <a:xfrm>
              <a:off x="4651640" y="6383269"/>
              <a:ext cx="201479" cy="348971"/>
            </a:xfrm>
            <a:custGeom>
              <a:avLst/>
              <a:gdLst>
                <a:gd name="connsiteX0" fmla="*/ 139485 w 258306"/>
                <a:gd name="connsiteY0" fmla="*/ 0 h 258305"/>
                <a:gd name="connsiteX1" fmla="*/ 0 w 258306"/>
                <a:gd name="connsiteY1" fmla="*/ 258305 h 258305"/>
                <a:gd name="connsiteX2" fmla="*/ 123987 w 258306"/>
                <a:gd name="connsiteY2" fmla="*/ 258305 h 258305"/>
                <a:gd name="connsiteX3" fmla="*/ 258306 w 258306"/>
                <a:gd name="connsiteY3" fmla="*/ 5166 h 258305"/>
                <a:gd name="connsiteX4" fmla="*/ 139485 w 258306"/>
                <a:gd name="connsiteY4" fmla="*/ 0 h 258305"/>
                <a:gd name="connsiteX0" fmla="*/ 139485 w 201479"/>
                <a:gd name="connsiteY0" fmla="*/ 0 h 258305"/>
                <a:gd name="connsiteX1" fmla="*/ 0 w 201479"/>
                <a:gd name="connsiteY1" fmla="*/ 258305 h 258305"/>
                <a:gd name="connsiteX2" fmla="*/ 123987 w 201479"/>
                <a:gd name="connsiteY2" fmla="*/ 258305 h 258305"/>
                <a:gd name="connsiteX3" fmla="*/ 201479 w 201479"/>
                <a:gd name="connsiteY3" fmla="*/ 5166 h 258305"/>
                <a:gd name="connsiteX4" fmla="*/ 139485 w 201479"/>
                <a:gd name="connsiteY4" fmla="*/ 0 h 258305"/>
                <a:gd name="connsiteX0" fmla="*/ 139485 w 201479"/>
                <a:gd name="connsiteY0" fmla="*/ 0 h 262186"/>
                <a:gd name="connsiteX1" fmla="*/ 0 w 201479"/>
                <a:gd name="connsiteY1" fmla="*/ 258305 h 262186"/>
                <a:gd name="connsiteX2" fmla="*/ 56828 w 201479"/>
                <a:gd name="connsiteY2" fmla="*/ 262186 h 262186"/>
                <a:gd name="connsiteX3" fmla="*/ 201479 w 201479"/>
                <a:gd name="connsiteY3" fmla="*/ 5166 h 262186"/>
                <a:gd name="connsiteX4" fmla="*/ 139485 w 201479"/>
                <a:gd name="connsiteY4" fmla="*/ 0 h 262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1479" h="262186">
                  <a:moveTo>
                    <a:pt x="139485" y="0"/>
                  </a:moveTo>
                  <a:lnTo>
                    <a:pt x="0" y="258305"/>
                  </a:lnTo>
                  <a:lnTo>
                    <a:pt x="56828" y="262186"/>
                  </a:lnTo>
                  <a:lnTo>
                    <a:pt x="201479" y="5166"/>
                  </a:lnTo>
                  <a:lnTo>
                    <a:pt x="139485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339" name="Connecteur droit 338"/>
            <p:cNvCxnSpPr/>
            <p:nvPr/>
          </p:nvCxnSpPr>
          <p:spPr>
            <a:xfrm flipV="1">
              <a:off x="359103" y="6467910"/>
              <a:ext cx="0" cy="1433986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9" name="ZoneTexte 378"/>
            <p:cNvSpPr txBox="1"/>
            <p:nvPr/>
          </p:nvSpPr>
          <p:spPr>
            <a:xfrm rot="16200000">
              <a:off x="-377926" y="7112239"/>
              <a:ext cx="11528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 smtClean="0">
                  <a:solidFill>
                    <a:srgbClr val="FF0000"/>
                  </a:solidFill>
                  <a:latin typeface="Symbol" pitchFamily="18" charset="2"/>
                </a:rPr>
                <a:t>n</a:t>
              </a:r>
              <a:r>
                <a:rPr lang="fr-FR" sz="1400" baseline="-25000" dirty="0" smtClean="0">
                  <a:solidFill>
                    <a:srgbClr val="FF0000"/>
                  </a:solidFill>
                  <a:latin typeface="Symbol" pitchFamily="18" charset="2"/>
                </a:rPr>
                <a:t>01</a:t>
              </a:r>
              <a:r>
                <a:rPr lang="fr-FR" sz="1400" dirty="0" smtClean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[</a:t>
              </a:r>
              <a:r>
                <a:rPr lang="fr-FR" sz="1400" dirty="0" smtClean="0">
                  <a:solidFill>
                    <a:srgbClr val="FF0000"/>
                  </a:solidFill>
                  <a:latin typeface="Symbol" pitchFamily="18" charset="2"/>
                  <a:cs typeface="Arial" pitchFamily="34" charset="0"/>
                </a:rPr>
                <a:t>f(</a:t>
              </a:r>
              <a:r>
                <a:rPr lang="fr-FR" sz="1400" dirty="0" smtClean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t</a:t>
              </a:r>
              <a:r>
                <a:rPr lang="fr-FR" sz="1400" dirty="0" smtClean="0">
                  <a:solidFill>
                    <a:srgbClr val="FF0000"/>
                  </a:solidFill>
                  <a:latin typeface="Symbol" pitchFamily="18" charset="2"/>
                  <a:cs typeface="Arial" pitchFamily="34" charset="0"/>
                </a:rPr>
                <a:t>)</a:t>
              </a:r>
              <a:r>
                <a:rPr lang="fr-FR" sz="1400" dirty="0" smtClean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]</a:t>
              </a:r>
              <a:r>
                <a:rPr lang="fr-FR" sz="1400" dirty="0" smtClean="0">
                  <a:latin typeface="Arial" pitchFamily="34" charset="0"/>
                  <a:cs typeface="Arial" pitchFamily="34" charset="0"/>
                </a:rPr>
                <a:t>,</a:t>
              </a:r>
              <a:r>
                <a:rPr lang="fr-FR" sz="1400" dirty="0" smtClean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fr-FR" sz="1400" dirty="0" smtClean="0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rPr>
                <a:t>a(t)</a:t>
              </a:r>
              <a:endParaRPr lang="fr-FR" sz="1400" baseline="-25000" dirty="0">
                <a:solidFill>
                  <a:srgbClr val="008000"/>
                </a:solidFill>
              </a:endParaRPr>
            </a:p>
          </p:txBody>
        </p:sp>
        <p:cxnSp>
          <p:nvCxnSpPr>
            <p:cNvPr id="338" name="Connecteur droit avec flèche 337"/>
            <p:cNvCxnSpPr/>
            <p:nvPr/>
          </p:nvCxnSpPr>
          <p:spPr>
            <a:xfrm>
              <a:off x="359103" y="7893449"/>
              <a:ext cx="472624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" name="Groupe 10"/>
            <p:cNvGrpSpPr/>
            <p:nvPr/>
          </p:nvGrpSpPr>
          <p:grpSpPr>
            <a:xfrm>
              <a:off x="4603168" y="7718964"/>
              <a:ext cx="201479" cy="348971"/>
              <a:chOff x="4501575" y="8073657"/>
              <a:chExt cx="201479" cy="348971"/>
            </a:xfrm>
          </p:grpSpPr>
          <p:sp>
            <p:nvSpPr>
              <p:cNvPr id="555" name="Forme libre 554"/>
              <p:cNvSpPr/>
              <p:nvPr/>
            </p:nvSpPr>
            <p:spPr>
              <a:xfrm>
                <a:off x="4501575" y="8073657"/>
                <a:ext cx="201479" cy="348971"/>
              </a:xfrm>
              <a:custGeom>
                <a:avLst/>
                <a:gdLst>
                  <a:gd name="connsiteX0" fmla="*/ 139485 w 258306"/>
                  <a:gd name="connsiteY0" fmla="*/ 0 h 258305"/>
                  <a:gd name="connsiteX1" fmla="*/ 0 w 258306"/>
                  <a:gd name="connsiteY1" fmla="*/ 258305 h 258305"/>
                  <a:gd name="connsiteX2" fmla="*/ 123987 w 258306"/>
                  <a:gd name="connsiteY2" fmla="*/ 258305 h 258305"/>
                  <a:gd name="connsiteX3" fmla="*/ 258306 w 258306"/>
                  <a:gd name="connsiteY3" fmla="*/ 5166 h 258305"/>
                  <a:gd name="connsiteX4" fmla="*/ 139485 w 258306"/>
                  <a:gd name="connsiteY4" fmla="*/ 0 h 258305"/>
                  <a:gd name="connsiteX0" fmla="*/ 139485 w 201479"/>
                  <a:gd name="connsiteY0" fmla="*/ 0 h 258305"/>
                  <a:gd name="connsiteX1" fmla="*/ 0 w 201479"/>
                  <a:gd name="connsiteY1" fmla="*/ 258305 h 258305"/>
                  <a:gd name="connsiteX2" fmla="*/ 123987 w 201479"/>
                  <a:gd name="connsiteY2" fmla="*/ 258305 h 258305"/>
                  <a:gd name="connsiteX3" fmla="*/ 201479 w 201479"/>
                  <a:gd name="connsiteY3" fmla="*/ 5166 h 258305"/>
                  <a:gd name="connsiteX4" fmla="*/ 139485 w 201479"/>
                  <a:gd name="connsiteY4" fmla="*/ 0 h 258305"/>
                  <a:gd name="connsiteX0" fmla="*/ 139485 w 201479"/>
                  <a:gd name="connsiteY0" fmla="*/ 0 h 262186"/>
                  <a:gd name="connsiteX1" fmla="*/ 0 w 201479"/>
                  <a:gd name="connsiteY1" fmla="*/ 258305 h 262186"/>
                  <a:gd name="connsiteX2" fmla="*/ 56828 w 201479"/>
                  <a:gd name="connsiteY2" fmla="*/ 262186 h 262186"/>
                  <a:gd name="connsiteX3" fmla="*/ 201479 w 201479"/>
                  <a:gd name="connsiteY3" fmla="*/ 5166 h 262186"/>
                  <a:gd name="connsiteX4" fmla="*/ 139485 w 201479"/>
                  <a:gd name="connsiteY4" fmla="*/ 0 h 2621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1479" h="262186">
                    <a:moveTo>
                      <a:pt x="139485" y="0"/>
                    </a:moveTo>
                    <a:lnTo>
                      <a:pt x="0" y="258305"/>
                    </a:lnTo>
                    <a:lnTo>
                      <a:pt x="56828" y="262186"/>
                    </a:lnTo>
                    <a:lnTo>
                      <a:pt x="201479" y="5166"/>
                    </a:lnTo>
                    <a:lnTo>
                      <a:pt x="139485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1403" name="Connecteur droit 1402"/>
              <p:cNvCxnSpPr/>
              <p:nvPr/>
            </p:nvCxnSpPr>
            <p:spPr>
              <a:xfrm flipH="1">
                <a:off x="4552056" y="8196067"/>
                <a:ext cx="49840" cy="122844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1" name="Connecteur droit 560"/>
              <p:cNvCxnSpPr/>
              <p:nvPr/>
            </p:nvCxnSpPr>
            <p:spPr>
              <a:xfrm flipH="1">
                <a:off x="4610826" y="8196067"/>
                <a:ext cx="48332" cy="119128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2" name="ZoneTexte 201"/>
            <p:cNvSpPr txBox="1"/>
            <p:nvPr/>
          </p:nvSpPr>
          <p:spPr>
            <a:xfrm>
              <a:off x="4652691" y="7878549"/>
              <a:ext cx="5229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1400" dirty="0" smtClean="0">
                  <a:latin typeface="Arial" pitchFamily="34" charset="0"/>
                  <a:cs typeface="Arial" pitchFamily="34" charset="0"/>
                </a:rPr>
                <a:t>time</a:t>
              </a:r>
              <a:endParaRPr lang="fr-FR" sz="1400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54" name="ZoneTexte 253"/>
          <p:cNvSpPr txBox="1"/>
          <p:nvPr/>
        </p:nvSpPr>
        <p:spPr>
          <a:xfrm>
            <a:off x="1650658" y="1607963"/>
            <a:ext cx="3960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M</a:t>
            </a:r>
            <a:r>
              <a:rPr lang="fr-FR" sz="1200" baseline="30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</a:t>
            </a:r>
            <a:endParaRPr lang="fr-FR" sz="1200" baseline="300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55" name="ZoneTexte 254"/>
          <p:cNvSpPr txBox="1"/>
          <p:nvPr/>
        </p:nvSpPr>
        <p:spPr>
          <a:xfrm>
            <a:off x="2074225" y="1737057"/>
            <a:ext cx="7664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M</a:t>
            </a:r>
            <a:r>
              <a:rPr lang="fr-FR" sz="1200" baseline="30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II </a:t>
            </a:r>
            <a:r>
              <a:rPr lang="fr-FR" sz="12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= C</a:t>
            </a:r>
            <a:endParaRPr lang="fr-FR" sz="1200" baseline="300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6" name="Connecteur droit 55"/>
          <p:cNvCxnSpPr/>
          <p:nvPr/>
        </p:nvCxnSpPr>
        <p:spPr>
          <a:xfrm>
            <a:off x="2167339" y="871040"/>
            <a:ext cx="48812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e 82"/>
          <p:cNvGrpSpPr/>
          <p:nvPr/>
        </p:nvGrpSpPr>
        <p:grpSpPr>
          <a:xfrm>
            <a:off x="2058478" y="871040"/>
            <a:ext cx="109537" cy="148289"/>
            <a:chOff x="1300010" y="6314478"/>
            <a:chExt cx="109537" cy="148289"/>
          </a:xfrm>
        </p:grpSpPr>
        <p:cxnSp>
          <p:nvCxnSpPr>
            <p:cNvPr id="66" name="Connecteur droit 65"/>
            <p:cNvCxnSpPr/>
            <p:nvPr/>
          </p:nvCxnSpPr>
          <p:spPr>
            <a:xfrm flipH="1">
              <a:off x="1347869" y="6314478"/>
              <a:ext cx="61678" cy="148289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cteur droit 67"/>
            <p:cNvCxnSpPr/>
            <p:nvPr/>
          </p:nvCxnSpPr>
          <p:spPr>
            <a:xfrm flipH="1" flipV="1">
              <a:off x="1318779" y="6381479"/>
              <a:ext cx="29089" cy="8128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cteur droit 81"/>
            <p:cNvCxnSpPr/>
            <p:nvPr/>
          </p:nvCxnSpPr>
          <p:spPr>
            <a:xfrm flipH="1">
              <a:off x="1300010" y="6383860"/>
              <a:ext cx="18128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7" name="Connecteur droit avec flèche 56"/>
          <p:cNvCxnSpPr/>
          <p:nvPr/>
        </p:nvCxnSpPr>
        <p:spPr>
          <a:xfrm>
            <a:off x="1663780" y="1607963"/>
            <a:ext cx="1475264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ZoneTexte 66"/>
          <p:cNvSpPr txBox="1"/>
          <p:nvPr/>
        </p:nvSpPr>
        <p:spPr>
          <a:xfrm>
            <a:off x="2177368" y="1351113"/>
            <a:ext cx="3449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 smtClean="0">
                <a:latin typeface="Symbol" pitchFamily="18" charset="2"/>
                <a:cs typeface="Arial" pitchFamily="34" charset="0"/>
              </a:rPr>
              <a:t>D</a:t>
            </a:r>
            <a:r>
              <a:rPr lang="fr-FR" sz="1400" dirty="0" err="1" smtClean="0">
                <a:latin typeface="Arial" pitchFamily="34" charset="0"/>
                <a:cs typeface="Arial" pitchFamily="34" charset="0"/>
              </a:rPr>
              <a:t>t</a:t>
            </a:r>
            <a:endParaRPr lang="fr-FR" sz="1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90939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27402</TotalTime>
  <Words>58</Words>
  <Application>Microsoft Office PowerPoint</Application>
  <PresentationFormat>Affichage à l'écran (4:3)</PresentationFormat>
  <Paragraphs>43</Paragraphs>
  <Slides>2</Slides>
  <Notes>0</Notes>
  <HiddenSlides>0</HiddenSlides>
  <MMClips>0</MMClips>
  <ScaleCrop>false</ScaleCrop>
  <HeadingPairs>
    <vt:vector size="6" baseType="variant">
      <vt:variant>
        <vt:lpstr>Thème</vt:lpstr>
      </vt:variant>
      <vt:variant>
        <vt:i4>1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4" baseType="lpstr">
      <vt:lpstr>Thème Office</vt:lpstr>
      <vt:lpstr>Graph</vt:lpstr>
      <vt:lpstr>Diapositive 1</vt:lpstr>
      <vt:lpstr>Diapositive 2</vt:lpstr>
    </vt:vector>
  </TitlesOfParts>
  <Company>CEA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VION Denis</dc:creator>
  <cp:lastModifiedBy>adewes</cp:lastModifiedBy>
  <cp:revision>126</cp:revision>
  <cp:lastPrinted>2011-09-21T09:03:12Z</cp:lastPrinted>
  <dcterms:created xsi:type="dcterms:W3CDTF">2011-04-05T13:34:37Z</dcterms:created>
  <dcterms:modified xsi:type="dcterms:W3CDTF">2012-01-17T16:44:32Z</dcterms:modified>
</cp:coreProperties>
</file>