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284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20F6-6F32-44CB-AABE-E4AB119A6EC3}" type="datetimeFigureOut">
              <a:rPr lang="fr-FR" smtClean="0"/>
              <a:pPr/>
              <a:t>15/09/2011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8CF8-8DDE-4C52-B181-BE27815121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20F6-6F32-44CB-AABE-E4AB119A6EC3}" type="datetimeFigureOut">
              <a:rPr lang="fr-FR" smtClean="0"/>
              <a:pPr/>
              <a:t>15/09/2011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8CF8-8DDE-4C52-B181-BE27815121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20F6-6F32-44CB-AABE-E4AB119A6EC3}" type="datetimeFigureOut">
              <a:rPr lang="fr-FR" smtClean="0"/>
              <a:pPr/>
              <a:t>15/09/2011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8CF8-8DDE-4C52-B181-BE27815121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20F6-6F32-44CB-AABE-E4AB119A6EC3}" type="datetimeFigureOut">
              <a:rPr lang="fr-FR" smtClean="0"/>
              <a:pPr/>
              <a:t>15/09/2011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8CF8-8DDE-4C52-B181-BE27815121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20F6-6F32-44CB-AABE-E4AB119A6EC3}" type="datetimeFigureOut">
              <a:rPr lang="fr-FR" smtClean="0"/>
              <a:pPr/>
              <a:t>15/09/2011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8CF8-8DDE-4C52-B181-BE27815121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20F6-6F32-44CB-AABE-E4AB119A6EC3}" type="datetimeFigureOut">
              <a:rPr lang="fr-FR" smtClean="0"/>
              <a:pPr/>
              <a:t>15/09/2011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8CF8-8DDE-4C52-B181-BE27815121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20F6-6F32-44CB-AABE-E4AB119A6EC3}" type="datetimeFigureOut">
              <a:rPr lang="fr-FR" smtClean="0"/>
              <a:pPr/>
              <a:t>15/09/2011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8CF8-8DDE-4C52-B181-BE27815121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20F6-6F32-44CB-AABE-E4AB119A6EC3}" type="datetimeFigureOut">
              <a:rPr lang="fr-FR" smtClean="0"/>
              <a:pPr/>
              <a:t>15/09/2011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8CF8-8DDE-4C52-B181-BE27815121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20F6-6F32-44CB-AABE-E4AB119A6EC3}" type="datetimeFigureOut">
              <a:rPr lang="fr-FR" smtClean="0"/>
              <a:pPr/>
              <a:t>15/09/2011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8CF8-8DDE-4C52-B181-BE27815121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20F6-6F32-44CB-AABE-E4AB119A6EC3}" type="datetimeFigureOut">
              <a:rPr lang="fr-FR" smtClean="0"/>
              <a:pPr/>
              <a:t>15/09/2011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8CF8-8DDE-4C52-B181-BE27815121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20F6-6F32-44CB-AABE-E4AB119A6EC3}" type="datetimeFigureOut">
              <a:rPr lang="fr-FR" smtClean="0"/>
              <a:pPr/>
              <a:t>15/09/2011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8CF8-8DDE-4C52-B181-BE27815121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820F6-6F32-44CB-AABE-E4AB119A6EC3}" type="datetimeFigureOut">
              <a:rPr lang="fr-FR" smtClean="0"/>
              <a:pPr/>
              <a:t>15/09/2011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E8CF8-8DDE-4C52-B181-BE27815121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9" name="Object 385"/>
          <p:cNvGraphicFramePr>
            <a:graphicFrameLocks noChangeAspect="1"/>
          </p:cNvGraphicFramePr>
          <p:nvPr/>
        </p:nvGraphicFramePr>
        <p:xfrm>
          <a:off x="-1984" y="-14827"/>
          <a:ext cx="6840760" cy="5404315"/>
        </p:xfrm>
        <a:graphic>
          <a:graphicData uri="http://schemas.openxmlformats.org/presentationml/2006/ole">
            <p:oleObj spid="_x0000_s1409" name="Graph" r:id="rId3" imgW="3847680" imgH="3039840" progId="">
              <p:embed/>
            </p:oleObj>
          </a:graphicData>
        </a:graphic>
      </p:graphicFrame>
      <p:cxnSp>
        <p:nvCxnSpPr>
          <p:cNvPr id="32" name="Connecteur en angle 31"/>
          <p:cNvCxnSpPr/>
          <p:nvPr/>
        </p:nvCxnSpPr>
        <p:spPr>
          <a:xfrm rot="10800000">
            <a:off x="1092200" y="4705350"/>
            <a:ext cx="1091406" cy="659606"/>
          </a:xfrm>
          <a:prstGeom prst="bentConnector3">
            <a:avLst>
              <a:gd name="adj1" fmla="val 994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7" name="Picture 383" descr="L:\local-expdata\FO-C5\3rd-Run\2011_04_21\good_data\density_matrix_2.e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6992" y="5220072"/>
            <a:ext cx="3107259" cy="3110919"/>
          </a:xfrm>
          <a:prstGeom prst="rect">
            <a:avLst/>
          </a:prstGeom>
          <a:noFill/>
        </p:spPr>
      </p:pic>
      <p:pic>
        <p:nvPicPr>
          <p:cNvPr id="1470" name="Picture 446" descr="L:\local-expdata\FO-C5\3rd-Run\2011_04_21\good_data\density_matrix_1.e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680" y="5214408"/>
            <a:ext cx="3124729" cy="3121058"/>
          </a:xfrm>
          <a:prstGeom prst="rect">
            <a:avLst/>
          </a:prstGeom>
          <a:noFill/>
        </p:spPr>
      </p:pic>
      <p:cxnSp>
        <p:nvCxnSpPr>
          <p:cNvPr id="25" name="Connecteur droit avec flèche 24"/>
          <p:cNvCxnSpPr/>
          <p:nvPr/>
        </p:nvCxnSpPr>
        <p:spPr>
          <a:xfrm rot="5400000">
            <a:off x="4770884" y="5361434"/>
            <a:ext cx="2880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/>
          <p:nvPr/>
        </p:nvCxnSpPr>
        <p:spPr>
          <a:xfrm rot="10800000">
            <a:off x="1438275" y="4714876"/>
            <a:ext cx="3481390" cy="504827"/>
          </a:xfrm>
          <a:prstGeom prst="bentConnector3">
            <a:avLst>
              <a:gd name="adj1" fmla="val 1000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ngle 29"/>
          <p:cNvCxnSpPr/>
          <p:nvPr/>
        </p:nvCxnSpPr>
        <p:spPr>
          <a:xfrm rot="5400000">
            <a:off x="2109041" y="5436096"/>
            <a:ext cx="144016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514352" y="5731351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|00&gt;</a:t>
            </a:r>
            <a:endParaRPr lang="fr-FR" sz="1200" dirty="0"/>
          </a:p>
        </p:txBody>
      </p:sp>
      <p:sp>
        <p:nvSpPr>
          <p:cNvPr id="45" name="ZoneTexte 44"/>
          <p:cNvSpPr txBox="1"/>
          <p:nvPr/>
        </p:nvSpPr>
        <p:spPr>
          <a:xfrm>
            <a:off x="499532" y="6340832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|10&gt;</a:t>
            </a:r>
            <a:endParaRPr lang="fr-FR" sz="1200" dirty="0"/>
          </a:p>
        </p:txBody>
      </p:sp>
      <p:sp>
        <p:nvSpPr>
          <p:cNvPr id="46" name="ZoneTexte 45"/>
          <p:cNvSpPr txBox="1"/>
          <p:nvPr/>
        </p:nvSpPr>
        <p:spPr>
          <a:xfrm>
            <a:off x="499532" y="6969854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|01&gt;</a:t>
            </a:r>
            <a:endParaRPr lang="fr-FR" sz="1200" dirty="0"/>
          </a:p>
        </p:txBody>
      </p:sp>
      <p:sp>
        <p:nvSpPr>
          <p:cNvPr id="47" name="ZoneTexte 46"/>
          <p:cNvSpPr txBox="1"/>
          <p:nvPr/>
        </p:nvSpPr>
        <p:spPr>
          <a:xfrm>
            <a:off x="499532" y="7592526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|11&gt;</a:t>
            </a:r>
            <a:endParaRPr lang="fr-FR" sz="1200" dirty="0"/>
          </a:p>
        </p:txBody>
      </p:sp>
      <p:sp>
        <p:nvSpPr>
          <p:cNvPr id="50" name="ZoneTexte 49"/>
          <p:cNvSpPr txBox="1"/>
          <p:nvPr/>
        </p:nvSpPr>
        <p:spPr>
          <a:xfrm>
            <a:off x="1003588" y="8043624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|00&gt;</a:t>
            </a:r>
            <a:endParaRPr lang="fr-FR" sz="1200" dirty="0"/>
          </a:p>
        </p:txBody>
      </p:sp>
      <p:sp>
        <p:nvSpPr>
          <p:cNvPr id="51" name="ZoneTexte 50"/>
          <p:cNvSpPr txBox="1"/>
          <p:nvPr/>
        </p:nvSpPr>
        <p:spPr>
          <a:xfrm>
            <a:off x="1579652" y="8043624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|10&gt;</a:t>
            </a:r>
            <a:endParaRPr lang="fr-FR" sz="1200" dirty="0"/>
          </a:p>
        </p:txBody>
      </p:sp>
      <p:sp>
        <p:nvSpPr>
          <p:cNvPr id="52" name="ZoneTexte 51"/>
          <p:cNvSpPr txBox="1"/>
          <p:nvPr/>
        </p:nvSpPr>
        <p:spPr>
          <a:xfrm>
            <a:off x="2227724" y="8043624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|01&gt;</a:t>
            </a:r>
            <a:endParaRPr lang="fr-FR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2875796" y="8043624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|11&gt;</a:t>
            </a:r>
            <a:endParaRPr lang="fr-FR" sz="1200" dirty="0"/>
          </a:p>
        </p:txBody>
      </p:sp>
      <p:sp>
        <p:nvSpPr>
          <p:cNvPr id="61" name="Ellipse 60"/>
          <p:cNvSpPr/>
          <p:nvPr/>
        </p:nvSpPr>
        <p:spPr>
          <a:xfrm>
            <a:off x="5131792" y="5061198"/>
            <a:ext cx="144016" cy="14401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5131792" y="5277222"/>
            <a:ext cx="144016" cy="14401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5216500" y="5004048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>
                <a:solidFill>
                  <a:srgbClr val="FF0000"/>
                </a:solidFill>
              </a:rPr>
              <a:t>measurement</a:t>
            </a:r>
            <a:endParaRPr lang="fr-FR" sz="1000" dirty="0">
              <a:solidFill>
                <a:srgbClr val="FF0000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5216500" y="5220072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simulation</a:t>
            </a:r>
            <a:endParaRPr lang="fr-FR" sz="1000" dirty="0"/>
          </a:p>
        </p:txBody>
      </p:sp>
      <p:cxnSp>
        <p:nvCxnSpPr>
          <p:cNvPr id="66" name="Connecteur droit 65"/>
          <p:cNvCxnSpPr/>
          <p:nvPr/>
        </p:nvCxnSpPr>
        <p:spPr>
          <a:xfrm rot="16200000" flipV="1">
            <a:off x="-454583" y="2594533"/>
            <a:ext cx="3807842" cy="3076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88640" y="539552"/>
          <a:ext cx="6836059" cy="5400600"/>
        </p:xfrm>
        <a:graphic>
          <a:graphicData uri="http://schemas.openxmlformats.org/presentationml/2006/ole">
            <p:oleObj spid="_x0000_s14338" name="Graph" r:id="rId3" imgW="3847680" imgH="3039840" progId="">
              <p:embed/>
            </p:oleObj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1700808" y="179512"/>
            <a:ext cx="47404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Data </a:t>
            </a:r>
            <a:r>
              <a:rPr lang="fr-FR" sz="900" dirty="0" err="1" smtClean="0"/>
              <a:t>at</a:t>
            </a:r>
            <a:r>
              <a:rPr lang="fr-FR" sz="900" dirty="0" smtClean="0"/>
              <a:t> L:\local-expdata\FO-C5\3rd-Run\2011_04_13\good_data\quantum swap vs. Duration.par</a:t>
            </a:r>
            <a:endParaRPr lang="fr-FR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17500</TotalTime>
  <Words>35</Words>
  <Application>Microsoft Office PowerPoint</Application>
  <PresentationFormat>Affichage à l'écran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4" baseType="lpstr">
      <vt:lpstr>Thème Office</vt:lpstr>
      <vt:lpstr>Graph</vt:lpstr>
      <vt:lpstr>Diapositive 1</vt:lpstr>
      <vt:lpstr>Diapositive 2</vt:lpstr>
    </vt:vector>
  </TitlesOfParts>
  <Company>cea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administrateur</dc:creator>
  <cp:lastModifiedBy>Daniel Esteve</cp:lastModifiedBy>
  <cp:revision>1005</cp:revision>
  <dcterms:created xsi:type="dcterms:W3CDTF">2011-05-06T09:59:36Z</dcterms:created>
  <dcterms:modified xsi:type="dcterms:W3CDTF">2011-09-15T16:50:04Z</dcterms:modified>
</cp:coreProperties>
</file>