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601200" cy="12801600" type="A3"/>
  <p:notesSz cx="10234613" cy="14663738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94660"/>
  </p:normalViewPr>
  <p:slideViewPr>
    <p:cSldViewPr>
      <p:cViewPr>
        <p:scale>
          <a:sx n="400" d="100"/>
          <a:sy n="400" d="100"/>
        </p:scale>
        <p:origin x="5352" y="1056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6" Type="http://schemas.openxmlformats.org/officeDocument/2006/relationships/image" Target="../media/image12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3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1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4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BB5A-86D0-4529-B312-32310BBD2397}" type="datetimeFigureOut">
              <a:rPr lang="fr-FR" smtClean="0"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436C-8174-4B3E-8D0F-EB6CF8673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image" Target="../media/image9.wmf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35.bin"/><Relationship Id="rId3" Type="http://schemas.openxmlformats.org/officeDocument/2006/relationships/image" Target="../media/image24.wmf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38" Type="http://schemas.openxmlformats.org/officeDocument/2006/relationships/image" Target="../media/image19.wmf"/><Relationship Id="rId46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30.bin"/><Relationship Id="rId41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24" Type="http://schemas.openxmlformats.org/officeDocument/2006/relationships/image" Target="../media/image23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34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38.bin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1.wmf"/><Relationship Id="rId36" Type="http://schemas.openxmlformats.org/officeDocument/2006/relationships/image" Target="../media/image18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4" Type="http://schemas.openxmlformats.org/officeDocument/2006/relationships/image" Target="../media/image22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Obje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52545"/>
              </p:ext>
            </p:extLst>
          </p:nvPr>
        </p:nvGraphicFramePr>
        <p:xfrm>
          <a:off x="0" y="-339725"/>
          <a:ext cx="6904038" cy="1197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Graph" r:id="rId3" imgW="3451680" imgH="5988960" progId="Origin50.Graph">
                  <p:embed/>
                </p:oleObj>
              </mc:Choice>
              <mc:Fallback>
                <p:oleObj name="Graph" r:id="rId3" imgW="3451680" imgH="598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339725"/>
                        <a:ext cx="6904038" cy="1197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ZoneTexte 122"/>
          <p:cNvSpPr txBox="1"/>
          <p:nvPr/>
        </p:nvSpPr>
        <p:spPr>
          <a:xfrm>
            <a:off x="1089992" y="336891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240632" y="604076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28600" y="8279624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d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6" name="Groupe 125"/>
          <p:cNvGrpSpPr/>
          <p:nvPr/>
        </p:nvGrpSpPr>
        <p:grpSpPr>
          <a:xfrm>
            <a:off x="412189" y="6418312"/>
            <a:ext cx="2713016" cy="1415024"/>
            <a:chOff x="412189" y="3851920"/>
            <a:chExt cx="2546927" cy="1328397"/>
          </a:xfrm>
        </p:grpSpPr>
        <p:graphicFrame>
          <p:nvGraphicFramePr>
            <p:cNvPr id="127" name="Obje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080341"/>
                </p:ext>
              </p:extLst>
            </p:nvPr>
          </p:nvGraphicFramePr>
          <p:xfrm>
            <a:off x="602391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5" imgW="469900" imgH="457200" progId="Equation.DSMT4">
                    <p:embed/>
                  </p:oleObj>
                </mc:Choice>
                <mc:Fallback>
                  <p:oleObj name="Equation" r:id="rId5" imgW="4699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391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181785"/>
                </p:ext>
              </p:extLst>
            </p:nvPr>
          </p:nvGraphicFramePr>
          <p:xfrm>
            <a:off x="1796863" y="4051833"/>
            <a:ext cx="1162253" cy="1128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7" imgW="469900" imgH="457200" progId="Equation.DSMT4">
                    <p:embed/>
                  </p:oleObj>
                </mc:Choice>
                <mc:Fallback>
                  <p:oleObj name="Equation" r:id="rId7" imgW="4699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863" y="4051833"/>
                          <a:ext cx="1162253" cy="1128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9" name="Groupe 128"/>
            <p:cNvGrpSpPr/>
            <p:nvPr/>
          </p:nvGrpSpPr>
          <p:grpSpPr>
            <a:xfrm>
              <a:off x="797732" y="4192084"/>
              <a:ext cx="307777" cy="777027"/>
              <a:chOff x="4200406" y="4159831"/>
              <a:chExt cx="307777" cy="777027"/>
            </a:xfrm>
          </p:grpSpPr>
          <p:grpSp>
            <p:nvGrpSpPr>
              <p:cNvPr id="150" name="Groupe 149"/>
              <p:cNvGrpSpPr/>
              <p:nvPr/>
            </p:nvGrpSpPr>
            <p:grpSpPr>
              <a:xfrm>
                <a:off x="4220150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959182" y="4716016"/>
                  <a:ext cx="288032" cy="1368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51" name="ZoneTexte 150"/>
              <p:cNvSpPr txBox="1"/>
              <p:nvPr/>
            </p:nvSpPr>
            <p:spPr>
              <a:xfrm rot="16200000">
                <a:off x="4082425" y="427781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81%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0" name="Groupe 129"/>
            <p:cNvGrpSpPr/>
            <p:nvPr/>
          </p:nvGrpSpPr>
          <p:grpSpPr>
            <a:xfrm>
              <a:off x="1224226" y="4249109"/>
              <a:ext cx="307777" cy="775520"/>
              <a:chOff x="4626900" y="4216858"/>
              <a:chExt cx="307777" cy="775520"/>
            </a:xfrm>
          </p:grpSpPr>
          <p:grpSp>
            <p:nvGrpSpPr>
              <p:cNvPr id="146" name="Groupe 145"/>
              <p:cNvGrpSpPr/>
              <p:nvPr/>
            </p:nvGrpSpPr>
            <p:grpSpPr>
              <a:xfrm>
                <a:off x="4640111" y="4216858"/>
                <a:ext cx="288032" cy="723600"/>
                <a:chOff x="4379143" y="4139952"/>
                <a:chExt cx="288032" cy="723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4379143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379143" y="4197552"/>
                  <a:ext cx="288032" cy="6660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7" name="ZoneTexte 146"/>
              <p:cNvSpPr txBox="1"/>
              <p:nvPr/>
            </p:nvSpPr>
            <p:spPr>
              <a:xfrm rot="16200000">
                <a:off x="4508919" y="456662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93%</a:t>
                </a:r>
                <a:endParaRPr lang="fr-F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1" name="Groupe 130"/>
            <p:cNvGrpSpPr/>
            <p:nvPr/>
          </p:nvGrpSpPr>
          <p:grpSpPr>
            <a:xfrm>
              <a:off x="1973010" y="4188294"/>
              <a:ext cx="307777" cy="780816"/>
              <a:chOff x="5375684" y="4156042"/>
              <a:chExt cx="307777" cy="780816"/>
            </a:xfrm>
          </p:grpSpPr>
          <p:grpSp>
            <p:nvGrpSpPr>
              <p:cNvPr id="142" name="Groupe 141"/>
              <p:cNvGrpSpPr/>
              <p:nvPr/>
            </p:nvGrpSpPr>
            <p:grpSpPr>
              <a:xfrm>
                <a:off x="5395428" y="4216858"/>
                <a:ext cx="288032" cy="720000"/>
                <a:chOff x="3959182" y="4139952"/>
                <a:chExt cx="288032" cy="72000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959182" y="4139952"/>
                  <a:ext cx="288032" cy="7200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959182" y="4716016"/>
                  <a:ext cx="288032" cy="136800"/>
                </a:xfrm>
                <a:prstGeom prst="rect">
                  <a:avLst/>
                </a:prstGeom>
                <a:solidFill>
                  <a:srgbClr val="33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3" name="ZoneTexte 142"/>
              <p:cNvSpPr txBox="1"/>
              <p:nvPr/>
            </p:nvSpPr>
            <p:spPr>
              <a:xfrm rot="16200000">
                <a:off x="5257703" y="427402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2" name="Groupe 131"/>
            <p:cNvGrpSpPr/>
            <p:nvPr/>
          </p:nvGrpSpPr>
          <p:grpSpPr>
            <a:xfrm>
              <a:off x="2409442" y="4249109"/>
              <a:ext cx="307777" cy="785459"/>
              <a:chOff x="5812117" y="4216858"/>
              <a:chExt cx="307777" cy="785459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815389" y="4216858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815389" y="4298440"/>
                <a:ext cx="288032" cy="6336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ZoneTexte 140"/>
              <p:cNvSpPr txBox="1"/>
              <p:nvPr/>
            </p:nvSpPr>
            <p:spPr>
              <a:xfrm rot="16200000">
                <a:off x="5694136" y="457655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%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3" name="ZoneTexte 132"/>
            <p:cNvSpPr txBox="1"/>
            <p:nvPr/>
          </p:nvSpPr>
          <p:spPr>
            <a:xfrm>
              <a:off x="1138698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743064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313716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|0&gt;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918082" y="3851920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|1&gt;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12189" y="41597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426198" y="47401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</p:grpSp>
      <p:sp>
        <p:nvSpPr>
          <p:cNvPr id="154" name="ZoneTexte 153"/>
          <p:cNvSpPr txBox="1"/>
          <p:nvPr/>
        </p:nvSpPr>
        <p:spPr>
          <a:xfrm>
            <a:off x="5416865" y="338710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e)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raw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615364" y="6032049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f)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readout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error</a:t>
            </a: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corrected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968971" y="8543019"/>
            <a:ext cx="1234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g)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crosstalk</a:t>
            </a: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corrected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7" name="Obje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62161"/>
              </p:ext>
            </p:extLst>
          </p:nvPr>
        </p:nvGraphicFramePr>
        <p:xfrm>
          <a:off x="2347913" y="7763867"/>
          <a:ext cx="319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7763867"/>
                        <a:ext cx="3190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48849"/>
              </p:ext>
            </p:extLst>
          </p:nvPr>
        </p:nvGraphicFramePr>
        <p:xfrm>
          <a:off x="775876" y="10994437"/>
          <a:ext cx="1860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1" imgW="1180800" imgH="253800" progId="Equation.DSMT4">
                  <p:embed/>
                </p:oleObj>
              </mc:Choice>
              <mc:Fallback>
                <p:oleObj name="Equation" r:id="rId11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76" y="10994437"/>
                        <a:ext cx="18605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" name="Groupe 158"/>
          <p:cNvGrpSpPr/>
          <p:nvPr/>
        </p:nvGrpSpPr>
        <p:grpSpPr>
          <a:xfrm>
            <a:off x="417520" y="8301611"/>
            <a:ext cx="2605118" cy="2496864"/>
            <a:chOff x="379080" y="5767600"/>
            <a:chExt cx="2377183" cy="2278400"/>
          </a:xfrm>
        </p:grpSpPr>
        <p:sp>
          <p:nvSpPr>
            <p:cNvPr id="160" name="ZoneTexte 159"/>
            <p:cNvSpPr txBox="1"/>
            <p:nvPr/>
          </p:nvSpPr>
          <p:spPr>
            <a:xfrm>
              <a:off x="765818" y="5767600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3333FF"/>
                  </a:solidFill>
                </a:rPr>
                <a:t>00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1247230" y="5767600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1706448" y="5767600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2152972" y="5767601"/>
              <a:ext cx="590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|</a:t>
              </a:r>
              <a:r>
                <a:rPr lang="fr-FR" sz="1600" dirty="0" smtClean="0">
                  <a:solidFill>
                    <a:srgbClr val="FF0000"/>
                  </a:solidFill>
                </a:rPr>
                <a:t>11</a:t>
              </a:r>
              <a:r>
                <a:rPr lang="fr-FR" sz="1600" dirty="0" smtClean="0"/>
                <a:t>&gt;</a:t>
              </a:r>
              <a:endParaRPr lang="fr-FR" sz="1600" dirty="0"/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379081" y="615015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65" name="ZoneTexte 164"/>
            <p:cNvSpPr txBox="1"/>
            <p:nvPr/>
          </p:nvSpPr>
          <p:spPr>
            <a:xfrm>
              <a:off x="379080" y="665005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66" name="ZoneTexte 165"/>
            <p:cNvSpPr txBox="1"/>
            <p:nvPr/>
          </p:nvSpPr>
          <p:spPr>
            <a:xfrm>
              <a:off x="379080" y="7129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</a:t>
              </a:r>
              <a:r>
                <a:rPr lang="fr-FR" sz="1600" dirty="0" smtClean="0">
                  <a:solidFill>
                    <a:srgbClr val="3333FF"/>
                  </a:solidFill>
                </a:rPr>
                <a:t>0</a:t>
              </a:r>
              <a:endParaRPr lang="fr-FR" sz="1600" dirty="0">
                <a:solidFill>
                  <a:srgbClr val="3333FF"/>
                </a:solidFill>
              </a:endParaRPr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379080" y="75897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11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pic>
          <p:nvPicPr>
            <p:cNvPr id="168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28" y="6058800"/>
              <a:ext cx="1992735" cy="198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9" name="ZoneTexte 168"/>
          <p:cNvSpPr txBox="1"/>
          <p:nvPr/>
        </p:nvSpPr>
        <p:spPr>
          <a:xfrm>
            <a:off x="5461611" y="993039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3962400" y="934344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3733800" y="85184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5713979" y="10535757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5533061" y="47251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011733" y="425262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5802099" y="5290270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3687317" y="38087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7" name="Obje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57315"/>
              </p:ext>
            </p:extLst>
          </p:nvPr>
        </p:nvGraphicFramePr>
        <p:xfrm>
          <a:off x="1047314" y="7768629"/>
          <a:ext cx="279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314" y="7768629"/>
                        <a:ext cx="279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ZoneTexte 177"/>
          <p:cNvSpPr txBox="1"/>
          <p:nvPr/>
        </p:nvSpPr>
        <p:spPr>
          <a:xfrm>
            <a:off x="226997" y="217725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>
            <a:off x="1410025" y="1078047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ZoneTexte 183"/>
          <p:cNvSpPr txBox="1"/>
          <p:nvPr/>
        </p:nvSpPr>
        <p:spPr>
          <a:xfrm>
            <a:off x="2402641" y="388052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fr-FR" sz="1600" baseline="30000" dirty="0" smtClean="0">
                <a:latin typeface="Arial" pitchFamily="34" charset="0"/>
                <a:cs typeface="Arial" pitchFamily="34" charset="0"/>
              </a:rPr>
              <a:t>II</a:t>
            </a:r>
            <a:endParaRPr lang="fr-FR" sz="1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1160229" y="388052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fr-FR" sz="1600" baseline="30000" dirty="0" smtClean="0">
                <a:latin typeface="Arial" pitchFamily="34" charset="0"/>
                <a:cs typeface="Arial" pitchFamily="34" charset="0"/>
              </a:rPr>
              <a:t>I</a:t>
            </a:r>
            <a:endParaRPr lang="fr-FR" sz="1600" baseline="30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roupe 3249"/>
          <p:cNvGrpSpPr/>
          <p:nvPr/>
        </p:nvGrpSpPr>
        <p:grpSpPr>
          <a:xfrm>
            <a:off x="48894" y="1817952"/>
            <a:ext cx="2286222" cy="1320800"/>
            <a:chOff x="-6572" y="2214563"/>
            <a:chExt cx="2286222" cy="1320800"/>
          </a:xfrm>
        </p:grpSpPr>
        <p:sp>
          <p:nvSpPr>
            <p:cNvPr id="3085" name="Freeform 1061"/>
            <p:cNvSpPr>
              <a:spLocks/>
            </p:cNvSpPr>
            <p:nvPr/>
          </p:nvSpPr>
          <p:spPr bwMode="auto">
            <a:xfrm>
              <a:off x="188912" y="22526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6" name="Freeform 1062"/>
            <p:cNvSpPr>
              <a:spLocks/>
            </p:cNvSpPr>
            <p:nvPr/>
          </p:nvSpPr>
          <p:spPr bwMode="auto">
            <a:xfrm>
              <a:off x="322262" y="29892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7" name="Freeform 1063"/>
            <p:cNvSpPr>
              <a:spLocks/>
            </p:cNvSpPr>
            <p:nvPr/>
          </p:nvSpPr>
          <p:spPr bwMode="auto">
            <a:xfrm>
              <a:off x="455612" y="2278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8" name="Freeform 1064"/>
            <p:cNvSpPr>
              <a:spLocks/>
            </p:cNvSpPr>
            <p:nvPr/>
          </p:nvSpPr>
          <p:spPr bwMode="auto">
            <a:xfrm>
              <a:off x="588962" y="29003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9" name="Freeform 1065"/>
            <p:cNvSpPr>
              <a:spLocks/>
            </p:cNvSpPr>
            <p:nvPr/>
          </p:nvSpPr>
          <p:spPr bwMode="auto">
            <a:xfrm>
              <a:off x="722312" y="2938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0" name="Freeform 1066"/>
            <p:cNvSpPr>
              <a:spLocks/>
            </p:cNvSpPr>
            <p:nvPr/>
          </p:nvSpPr>
          <p:spPr bwMode="auto">
            <a:xfrm>
              <a:off x="855662" y="28495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1" name="Freeform 1067"/>
            <p:cNvSpPr>
              <a:spLocks/>
            </p:cNvSpPr>
            <p:nvPr/>
          </p:nvSpPr>
          <p:spPr bwMode="auto">
            <a:xfrm>
              <a:off x="989012" y="29257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2" name="Freeform 1068"/>
            <p:cNvSpPr>
              <a:spLocks/>
            </p:cNvSpPr>
            <p:nvPr/>
          </p:nvSpPr>
          <p:spPr bwMode="auto">
            <a:xfrm>
              <a:off x="1122362" y="286226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3" name="Freeform 1069"/>
            <p:cNvSpPr>
              <a:spLocks/>
            </p:cNvSpPr>
            <p:nvPr/>
          </p:nvSpPr>
          <p:spPr bwMode="auto">
            <a:xfrm>
              <a:off x="1257300" y="2913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4" name="Freeform 1070"/>
            <p:cNvSpPr>
              <a:spLocks/>
            </p:cNvSpPr>
            <p:nvPr/>
          </p:nvSpPr>
          <p:spPr bwMode="auto">
            <a:xfrm>
              <a:off x="1390650" y="2811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5" name="Freeform 1071"/>
            <p:cNvSpPr>
              <a:spLocks/>
            </p:cNvSpPr>
            <p:nvPr/>
          </p:nvSpPr>
          <p:spPr bwMode="auto">
            <a:xfrm>
              <a:off x="1524000" y="29067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6" name="Freeform 1072"/>
            <p:cNvSpPr>
              <a:spLocks/>
            </p:cNvSpPr>
            <p:nvPr/>
          </p:nvSpPr>
          <p:spPr bwMode="auto">
            <a:xfrm>
              <a:off x="1657350" y="28432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7" name="Freeform 1073"/>
            <p:cNvSpPr>
              <a:spLocks/>
            </p:cNvSpPr>
            <p:nvPr/>
          </p:nvSpPr>
          <p:spPr bwMode="auto">
            <a:xfrm>
              <a:off x="1790700" y="22653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8" name="Freeform 1074"/>
            <p:cNvSpPr>
              <a:spLocks/>
            </p:cNvSpPr>
            <p:nvPr/>
          </p:nvSpPr>
          <p:spPr bwMode="auto">
            <a:xfrm>
              <a:off x="1924050" y="29892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9" name="Freeform 1075"/>
            <p:cNvSpPr>
              <a:spLocks/>
            </p:cNvSpPr>
            <p:nvPr/>
          </p:nvSpPr>
          <p:spPr bwMode="auto">
            <a:xfrm>
              <a:off x="2057400" y="2278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0" name="Freeform 1076"/>
            <p:cNvSpPr>
              <a:spLocks/>
            </p:cNvSpPr>
            <p:nvPr/>
          </p:nvSpPr>
          <p:spPr bwMode="auto">
            <a:xfrm>
              <a:off x="2190750" y="29067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1" name="Freeform 1077"/>
            <p:cNvSpPr>
              <a:spLocks/>
            </p:cNvSpPr>
            <p:nvPr/>
          </p:nvSpPr>
          <p:spPr bwMode="auto">
            <a:xfrm>
              <a:off x="195262" y="22590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2" name="Freeform 1078"/>
            <p:cNvSpPr>
              <a:spLocks/>
            </p:cNvSpPr>
            <p:nvPr/>
          </p:nvSpPr>
          <p:spPr bwMode="auto">
            <a:xfrm>
              <a:off x="328612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3" name="Freeform 1079"/>
            <p:cNvSpPr>
              <a:spLocks/>
            </p:cNvSpPr>
            <p:nvPr/>
          </p:nvSpPr>
          <p:spPr bwMode="auto">
            <a:xfrm>
              <a:off x="461962" y="22780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4" name="Freeform 1080"/>
            <p:cNvSpPr>
              <a:spLocks/>
            </p:cNvSpPr>
            <p:nvPr/>
          </p:nvSpPr>
          <p:spPr bwMode="auto">
            <a:xfrm>
              <a:off x="595312" y="29003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5" name="Freeform 1081"/>
            <p:cNvSpPr>
              <a:spLocks/>
            </p:cNvSpPr>
            <p:nvPr/>
          </p:nvSpPr>
          <p:spPr bwMode="auto">
            <a:xfrm>
              <a:off x="728662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6" name="Freeform 1082"/>
            <p:cNvSpPr>
              <a:spLocks/>
            </p:cNvSpPr>
            <p:nvPr/>
          </p:nvSpPr>
          <p:spPr bwMode="auto">
            <a:xfrm>
              <a:off x="862012" y="28368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7" name="Freeform 1083"/>
            <p:cNvSpPr>
              <a:spLocks/>
            </p:cNvSpPr>
            <p:nvPr/>
          </p:nvSpPr>
          <p:spPr bwMode="auto">
            <a:xfrm>
              <a:off x="995362" y="29829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8" name="Freeform 1084"/>
            <p:cNvSpPr>
              <a:spLocks/>
            </p:cNvSpPr>
            <p:nvPr/>
          </p:nvSpPr>
          <p:spPr bwMode="auto">
            <a:xfrm>
              <a:off x="1128712" y="284956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9" name="Freeform 1085"/>
            <p:cNvSpPr>
              <a:spLocks/>
            </p:cNvSpPr>
            <p:nvPr/>
          </p:nvSpPr>
          <p:spPr bwMode="auto">
            <a:xfrm>
              <a:off x="1263650" y="29257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0" name="Freeform 1086"/>
            <p:cNvSpPr>
              <a:spLocks/>
            </p:cNvSpPr>
            <p:nvPr/>
          </p:nvSpPr>
          <p:spPr bwMode="auto">
            <a:xfrm>
              <a:off x="1397000" y="28495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1" name="Freeform 1087"/>
            <p:cNvSpPr>
              <a:spLocks/>
            </p:cNvSpPr>
            <p:nvPr/>
          </p:nvSpPr>
          <p:spPr bwMode="auto">
            <a:xfrm>
              <a:off x="1530350" y="29257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2" name="Freeform 1088"/>
            <p:cNvSpPr>
              <a:spLocks/>
            </p:cNvSpPr>
            <p:nvPr/>
          </p:nvSpPr>
          <p:spPr bwMode="auto">
            <a:xfrm>
              <a:off x="1663700" y="28559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3" name="Freeform 1089"/>
            <p:cNvSpPr>
              <a:spLocks/>
            </p:cNvSpPr>
            <p:nvPr/>
          </p:nvSpPr>
          <p:spPr bwMode="auto">
            <a:xfrm>
              <a:off x="1797050" y="22590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4" name="Freeform 1090"/>
            <p:cNvSpPr>
              <a:spLocks/>
            </p:cNvSpPr>
            <p:nvPr/>
          </p:nvSpPr>
          <p:spPr bwMode="auto">
            <a:xfrm>
              <a:off x="1930400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5" name="Freeform 1091"/>
            <p:cNvSpPr>
              <a:spLocks/>
            </p:cNvSpPr>
            <p:nvPr/>
          </p:nvSpPr>
          <p:spPr bwMode="auto">
            <a:xfrm>
              <a:off x="2063750" y="22780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6" name="Freeform 1092"/>
            <p:cNvSpPr>
              <a:spLocks/>
            </p:cNvSpPr>
            <p:nvPr/>
          </p:nvSpPr>
          <p:spPr bwMode="auto">
            <a:xfrm>
              <a:off x="2197100" y="29003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7" name="Line 1093"/>
            <p:cNvSpPr>
              <a:spLocks noChangeShapeType="1"/>
            </p:cNvSpPr>
            <p:nvPr/>
          </p:nvSpPr>
          <p:spPr bwMode="auto">
            <a:xfrm flipH="1">
              <a:off x="144462" y="35353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8" name="Line 1094"/>
            <p:cNvSpPr>
              <a:spLocks noChangeShapeType="1"/>
            </p:cNvSpPr>
            <p:nvPr/>
          </p:nvSpPr>
          <p:spPr bwMode="auto">
            <a:xfrm flipV="1">
              <a:off x="144462" y="2214563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9" name="Line 1095"/>
            <p:cNvSpPr>
              <a:spLocks noChangeShapeType="1"/>
            </p:cNvSpPr>
            <p:nvPr/>
          </p:nvSpPr>
          <p:spPr bwMode="auto">
            <a:xfrm>
              <a:off x="144462" y="22145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0" name="Line 1096"/>
            <p:cNvSpPr>
              <a:spLocks noChangeShapeType="1"/>
            </p:cNvSpPr>
            <p:nvPr/>
          </p:nvSpPr>
          <p:spPr bwMode="auto">
            <a:xfrm>
              <a:off x="2279650" y="2214563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1" name="Line 1097"/>
            <p:cNvSpPr>
              <a:spLocks noChangeShapeType="1"/>
            </p:cNvSpPr>
            <p:nvPr/>
          </p:nvSpPr>
          <p:spPr bwMode="auto">
            <a:xfrm flipV="1">
              <a:off x="2143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3" name="Line 1099"/>
            <p:cNvSpPr>
              <a:spLocks noChangeShapeType="1"/>
            </p:cNvSpPr>
            <p:nvPr/>
          </p:nvSpPr>
          <p:spPr bwMode="auto">
            <a:xfrm flipV="1">
              <a:off x="3476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5" name="Line 1101"/>
            <p:cNvSpPr>
              <a:spLocks noChangeShapeType="1"/>
            </p:cNvSpPr>
            <p:nvPr/>
          </p:nvSpPr>
          <p:spPr bwMode="auto">
            <a:xfrm flipV="1">
              <a:off x="4810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7" name="Line 1103"/>
            <p:cNvSpPr>
              <a:spLocks noChangeShapeType="1"/>
            </p:cNvSpPr>
            <p:nvPr/>
          </p:nvSpPr>
          <p:spPr bwMode="auto">
            <a:xfrm flipV="1">
              <a:off x="6143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9" name="Line 1105"/>
            <p:cNvSpPr>
              <a:spLocks noChangeShapeType="1"/>
            </p:cNvSpPr>
            <p:nvPr/>
          </p:nvSpPr>
          <p:spPr bwMode="auto">
            <a:xfrm flipV="1">
              <a:off x="7477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1" name="Line 1107"/>
            <p:cNvSpPr>
              <a:spLocks noChangeShapeType="1"/>
            </p:cNvSpPr>
            <p:nvPr/>
          </p:nvSpPr>
          <p:spPr bwMode="auto">
            <a:xfrm flipV="1">
              <a:off x="8810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3" name="Line 1109"/>
            <p:cNvSpPr>
              <a:spLocks noChangeShapeType="1"/>
            </p:cNvSpPr>
            <p:nvPr/>
          </p:nvSpPr>
          <p:spPr bwMode="auto">
            <a:xfrm flipV="1">
              <a:off x="10144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5" name="Line 1111"/>
            <p:cNvSpPr>
              <a:spLocks noChangeShapeType="1"/>
            </p:cNvSpPr>
            <p:nvPr/>
          </p:nvSpPr>
          <p:spPr bwMode="auto">
            <a:xfrm flipV="1">
              <a:off x="11493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7" name="Line 1113"/>
            <p:cNvSpPr>
              <a:spLocks noChangeShapeType="1"/>
            </p:cNvSpPr>
            <p:nvPr/>
          </p:nvSpPr>
          <p:spPr bwMode="auto">
            <a:xfrm flipV="1">
              <a:off x="12827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9" name="Line 1115"/>
            <p:cNvSpPr>
              <a:spLocks noChangeShapeType="1"/>
            </p:cNvSpPr>
            <p:nvPr/>
          </p:nvSpPr>
          <p:spPr bwMode="auto">
            <a:xfrm flipV="1">
              <a:off x="14160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1" name="Line 1117"/>
            <p:cNvSpPr>
              <a:spLocks noChangeShapeType="1"/>
            </p:cNvSpPr>
            <p:nvPr/>
          </p:nvSpPr>
          <p:spPr bwMode="auto">
            <a:xfrm flipV="1">
              <a:off x="15430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3" name="Line 1119"/>
            <p:cNvSpPr>
              <a:spLocks noChangeShapeType="1"/>
            </p:cNvSpPr>
            <p:nvPr/>
          </p:nvSpPr>
          <p:spPr bwMode="auto">
            <a:xfrm flipV="1">
              <a:off x="16764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5" name="Line 1121"/>
            <p:cNvSpPr>
              <a:spLocks noChangeShapeType="1"/>
            </p:cNvSpPr>
            <p:nvPr/>
          </p:nvSpPr>
          <p:spPr bwMode="auto">
            <a:xfrm flipV="1">
              <a:off x="18097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7" name="Line 1123"/>
            <p:cNvSpPr>
              <a:spLocks noChangeShapeType="1"/>
            </p:cNvSpPr>
            <p:nvPr/>
          </p:nvSpPr>
          <p:spPr bwMode="auto">
            <a:xfrm flipV="1">
              <a:off x="19431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9" name="Line 1125"/>
            <p:cNvSpPr>
              <a:spLocks noChangeShapeType="1"/>
            </p:cNvSpPr>
            <p:nvPr/>
          </p:nvSpPr>
          <p:spPr bwMode="auto">
            <a:xfrm flipV="1">
              <a:off x="20764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1" name="Line 1127"/>
            <p:cNvSpPr>
              <a:spLocks noChangeShapeType="1"/>
            </p:cNvSpPr>
            <p:nvPr/>
          </p:nvSpPr>
          <p:spPr bwMode="auto">
            <a:xfrm flipV="1">
              <a:off x="22098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3" name="Line 1129"/>
            <p:cNvSpPr>
              <a:spLocks noChangeShapeType="1"/>
            </p:cNvSpPr>
            <p:nvPr/>
          </p:nvSpPr>
          <p:spPr bwMode="auto">
            <a:xfrm>
              <a:off x="144462" y="353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4" name="Line 1130"/>
            <p:cNvSpPr>
              <a:spLocks noChangeShapeType="1"/>
            </p:cNvSpPr>
            <p:nvPr/>
          </p:nvSpPr>
          <p:spPr bwMode="auto">
            <a:xfrm>
              <a:off x="144462" y="3471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5" name="Rectangle 1131"/>
            <p:cNvSpPr>
              <a:spLocks noChangeArrowheads="1"/>
            </p:cNvSpPr>
            <p:nvPr/>
          </p:nvSpPr>
          <p:spPr bwMode="auto">
            <a:xfrm>
              <a:off x="-6572" y="3418811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6" name="Rectangle 1132"/>
            <p:cNvSpPr>
              <a:spLocks noChangeArrowheads="1"/>
            </p:cNvSpPr>
            <p:nvPr/>
          </p:nvSpPr>
          <p:spPr bwMode="auto">
            <a:xfrm>
              <a:off x="37878" y="341881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7" name="Line 1133"/>
            <p:cNvSpPr>
              <a:spLocks noChangeShapeType="1"/>
            </p:cNvSpPr>
            <p:nvPr/>
          </p:nvSpPr>
          <p:spPr bwMode="auto">
            <a:xfrm>
              <a:off x="144462" y="34147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8" name="Line 1134"/>
            <p:cNvSpPr>
              <a:spLocks noChangeShapeType="1"/>
            </p:cNvSpPr>
            <p:nvPr/>
          </p:nvSpPr>
          <p:spPr bwMode="auto">
            <a:xfrm>
              <a:off x="144462" y="3351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9" name="Line 1135"/>
            <p:cNvSpPr>
              <a:spLocks noChangeShapeType="1"/>
            </p:cNvSpPr>
            <p:nvPr/>
          </p:nvSpPr>
          <p:spPr bwMode="auto">
            <a:xfrm>
              <a:off x="144462" y="32940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0" name="Line 1136"/>
            <p:cNvSpPr>
              <a:spLocks noChangeShapeType="1"/>
            </p:cNvSpPr>
            <p:nvPr/>
          </p:nvSpPr>
          <p:spPr bwMode="auto">
            <a:xfrm>
              <a:off x="144462" y="3230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1" name="Line 1137"/>
            <p:cNvSpPr>
              <a:spLocks noChangeShapeType="1"/>
            </p:cNvSpPr>
            <p:nvPr/>
          </p:nvSpPr>
          <p:spPr bwMode="auto">
            <a:xfrm>
              <a:off x="144462" y="3173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2" name="Rectangle 1138"/>
            <p:cNvSpPr>
              <a:spLocks noChangeArrowheads="1"/>
            </p:cNvSpPr>
            <p:nvPr/>
          </p:nvSpPr>
          <p:spPr bwMode="auto">
            <a:xfrm>
              <a:off x="-6572" y="3114011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3" name="Rectangle 1139"/>
            <p:cNvSpPr>
              <a:spLocks noChangeArrowheads="1"/>
            </p:cNvSpPr>
            <p:nvPr/>
          </p:nvSpPr>
          <p:spPr bwMode="auto">
            <a:xfrm>
              <a:off x="37878" y="311401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4" name="Line 1140"/>
            <p:cNvSpPr>
              <a:spLocks noChangeShapeType="1"/>
            </p:cNvSpPr>
            <p:nvPr/>
          </p:nvSpPr>
          <p:spPr bwMode="auto">
            <a:xfrm>
              <a:off x="144462" y="3116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5" name="Line 1141"/>
            <p:cNvSpPr>
              <a:spLocks noChangeShapeType="1"/>
            </p:cNvSpPr>
            <p:nvPr/>
          </p:nvSpPr>
          <p:spPr bwMode="auto">
            <a:xfrm>
              <a:off x="144462" y="3052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6" name="Line 1142"/>
            <p:cNvSpPr>
              <a:spLocks noChangeShapeType="1"/>
            </p:cNvSpPr>
            <p:nvPr/>
          </p:nvSpPr>
          <p:spPr bwMode="auto">
            <a:xfrm>
              <a:off x="144462" y="2995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7" name="Line 1143"/>
            <p:cNvSpPr>
              <a:spLocks noChangeShapeType="1"/>
            </p:cNvSpPr>
            <p:nvPr/>
          </p:nvSpPr>
          <p:spPr bwMode="auto">
            <a:xfrm>
              <a:off x="144462" y="2932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8" name="Line 1144"/>
            <p:cNvSpPr>
              <a:spLocks noChangeShapeType="1"/>
            </p:cNvSpPr>
            <p:nvPr/>
          </p:nvSpPr>
          <p:spPr bwMode="auto">
            <a:xfrm>
              <a:off x="144462" y="2874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9" name="Rectangle 1145"/>
            <p:cNvSpPr>
              <a:spLocks noChangeArrowheads="1"/>
            </p:cNvSpPr>
            <p:nvPr/>
          </p:nvSpPr>
          <p:spPr bwMode="auto">
            <a:xfrm>
              <a:off x="37878" y="281556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0" name="Line 1146"/>
            <p:cNvSpPr>
              <a:spLocks noChangeShapeType="1"/>
            </p:cNvSpPr>
            <p:nvPr/>
          </p:nvSpPr>
          <p:spPr bwMode="auto">
            <a:xfrm>
              <a:off x="144462" y="2811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1" name="Line 1147"/>
            <p:cNvSpPr>
              <a:spLocks noChangeShapeType="1"/>
            </p:cNvSpPr>
            <p:nvPr/>
          </p:nvSpPr>
          <p:spPr bwMode="auto">
            <a:xfrm>
              <a:off x="144462" y="2754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2" name="Line 1148"/>
            <p:cNvSpPr>
              <a:spLocks noChangeShapeType="1"/>
            </p:cNvSpPr>
            <p:nvPr/>
          </p:nvSpPr>
          <p:spPr bwMode="auto">
            <a:xfrm>
              <a:off x="144462" y="2697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3" name="Line 1149"/>
            <p:cNvSpPr>
              <a:spLocks noChangeShapeType="1"/>
            </p:cNvSpPr>
            <p:nvPr/>
          </p:nvSpPr>
          <p:spPr bwMode="auto">
            <a:xfrm>
              <a:off x="144462" y="2633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4" name="Line 1150"/>
            <p:cNvSpPr>
              <a:spLocks noChangeShapeType="1"/>
            </p:cNvSpPr>
            <p:nvPr/>
          </p:nvSpPr>
          <p:spPr bwMode="auto">
            <a:xfrm>
              <a:off x="144462" y="2576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5" name="Rectangle 1151"/>
            <p:cNvSpPr>
              <a:spLocks noChangeArrowheads="1"/>
            </p:cNvSpPr>
            <p:nvPr/>
          </p:nvSpPr>
          <p:spPr bwMode="auto">
            <a:xfrm>
              <a:off x="37878" y="251711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" name="Line 1152"/>
            <p:cNvSpPr>
              <a:spLocks noChangeShapeType="1"/>
            </p:cNvSpPr>
            <p:nvPr/>
          </p:nvSpPr>
          <p:spPr bwMode="auto">
            <a:xfrm>
              <a:off x="144462" y="2513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7" name="Line 1153"/>
            <p:cNvSpPr>
              <a:spLocks noChangeShapeType="1"/>
            </p:cNvSpPr>
            <p:nvPr/>
          </p:nvSpPr>
          <p:spPr bwMode="auto">
            <a:xfrm>
              <a:off x="144462" y="24558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8" name="Line 1154"/>
            <p:cNvSpPr>
              <a:spLocks noChangeShapeType="1"/>
            </p:cNvSpPr>
            <p:nvPr/>
          </p:nvSpPr>
          <p:spPr bwMode="auto">
            <a:xfrm>
              <a:off x="144462" y="2392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9" name="Line 1155"/>
            <p:cNvSpPr>
              <a:spLocks noChangeShapeType="1"/>
            </p:cNvSpPr>
            <p:nvPr/>
          </p:nvSpPr>
          <p:spPr bwMode="auto">
            <a:xfrm>
              <a:off x="144462" y="2335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0" name="Line 1156"/>
            <p:cNvSpPr>
              <a:spLocks noChangeShapeType="1"/>
            </p:cNvSpPr>
            <p:nvPr/>
          </p:nvSpPr>
          <p:spPr bwMode="auto">
            <a:xfrm>
              <a:off x="144462" y="22717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1" name="Rectangle 1157"/>
            <p:cNvSpPr>
              <a:spLocks noChangeArrowheads="1"/>
            </p:cNvSpPr>
            <p:nvPr/>
          </p:nvSpPr>
          <p:spPr bwMode="auto">
            <a:xfrm>
              <a:off x="37878" y="221866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2" name="Line 1158"/>
            <p:cNvSpPr>
              <a:spLocks noChangeShapeType="1"/>
            </p:cNvSpPr>
            <p:nvPr/>
          </p:nvSpPr>
          <p:spPr bwMode="auto">
            <a:xfrm>
              <a:off x="144462" y="2214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3" name="Line 1159"/>
            <p:cNvSpPr>
              <a:spLocks noChangeShapeType="1"/>
            </p:cNvSpPr>
            <p:nvPr/>
          </p:nvSpPr>
          <p:spPr bwMode="auto">
            <a:xfrm>
              <a:off x="2143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5" name="Line 1161"/>
            <p:cNvSpPr>
              <a:spLocks noChangeShapeType="1"/>
            </p:cNvSpPr>
            <p:nvPr/>
          </p:nvSpPr>
          <p:spPr bwMode="auto">
            <a:xfrm>
              <a:off x="3476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7" name="Line 1163"/>
            <p:cNvSpPr>
              <a:spLocks noChangeShapeType="1"/>
            </p:cNvSpPr>
            <p:nvPr/>
          </p:nvSpPr>
          <p:spPr bwMode="auto">
            <a:xfrm>
              <a:off x="4810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9" name="Line 1165"/>
            <p:cNvSpPr>
              <a:spLocks noChangeShapeType="1"/>
            </p:cNvSpPr>
            <p:nvPr/>
          </p:nvSpPr>
          <p:spPr bwMode="auto">
            <a:xfrm>
              <a:off x="6143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1" name="Line 1167"/>
            <p:cNvSpPr>
              <a:spLocks noChangeShapeType="1"/>
            </p:cNvSpPr>
            <p:nvPr/>
          </p:nvSpPr>
          <p:spPr bwMode="auto">
            <a:xfrm>
              <a:off x="7477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3" name="Line 1169"/>
            <p:cNvSpPr>
              <a:spLocks noChangeShapeType="1"/>
            </p:cNvSpPr>
            <p:nvPr/>
          </p:nvSpPr>
          <p:spPr bwMode="auto">
            <a:xfrm>
              <a:off x="8810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5" name="Line 1171"/>
            <p:cNvSpPr>
              <a:spLocks noChangeShapeType="1"/>
            </p:cNvSpPr>
            <p:nvPr/>
          </p:nvSpPr>
          <p:spPr bwMode="auto">
            <a:xfrm>
              <a:off x="10144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7" name="Line 1173"/>
            <p:cNvSpPr>
              <a:spLocks noChangeShapeType="1"/>
            </p:cNvSpPr>
            <p:nvPr/>
          </p:nvSpPr>
          <p:spPr bwMode="auto">
            <a:xfrm>
              <a:off x="11493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9" name="Line 1175"/>
            <p:cNvSpPr>
              <a:spLocks noChangeShapeType="1"/>
            </p:cNvSpPr>
            <p:nvPr/>
          </p:nvSpPr>
          <p:spPr bwMode="auto">
            <a:xfrm>
              <a:off x="12827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1" name="Line 1177"/>
            <p:cNvSpPr>
              <a:spLocks noChangeShapeType="1"/>
            </p:cNvSpPr>
            <p:nvPr/>
          </p:nvSpPr>
          <p:spPr bwMode="auto">
            <a:xfrm>
              <a:off x="14160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3" name="Line 1179"/>
            <p:cNvSpPr>
              <a:spLocks noChangeShapeType="1"/>
            </p:cNvSpPr>
            <p:nvPr/>
          </p:nvSpPr>
          <p:spPr bwMode="auto">
            <a:xfrm>
              <a:off x="15430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5" name="Line 1181"/>
            <p:cNvSpPr>
              <a:spLocks noChangeShapeType="1"/>
            </p:cNvSpPr>
            <p:nvPr/>
          </p:nvSpPr>
          <p:spPr bwMode="auto">
            <a:xfrm>
              <a:off x="16764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7" name="Line 1183"/>
            <p:cNvSpPr>
              <a:spLocks noChangeShapeType="1"/>
            </p:cNvSpPr>
            <p:nvPr/>
          </p:nvSpPr>
          <p:spPr bwMode="auto">
            <a:xfrm>
              <a:off x="18097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9" name="Line 1185"/>
            <p:cNvSpPr>
              <a:spLocks noChangeShapeType="1"/>
            </p:cNvSpPr>
            <p:nvPr/>
          </p:nvSpPr>
          <p:spPr bwMode="auto">
            <a:xfrm>
              <a:off x="19431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1" name="Line 1187"/>
            <p:cNvSpPr>
              <a:spLocks noChangeShapeType="1"/>
            </p:cNvSpPr>
            <p:nvPr/>
          </p:nvSpPr>
          <p:spPr bwMode="auto">
            <a:xfrm>
              <a:off x="20764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3" name="Line 1189"/>
            <p:cNvSpPr>
              <a:spLocks noChangeShapeType="1"/>
            </p:cNvSpPr>
            <p:nvPr/>
          </p:nvSpPr>
          <p:spPr bwMode="auto">
            <a:xfrm>
              <a:off x="22098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5" name="Line 1191"/>
            <p:cNvSpPr>
              <a:spLocks noChangeShapeType="1"/>
            </p:cNvSpPr>
            <p:nvPr/>
          </p:nvSpPr>
          <p:spPr bwMode="auto">
            <a:xfrm flipH="1">
              <a:off x="2266950" y="353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6" name="Line 1192"/>
            <p:cNvSpPr>
              <a:spLocks noChangeShapeType="1"/>
            </p:cNvSpPr>
            <p:nvPr/>
          </p:nvSpPr>
          <p:spPr bwMode="auto">
            <a:xfrm flipH="1">
              <a:off x="2254250" y="3471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7" name="Line 1193"/>
            <p:cNvSpPr>
              <a:spLocks noChangeShapeType="1"/>
            </p:cNvSpPr>
            <p:nvPr/>
          </p:nvSpPr>
          <p:spPr bwMode="auto">
            <a:xfrm flipH="1">
              <a:off x="2266950" y="34147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8" name="Line 1194"/>
            <p:cNvSpPr>
              <a:spLocks noChangeShapeType="1"/>
            </p:cNvSpPr>
            <p:nvPr/>
          </p:nvSpPr>
          <p:spPr bwMode="auto">
            <a:xfrm flipH="1">
              <a:off x="2266950" y="3351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9" name="Line 1195"/>
            <p:cNvSpPr>
              <a:spLocks noChangeShapeType="1"/>
            </p:cNvSpPr>
            <p:nvPr/>
          </p:nvSpPr>
          <p:spPr bwMode="auto">
            <a:xfrm flipH="1">
              <a:off x="2266950" y="32940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0" name="Line 1196"/>
            <p:cNvSpPr>
              <a:spLocks noChangeShapeType="1"/>
            </p:cNvSpPr>
            <p:nvPr/>
          </p:nvSpPr>
          <p:spPr bwMode="auto">
            <a:xfrm flipH="1">
              <a:off x="2266950" y="3230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1" name="Line 1197"/>
            <p:cNvSpPr>
              <a:spLocks noChangeShapeType="1"/>
            </p:cNvSpPr>
            <p:nvPr/>
          </p:nvSpPr>
          <p:spPr bwMode="auto">
            <a:xfrm flipH="1">
              <a:off x="2254250" y="3173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2" name="Line 1198"/>
            <p:cNvSpPr>
              <a:spLocks noChangeShapeType="1"/>
            </p:cNvSpPr>
            <p:nvPr/>
          </p:nvSpPr>
          <p:spPr bwMode="auto">
            <a:xfrm flipH="1">
              <a:off x="2266950" y="3116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3" name="Line 1199"/>
            <p:cNvSpPr>
              <a:spLocks noChangeShapeType="1"/>
            </p:cNvSpPr>
            <p:nvPr/>
          </p:nvSpPr>
          <p:spPr bwMode="auto">
            <a:xfrm flipH="1">
              <a:off x="2266950" y="3052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4" name="Line 1200"/>
            <p:cNvSpPr>
              <a:spLocks noChangeShapeType="1"/>
            </p:cNvSpPr>
            <p:nvPr/>
          </p:nvSpPr>
          <p:spPr bwMode="auto">
            <a:xfrm flipH="1">
              <a:off x="2266950" y="2995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5" name="Line 1201"/>
            <p:cNvSpPr>
              <a:spLocks noChangeShapeType="1"/>
            </p:cNvSpPr>
            <p:nvPr/>
          </p:nvSpPr>
          <p:spPr bwMode="auto">
            <a:xfrm flipH="1">
              <a:off x="2266950" y="2932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6" name="Line 1202"/>
            <p:cNvSpPr>
              <a:spLocks noChangeShapeType="1"/>
            </p:cNvSpPr>
            <p:nvPr/>
          </p:nvSpPr>
          <p:spPr bwMode="auto">
            <a:xfrm flipH="1">
              <a:off x="2254250" y="2874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7" name="Line 1203"/>
            <p:cNvSpPr>
              <a:spLocks noChangeShapeType="1"/>
            </p:cNvSpPr>
            <p:nvPr/>
          </p:nvSpPr>
          <p:spPr bwMode="auto">
            <a:xfrm flipH="1">
              <a:off x="2266950" y="2811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8" name="Line 1204"/>
            <p:cNvSpPr>
              <a:spLocks noChangeShapeType="1"/>
            </p:cNvSpPr>
            <p:nvPr/>
          </p:nvSpPr>
          <p:spPr bwMode="auto">
            <a:xfrm flipH="1">
              <a:off x="2266950" y="2754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9" name="Line 1205"/>
            <p:cNvSpPr>
              <a:spLocks noChangeShapeType="1"/>
            </p:cNvSpPr>
            <p:nvPr/>
          </p:nvSpPr>
          <p:spPr bwMode="auto">
            <a:xfrm flipH="1">
              <a:off x="2266950" y="2697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0" name="Line 1206"/>
            <p:cNvSpPr>
              <a:spLocks noChangeShapeType="1"/>
            </p:cNvSpPr>
            <p:nvPr/>
          </p:nvSpPr>
          <p:spPr bwMode="auto">
            <a:xfrm flipH="1">
              <a:off x="2266950" y="2633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1" name="Line 1207"/>
            <p:cNvSpPr>
              <a:spLocks noChangeShapeType="1"/>
            </p:cNvSpPr>
            <p:nvPr/>
          </p:nvSpPr>
          <p:spPr bwMode="auto">
            <a:xfrm flipH="1">
              <a:off x="2254250" y="2576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2" name="Line 1208"/>
            <p:cNvSpPr>
              <a:spLocks noChangeShapeType="1"/>
            </p:cNvSpPr>
            <p:nvPr/>
          </p:nvSpPr>
          <p:spPr bwMode="auto">
            <a:xfrm flipH="1">
              <a:off x="2266950" y="2513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3" name="Line 1209"/>
            <p:cNvSpPr>
              <a:spLocks noChangeShapeType="1"/>
            </p:cNvSpPr>
            <p:nvPr/>
          </p:nvSpPr>
          <p:spPr bwMode="auto">
            <a:xfrm flipH="1">
              <a:off x="2266950" y="24558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4" name="Line 1210"/>
            <p:cNvSpPr>
              <a:spLocks noChangeShapeType="1"/>
            </p:cNvSpPr>
            <p:nvPr/>
          </p:nvSpPr>
          <p:spPr bwMode="auto">
            <a:xfrm flipH="1">
              <a:off x="2266950" y="2392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5" name="Line 1211"/>
            <p:cNvSpPr>
              <a:spLocks noChangeShapeType="1"/>
            </p:cNvSpPr>
            <p:nvPr/>
          </p:nvSpPr>
          <p:spPr bwMode="auto">
            <a:xfrm flipH="1">
              <a:off x="2266950" y="2335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6" name="Line 1212"/>
            <p:cNvSpPr>
              <a:spLocks noChangeShapeType="1"/>
            </p:cNvSpPr>
            <p:nvPr/>
          </p:nvSpPr>
          <p:spPr bwMode="auto">
            <a:xfrm flipH="1">
              <a:off x="2254250" y="22717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7" name="Line 1213"/>
            <p:cNvSpPr>
              <a:spLocks noChangeShapeType="1"/>
            </p:cNvSpPr>
            <p:nvPr/>
          </p:nvSpPr>
          <p:spPr bwMode="auto">
            <a:xfrm flipH="1">
              <a:off x="2266950" y="2214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8" name="Line 1214"/>
            <p:cNvSpPr>
              <a:spLocks noChangeShapeType="1"/>
            </p:cNvSpPr>
            <p:nvPr/>
          </p:nvSpPr>
          <p:spPr bwMode="auto">
            <a:xfrm>
              <a:off x="144462" y="28749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03"/>
          <p:cNvGrpSpPr>
            <a:grpSpLocks noChangeAspect="1"/>
          </p:cNvGrpSpPr>
          <p:nvPr/>
        </p:nvGrpSpPr>
        <p:grpSpPr bwMode="auto">
          <a:xfrm>
            <a:off x="2335746" y="200644"/>
            <a:ext cx="2135188" cy="1617662"/>
            <a:chOff x="1584" y="63"/>
            <a:chExt cx="1345" cy="1019"/>
          </a:xfrm>
        </p:grpSpPr>
        <p:sp>
          <p:nvSpPr>
            <p:cNvPr id="2325" name="Freeform 206"/>
            <p:cNvSpPr>
              <a:spLocks/>
            </p:cNvSpPr>
            <p:nvPr/>
          </p:nvSpPr>
          <p:spPr bwMode="auto">
            <a:xfrm>
              <a:off x="1612" y="275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6" name="Freeform 207"/>
            <p:cNvSpPr>
              <a:spLocks/>
            </p:cNvSpPr>
            <p:nvPr/>
          </p:nvSpPr>
          <p:spPr bwMode="auto">
            <a:xfrm>
              <a:off x="1696" y="627"/>
              <a:ext cx="24" cy="2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7" name="Freeform 208"/>
            <p:cNvSpPr>
              <a:spLocks/>
            </p:cNvSpPr>
            <p:nvPr/>
          </p:nvSpPr>
          <p:spPr bwMode="auto">
            <a:xfrm>
              <a:off x="1780" y="70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8" name="Freeform 209"/>
            <p:cNvSpPr>
              <a:spLocks/>
            </p:cNvSpPr>
            <p:nvPr/>
          </p:nvSpPr>
          <p:spPr bwMode="auto">
            <a:xfrm>
              <a:off x="1864" y="1018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9" name="Freeform 210"/>
            <p:cNvSpPr>
              <a:spLocks/>
            </p:cNvSpPr>
            <p:nvPr/>
          </p:nvSpPr>
          <p:spPr bwMode="auto">
            <a:xfrm>
              <a:off x="1948" y="706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0" name="Freeform 211"/>
            <p:cNvSpPr>
              <a:spLocks/>
            </p:cNvSpPr>
            <p:nvPr/>
          </p:nvSpPr>
          <p:spPr bwMode="auto">
            <a:xfrm>
              <a:off x="2032" y="654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1" name="Freeform 212"/>
            <p:cNvSpPr>
              <a:spLocks/>
            </p:cNvSpPr>
            <p:nvPr/>
          </p:nvSpPr>
          <p:spPr bwMode="auto">
            <a:xfrm>
              <a:off x="2116" y="66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2" name="Freeform 213"/>
            <p:cNvSpPr>
              <a:spLocks/>
            </p:cNvSpPr>
            <p:nvPr/>
          </p:nvSpPr>
          <p:spPr bwMode="auto">
            <a:xfrm>
              <a:off x="2200" y="607"/>
              <a:ext cx="25" cy="24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3" name="Freeform 214"/>
            <p:cNvSpPr>
              <a:spLocks/>
            </p:cNvSpPr>
            <p:nvPr/>
          </p:nvSpPr>
          <p:spPr bwMode="auto">
            <a:xfrm>
              <a:off x="2285" y="70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4" name="Freeform 215"/>
            <p:cNvSpPr>
              <a:spLocks/>
            </p:cNvSpPr>
            <p:nvPr/>
          </p:nvSpPr>
          <p:spPr bwMode="auto">
            <a:xfrm>
              <a:off x="2369" y="654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5" name="Freeform 216"/>
            <p:cNvSpPr>
              <a:spLocks/>
            </p:cNvSpPr>
            <p:nvPr/>
          </p:nvSpPr>
          <p:spPr bwMode="auto">
            <a:xfrm>
              <a:off x="2453" y="64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" name="Freeform 217"/>
            <p:cNvSpPr>
              <a:spLocks/>
            </p:cNvSpPr>
            <p:nvPr/>
          </p:nvSpPr>
          <p:spPr bwMode="auto">
            <a:xfrm>
              <a:off x="2537" y="611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" name="Freeform 218"/>
            <p:cNvSpPr>
              <a:spLocks/>
            </p:cNvSpPr>
            <p:nvPr/>
          </p:nvSpPr>
          <p:spPr bwMode="auto">
            <a:xfrm>
              <a:off x="2621" y="279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0" name="Freeform 219"/>
            <p:cNvSpPr>
              <a:spLocks/>
            </p:cNvSpPr>
            <p:nvPr/>
          </p:nvSpPr>
          <p:spPr bwMode="auto">
            <a:xfrm>
              <a:off x="2705" y="623"/>
              <a:ext cx="24" cy="2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1" name="Freeform 220"/>
            <p:cNvSpPr>
              <a:spLocks/>
            </p:cNvSpPr>
            <p:nvPr/>
          </p:nvSpPr>
          <p:spPr bwMode="auto">
            <a:xfrm>
              <a:off x="2789" y="706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2" name="Freeform 221"/>
            <p:cNvSpPr>
              <a:spLocks/>
            </p:cNvSpPr>
            <p:nvPr/>
          </p:nvSpPr>
          <p:spPr bwMode="auto">
            <a:xfrm>
              <a:off x="2873" y="1010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3" name="Freeform 222"/>
            <p:cNvSpPr>
              <a:spLocks/>
            </p:cNvSpPr>
            <p:nvPr/>
          </p:nvSpPr>
          <p:spPr bwMode="auto">
            <a:xfrm>
              <a:off x="1616" y="279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4" name="Freeform 223"/>
            <p:cNvSpPr>
              <a:spLocks/>
            </p:cNvSpPr>
            <p:nvPr/>
          </p:nvSpPr>
          <p:spPr bwMode="auto">
            <a:xfrm>
              <a:off x="1700" y="623"/>
              <a:ext cx="20" cy="19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5" name="Freeform 224"/>
            <p:cNvSpPr>
              <a:spLocks/>
            </p:cNvSpPr>
            <p:nvPr/>
          </p:nvSpPr>
          <p:spPr bwMode="auto">
            <a:xfrm>
              <a:off x="1784" y="70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6" name="Freeform 225"/>
            <p:cNvSpPr>
              <a:spLocks/>
            </p:cNvSpPr>
            <p:nvPr/>
          </p:nvSpPr>
          <p:spPr bwMode="auto">
            <a:xfrm>
              <a:off x="1868" y="103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7" name="Freeform 226"/>
            <p:cNvSpPr>
              <a:spLocks/>
            </p:cNvSpPr>
            <p:nvPr/>
          </p:nvSpPr>
          <p:spPr bwMode="auto">
            <a:xfrm>
              <a:off x="1952" y="738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8" name="Freeform 227"/>
            <p:cNvSpPr>
              <a:spLocks/>
            </p:cNvSpPr>
            <p:nvPr/>
          </p:nvSpPr>
          <p:spPr bwMode="auto">
            <a:xfrm>
              <a:off x="2036" y="666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9" name="Freeform 228"/>
            <p:cNvSpPr>
              <a:spLocks/>
            </p:cNvSpPr>
            <p:nvPr/>
          </p:nvSpPr>
          <p:spPr bwMode="auto">
            <a:xfrm>
              <a:off x="2120" y="646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0" name="Freeform 229"/>
            <p:cNvSpPr>
              <a:spLocks/>
            </p:cNvSpPr>
            <p:nvPr/>
          </p:nvSpPr>
          <p:spPr bwMode="auto">
            <a:xfrm>
              <a:off x="2204" y="579"/>
              <a:ext cx="21" cy="2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1" name="Freeform 230"/>
            <p:cNvSpPr>
              <a:spLocks/>
            </p:cNvSpPr>
            <p:nvPr/>
          </p:nvSpPr>
          <p:spPr bwMode="auto">
            <a:xfrm>
              <a:off x="2289" y="698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3" name="Freeform 231"/>
            <p:cNvSpPr>
              <a:spLocks/>
            </p:cNvSpPr>
            <p:nvPr/>
          </p:nvSpPr>
          <p:spPr bwMode="auto">
            <a:xfrm>
              <a:off x="2373" y="66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" name="Freeform 232"/>
            <p:cNvSpPr>
              <a:spLocks/>
            </p:cNvSpPr>
            <p:nvPr/>
          </p:nvSpPr>
          <p:spPr bwMode="auto">
            <a:xfrm>
              <a:off x="2457" y="65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" name="Freeform 233"/>
            <p:cNvSpPr>
              <a:spLocks/>
            </p:cNvSpPr>
            <p:nvPr/>
          </p:nvSpPr>
          <p:spPr bwMode="auto">
            <a:xfrm>
              <a:off x="2541" y="615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4" name="Freeform 234"/>
            <p:cNvSpPr>
              <a:spLocks/>
            </p:cNvSpPr>
            <p:nvPr/>
          </p:nvSpPr>
          <p:spPr bwMode="auto">
            <a:xfrm>
              <a:off x="2625" y="279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" name="Freeform 235"/>
            <p:cNvSpPr>
              <a:spLocks/>
            </p:cNvSpPr>
            <p:nvPr/>
          </p:nvSpPr>
          <p:spPr bwMode="auto">
            <a:xfrm>
              <a:off x="2709" y="623"/>
              <a:ext cx="20" cy="19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" name="Freeform 236"/>
            <p:cNvSpPr>
              <a:spLocks/>
            </p:cNvSpPr>
            <p:nvPr/>
          </p:nvSpPr>
          <p:spPr bwMode="auto">
            <a:xfrm>
              <a:off x="2793" y="70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" name="Freeform 237"/>
            <p:cNvSpPr>
              <a:spLocks/>
            </p:cNvSpPr>
            <p:nvPr/>
          </p:nvSpPr>
          <p:spPr bwMode="auto">
            <a:xfrm>
              <a:off x="2877" y="103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" name="Line 238"/>
            <p:cNvSpPr>
              <a:spLocks noChangeShapeType="1"/>
            </p:cNvSpPr>
            <p:nvPr/>
          </p:nvSpPr>
          <p:spPr bwMode="auto">
            <a:xfrm flipH="1">
              <a:off x="1584" y="1082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" name="Line 239"/>
            <p:cNvSpPr>
              <a:spLocks noChangeShapeType="1"/>
            </p:cNvSpPr>
            <p:nvPr/>
          </p:nvSpPr>
          <p:spPr bwMode="auto">
            <a:xfrm flipV="1">
              <a:off x="1584" y="251"/>
              <a:ext cx="0" cy="8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" name="Line 240"/>
            <p:cNvSpPr>
              <a:spLocks noChangeShapeType="1"/>
            </p:cNvSpPr>
            <p:nvPr/>
          </p:nvSpPr>
          <p:spPr bwMode="auto">
            <a:xfrm>
              <a:off x="1584" y="251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" name="Line 241"/>
            <p:cNvSpPr>
              <a:spLocks noChangeShapeType="1"/>
            </p:cNvSpPr>
            <p:nvPr/>
          </p:nvSpPr>
          <p:spPr bwMode="auto">
            <a:xfrm>
              <a:off x="2929" y="251"/>
              <a:ext cx="0" cy="8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" name="Line 242"/>
            <p:cNvSpPr>
              <a:spLocks noChangeShapeType="1"/>
            </p:cNvSpPr>
            <p:nvPr/>
          </p:nvSpPr>
          <p:spPr bwMode="auto">
            <a:xfrm flipV="1">
              <a:off x="1628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" name="Line 244"/>
            <p:cNvSpPr>
              <a:spLocks noChangeShapeType="1"/>
            </p:cNvSpPr>
            <p:nvPr/>
          </p:nvSpPr>
          <p:spPr bwMode="auto">
            <a:xfrm flipV="1">
              <a:off x="1712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" name="Line 246"/>
            <p:cNvSpPr>
              <a:spLocks noChangeShapeType="1"/>
            </p:cNvSpPr>
            <p:nvPr/>
          </p:nvSpPr>
          <p:spPr bwMode="auto">
            <a:xfrm flipV="1">
              <a:off x="1796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8" name="Line 248"/>
            <p:cNvSpPr>
              <a:spLocks noChangeShapeType="1"/>
            </p:cNvSpPr>
            <p:nvPr/>
          </p:nvSpPr>
          <p:spPr bwMode="auto">
            <a:xfrm flipV="1">
              <a:off x="1880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0" name="Line 250"/>
            <p:cNvSpPr>
              <a:spLocks noChangeShapeType="1"/>
            </p:cNvSpPr>
            <p:nvPr/>
          </p:nvSpPr>
          <p:spPr bwMode="auto">
            <a:xfrm flipV="1">
              <a:off x="1964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2" name="Line 252"/>
            <p:cNvSpPr>
              <a:spLocks noChangeShapeType="1"/>
            </p:cNvSpPr>
            <p:nvPr/>
          </p:nvSpPr>
          <p:spPr bwMode="auto">
            <a:xfrm flipV="1">
              <a:off x="2048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4" name="Line 254"/>
            <p:cNvSpPr>
              <a:spLocks noChangeShapeType="1"/>
            </p:cNvSpPr>
            <p:nvPr/>
          </p:nvSpPr>
          <p:spPr bwMode="auto">
            <a:xfrm flipV="1">
              <a:off x="2132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6" name="Line 256"/>
            <p:cNvSpPr>
              <a:spLocks noChangeShapeType="1"/>
            </p:cNvSpPr>
            <p:nvPr/>
          </p:nvSpPr>
          <p:spPr bwMode="auto">
            <a:xfrm flipV="1">
              <a:off x="2217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" name="Line 258"/>
            <p:cNvSpPr>
              <a:spLocks noChangeShapeType="1"/>
            </p:cNvSpPr>
            <p:nvPr/>
          </p:nvSpPr>
          <p:spPr bwMode="auto">
            <a:xfrm flipV="1">
              <a:off x="2301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0" name="Line 260"/>
            <p:cNvSpPr>
              <a:spLocks noChangeShapeType="1"/>
            </p:cNvSpPr>
            <p:nvPr/>
          </p:nvSpPr>
          <p:spPr bwMode="auto">
            <a:xfrm flipV="1">
              <a:off x="238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6" name="Line 262"/>
            <p:cNvSpPr>
              <a:spLocks noChangeShapeType="1"/>
            </p:cNvSpPr>
            <p:nvPr/>
          </p:nvSpPr>
          <p:spPr bwMode="auto">
            <a:xfrm flipV="1">
              <a:off x="246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8" name="Line 264"/>
            <p:cNvSpPr>
              <a:spLocks noChangeShapeType="1"/>
            </p:cNvSpPr>
            <p:nvPr/>
          </p:nvSpPr>
          <p:spPr bwMode="auto">
            <a:xfrm flipV="1">
              <a:off x="2549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0" name="Line 266"/>
            <p:cNvSpPr>
              <a:spLocks noChangeShapeType="1"/>
            </p:cNvSpPr>
            <p:nvPr/>
          </p:nvSpPr>
          <p:spPr bwMode="auto">
            <a:xfrm flipV="1">
              <a:off x="2633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2" name="Line 268"/>
            <p:cNvSpPr>
              <a:spLocks noChangeShapeType="1"/>
            </p:cNvSpPr>
            <p:nvPr/>
          </p:nvSpPr>
          <p:spPr bwMode="auto">
            <a:xfrm flipV="1">
              <a:off x="2717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4" name="Line 270"/>
            <p:cNvSpPr>
              <a:spLocks noChangeShapeType="1"/>
            </p:cNvSpPr>
            <p:nvPr/>
          </p:nvSpPr>
          <p:spPr bwMode="auto">
            <a:xfrm flipV="1">
              <a:off x="2801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6" name="Line 272"/>
            <p:cNvSpPr>
              <a:spLocks noChangeShapeType="1"/>
            </p:cNvSpPr>
            <p:nvPr/>
          </p:nvSpPr>
          <p:spPr bwMode="auto">
            <a:xfrm flipV="1">
              <a:off x="288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8" name="Line 274"/>
            <p:cNvSpPr>
              <a:spLocks noChangeShapeType="1"/>
            </p:cNvSpPr>
            <p:nvPr/>
          </p:nvSpPr>
          <p:spPr bwMode="auto">
            <a:xfrm>
              <a:off x="1584" y="108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9" name="Line 275"/>
            <p:cNvSpPr>
              <a:spLocks noChangeShapeType="1"/>
            </p:cNvSpPr>
            <p:nvPr/>
          </p:nvSpPr>
          <p:spPr bwMode="auto">
            <a:xfrm>
              <a:off x="1584" y="104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Line 278"/>
            <p:cNvSpPr>
              <a:spLocks noChangeShapeType="1"/>
            </p:cNvSpPr>
            <p:nvPr/>
          </p:nvSpPr>
          <p:spPr bwMode="auto">
            <a:xfrm>
              <a:off x="1584" y="100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3" name="Line 279"/>
            <p:cNvSpPr>
              <a:spLocks noChangeShapeType="1"/>
            </p:cNvSpPr>
            <p:nvPr/>
          </p:nvSpPr>
          <p:spPr bwMode="auto">
            <a:xfrm>
              <a:off x="1584" y="96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Line 280"/>
            <p:cNvSpPr>
              <a:spLocks noChangeShapeType="1"/>
            </p:cNvSpPr>
            <p:nvPr/>
          </p:nvSpPr>
          <p:spPr bwMode="auto">
            <a:xfrm>
              <a:off x="1584" y="93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5" name="Line 281"/>
            <p:cNvSpPr>
              <a:spLocks noChangeShapeType="1"/>
            </p:cNvSpPr>
            <p:nvPr/>
          </p:nvSpPr>
          <p:spPr bwMode="auto">
            <a:xfrm>
              <a:off x="1584" y="89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Line 282"/>
            <p:cNvSpPr>
              <a:spLocks noChangeShapeType="1"/>
            </p:cNvSpPr>
            <p:nvPr/>
          </p:nvSpPr>
          <p:spPr bwMode="auto">
            <a:xfrm>
              <a:off x="1584" y="85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Line 285"/>
            <p:cNvSpPr>
              <a:spLocks noChangeShapeType="1"/>
            </p:cNvSpPr>
            <p:nvPr/>
          </p:nvSpPr>
          <p:spPr bwMode="auto">
            <a:xfrm>
              <a:off x="1584" y="81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Line 286"/>
            <p:cNvSpPr>
              <a:spLocks noChangeShapeType="1"/>
            </p:cNvSpPr>
            <p:nvPr/>
          </p:nvSpPr>
          <p:spPr bwMode="auto">
            <a:xfrm>
              <a:off x="1584" y="77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Line 287"/>
            <p:cNvSpPr>
              <a:spLocks noChangeShapeType="1"/>
            </p:cNvSpPr>
            <p:nvPr/>
          </p:nvSpPr>
          <p:spPr bwMode="auto">
            <a:xfrm>
              <a:off x="1584" y="74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2" name="Line 288"/>
            <p:cNvSpPr>
              <a:spLocks noChangeShapeType="1"/>
            </p:cNvSpPr>
            <p:nvPr/>
          </p:nvSpPr>
          <p:spPr bwMode="auto">
            <a:xfrm>
              <a:off x="1584" y="70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3" name="Line 289"/>
            <p:cNvSpPr>
              <a:spLocks noChangeShapeType="1"/>
            </p:cNvSpPr>
            <p:nvPr/>
          </p:nvSpPr>
          <p:spPr bwMode="auto">
            <a:xfrm>
              <a:off x="1584" y="666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Line 291"/>
            <p:cNvSpPr>
              <a:spLocks noChangeShapeType="1"/>
            </p:cNvSpPr>
            <p:nvPr/>
          </p:nvSpPr>
          <p:spPr bwMode="auto">
            <a:xfrm>
              <a:off x="1584" y="6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6" name="Line 292"/>
            <p:cNvSpPr>
              <a:spLocks noChangeShapeType="1"/>
            </p:cNvSpPr>
            <p:nvPr/>
          </p:nvSpPr>
          <p:spPr bwMode="auto">
            <a:xfrm>
              <a:off x="1584" y="59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Line 293"/>
            <p:cNvSpPr>
              <a:spLocks noChangeShapeType="1"/>
            </p:cNvSpPr>
            <p:nvPr/>
          </p:nvSpPr>
          <p:spPr bwMode="auto">
            <a:xfrm>
              <a:off x="1584" y="55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Line 294"/>
            <p:cNvSpPr>
              <a:spLocks noChangeShapeType="1"/>
            </p:cNvSpPr>
            <p:nvPr/>
          </p:nvSpPr>
          <p:spPr bwMode="auto">
            <a:xfrm>
              <a:off x="1584" y="51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9" name="Line 295"/>
            <p:cNvSpPr>
              <a:spLocks noChangeShapeType="1"/>
            </p:cNvSpPr>
            <p:nvPr/>
          </p:nvSpPr>
          <p:spPr bwMode="auto">
            <a:xfrm>
              <a:off x="1584" y="4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Line 297"/>
            <p:cNvSpPr>
              <a:spLocks noChangeShapeType="1"/>
            </p:cNvSpPr>
            <p:nvPr/>
          </p:nvSpPr>
          <p:spPr bwMode="auto">
            <a:xfrm>
              <a:off x="1584" y="439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Line 298"/>
            <p:cNvSpPr>
              <a:spLocks noChangeShapeType="1"/>
            </p:cNvSpPr>
            <p:nvPr/>
          </p:nvSpPr>
          <p:spPr bwMode="auto">
            <a:xfrm>
              <a:off x="1584" y="40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Line 299"/>
            <p:cNvSpPr>
              <a:spLocks noChangeShapeType="1"/>
            </p:cNvSpPr>
            <p:nvPr/>
          </p:nvSpPr>
          <p:spPr bwMode="auto">
            <a:xfrm>
              <a:off x="1584" y="36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4" name="Line 300"/>
            <p:cNvSpPr>
              <a:spLocks noChangeShapeType="1"/>
            </p:cNvSpPr>
            <p:nvPr/>
          </p:nvSpPr>
          <p:spPr bwMode="auto">
            <a:xfrm>
              <a:off x="1584" y="3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Line 301"/>
            <p:cNvSpPr>
              <a:spLocks noChangeShapeType="1"/>
            </p:cNvSpPr>
            <p:nvPr/>
          </p:nvSpPr>
          <p:spPr bwMode="auto">
            <a:xfrm>
              <a:off x="1584" y="28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7" name="Line 303"/>
            <p:cNvSpPr>
              <a:spLocks noChangeShapeType="1"/>
            </p:cNvSpPr>
            <p:nvPr/>
          </p:nvSpPr>
          <p:spPr bwMode="auto">
            <a:xfrm>
              <a:off x="1584" y="25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Line 304"/>
            <p:cNvSpPr>
              <a:spLocks noChangeShapeType="1"/>
            </p:cNvSpPr>
            <p:nvPr/>
          </p:nvSpPr>
          <p:spPr bwMode="auto">
            <a:xfrm>
              <a:off x="1628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Rectangle 305"/>
            <p:cNvSpPr>
              <a:spLocks noChangeArrowheads="1"/>
            </p:cNvSpPr>
            <p:nvPr/>
          </p:nvSpPr>
          <p:spPr bwMode="auto">
            <a:xfrm>
              <a:off x="1612" y="191"/>
              <a:ext cx="4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0" name="Line 306"/>
            <p:cNvSpPr>
              <a:spLocks noChangeShapeType="1"/>
            </p:cNvSpPr>
            <p:nvPr/>
          </p:nvSpPr>
          <p:spPr bwMode="auto">
            <a:xfrm>
              <a:off x="1712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Rectangle 307"/>
            <p:cNvSpPr>
              <a:spLocks noChangeArrowheads="1"/>
            </p:cNvSpPr>
            <p:nvPr/>
          </p:nvSpPr>
          <p:spPr bwMode="auto">
            <a:xfrm>
              <a:off x="1688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2" name="Line 308"/>
            <p:cNvSpPr>
              <a:spLocks noChangeShapeType="1"/>
            </p:cNvSpPr>
            <p:nvPr/>
          </p:nvSpPr>
          <p:spPr bwMode="auto">
            <a:xfrm>
              <a:off x="1796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Rectangle 309"/>
            <p:cNvSpPr>
              <a:spLocks noChangeArrowheads="1"/>
            </p:cNvSpPr>
            <p:nvPr/>
          </p:nvSpPr>
          <p:spPr bwMode="auto">
            <a:xfrm>
              <a:off x="1772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4" name="Line 310"/>
            <p:cNvSpPr>
              <a:spLocks noChangeShapeType="1"/>
            </p:cNvSpPr>
            <p:nvPr/>
          </p:nvSpPr>
          <p:spPr bwMode="auto">
            <a:xfrm>
              <a:off x="1880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5" name="Rectangle 311"/>
            <p:cNvSpPr>
              <a:spLocks noChangeArrowheads="1"/>
            </p:cNvSpPr>
            <p:nvPr/>
          </p:nvSpPr>
          <p:spPr bwMode="auto">
            <a:xfrm>
              <a:off x="1856" y="191"/>
              <a:ext cx="5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6" name="Line 312"/>
            <p:cNvSpPr>
              <a:spLocks noChangeShapeType="1"/>
            </p:cNvSpPr>
            <p:nvPr/>
          </p:nvSpPr>
          <p:spPr bwMode="auto">
            <a:xfrm>
              <a:off x="1964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Rectangle 313"/>
            <p:cNvSpPr>
              <a:spLocks noChangeArrowheads="1"/>
            </p:cNvSpPr>
            <p:nvPr/>
          </p:nvSpPr>
          <p:spPr bwMode="auto">
            <a:xfrm>
              <a:off x="1940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8" name="Line 314"/>
            <p:cNvSpPr>
              <a:spLocks noChangeShapeType="1"/>
            </p:cNvSpPr>
            <p:nvPr/>
          </p:nvSpPr>
          <p:spPr bwMode="auto">
            <a:xfrm>
              <a:off x="2048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9" name="Rectangle 315"/>
            <p:cNvSpPr>
              <a:spLocks noChangeArrowheads="1"/>
            </p:cNvSpPr>
            <p:nvPr/>
          </p:nvSpPr>
          <p:spPr bwMode="auto">
            <a:xfrm>
              <a:off x="2016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0" name="Line 316"/>
            <p:cNvSpPr>
              <a:spLocks noChangeShapeType="1"/>
            </p:cNvSpPr>
            <p:nvPr/>
          </p:nvSpPr>
          <p:spPr bwMode="auto">
            <a:xfrm>
              <a:off x="2132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Rectangle 317"/>
            <p:cNvSpPr>
              <a:spLocks noChangeArrowheads="1"/>
            </p:cNvSpPr>
            <p:nvPr/>
          </p:nvSpPr>
          <p:spPr bwMode="auto">
            <a:xfrm>
              <a:off x="2100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2" name="Line 318"/>
            <p:cNvSpPr>
              <a:spLocks noChangeShapeType="1"/>
            </p:cNvSpPr>
            <p:nvPr/>
          </p:nvSpPr>
          <p:spPr bwMode="auto">
            <a:xfrm>
              <a:off x="2217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3" name="Rectangle 319"/>
            <p:cNvSpPr>
              <a:spLocks noChangeArrowheads="1"/>
            </p:cNvSpPr>
            <p:nvPr/>
          </p:nvSpPr>
          <p:spPr bwMode="auto">
            <a:xfrm>
              <a:off x="2184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4" name="Line 320"/>
            <p:cNvSpPr>
              <a:spLocks noChangeShapeType="1"/>
            </p:cNvSpPr>
            <p:nvPr/>
          </p:nvSpPr>
          <p:spPr bwMode="auto">
            <a:xfrm>
              <a:off x="2301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Rectangle 321"/>
            <p:cNvSpPr>
              <a:spLocks noChangeArrowheads="1"/>
            </p:cNvSpPr>
            <p:nvPr/>
          </p:nvSpPr>
          <p:spPr bwMode="auto">
            <a:xfrm>
              <a:off x="2277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6" name="Line 322"/>
            <p:cNvSpPr>
              <a:spLocks noChangeShapeType="1"/>
            </p:cNvSpPr>
            <p:nvPr/>
          </p:nvSpPr>
          <p:spPr bwMode="auto">
            <a:xfrm>
              <a:off x="238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Rectangle 323"/>
            <p:cNvSpPr>
              <a:spLocks noChangeArrowheads="1"/>
            </p:cNvSpPr>
            <p:nvPr/>
          </p:nvSpPr>
          <p:spPr bwMode="auto">
            <a:xfrm>
              <a:off x="2353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8" name="Line 324"/>
            <p:cNvSpPr>
              <a:spLocks noChangeShapeType="1"/>
            </p:cNvSpPr>
            <p:nvPr/>
          </p:nvSpPr>
          <p:spPr bwMode="auto">
            <a:xfrm>
              <a:off x="246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9" name="Rectangle 325"/>
            <p:cNvSpPr>
              <a:spLocks noChangeArrowheads="1"/>
            </p:cNvSpPr>
            <p:nvPr/>
          </p:nvSpPr>
          <p:spPr bwMode="auto">
            <a:xfrm>
              <a:off x="2437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0" name="Line 326"/>
            <p:cNvSpPr>
              <a:spLocks noChangeShapeType="1"/>
            </p:cNvSpPr>
            <p:nvPr/>
          </p:nvSpPr>
          <p:spPr bwMode="auto">
            <a:xfrm>
              <a:off x="2549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Rectangle 327"/>
            <p:cNvSpPr>
              <a:spLocks noChangeArrowheads="1"/>
            </p:cNvSpPr>
            <p:nvPr/>
          </p:nvSpPr>
          <p:spPr bwMode="auto">
            <a:xfrm>
              <a:off x="2521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2" name="Line 328"/>
            <p:cNvSpPr>
              <a:spLocks noChangeShapeType="1"/>
            </p:cNvSpPr>
            <p:nvPr/>
          </p:nvSpPr>
          <p:spPr bwMode="auto">
            <a:xfrm>
              <a:off x="2633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3" name="Rectangle 329"/>
            <p:cNvSpPr>
              <a:spLocks noChangeArrowheads="1"/>
            </p:cNvSpPr>
            <p:nvPr/>
          </p:nvSpPr>
          <p:spPr bwMode="auto">
            <a:xfrm>
              <a:off x="2613" y="191"/>
              <a:ext cx="5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4" name="Line 330"/>
            <p:cNvSpPr>
              <a:spLocks noChangeShapeType="1"/>
            </p:cNvSpPr>
            <p:nvPr/>
          </p:nvSpPr>
          <p:spPr bwMode="auto">
            <a:xfrm>
              <a:off x="2717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Rectangle 331"/>
            <p:cNvSpPr>
              <a:spLocks noChangeArrowheads="1"/>
            </p:cNvSpPr>
            <p:nvPr/>
          </p:nvSpPr>
          <p:spPr bwMode="auto">
            <a:xfrm>
              <a:off x="2689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6" name="Line 332"/>
            <p:cNvSpPr>
              <a:spLocks noChangeShapeType="1"/>
            </p:cNvSpPr>
            <p:nvPr/>
          </p:nvSpPr>
          <p:spPr bwMode="auto">
            <a:xfrm>
              <a:off x="2801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Rectangle 333"/>
            <p:cNvSpPr>
              <a:spLocks noChangeArrowheads="1"/>
            </p:cNvSpPr>
            <p:nvPr/>
          </p:nvSpPr>
          <p:spPr bwMode="auto">
            <a:xfrm>
              <a:off x="2773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8" name="Line 334"/>
            <p:cNvSpPr>
              <a:spLocks noChangeShapeType="1"/>
            </p:cNvSpPr>
            <p:nvPr/>
          </p:nvSpPr>
          <p:spPr bwMode="auto">
            <a:xfrm>
              <a:off x="288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Rectangle 335"/>
            <p:cNvSpPr>
              <a:spLocks noChangeArrowheads="1"/>
            </p:cNvSpPr>
            <p:nvPr/>
          </p:nvSpPr>
          <p:spPr bwMode="auto">
            <a:xfrm>
              <a:off x="2861" y="191"/>
              <a:ext cx="6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0" name="Line 336"/>
            <p:cNvSpPr>
              <a:spLocks noChangeShapeType="1"/>
            </p:cNvSpPr>
            <p:nvPr/>
          </p:nvSpPr>
          <p:spPr bwMode="auto">
            <a:xfrm flipH="1">
              <a:off x="2921" y="108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Line 337"/>
            <p:cNvSpPr>
              <a:spLocks noChangeShapeType="1"/>
            </p:cNvSpPr>
            <p:nvPr/>
          </p:nvSpPr>
          <p:spPr bwMode="auto">
            <a:xfrm flipH="1">
              <a:off x="2913" y="104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2" name="Line 338"/>
            <p:cNvSpPr>
              <a:spLocks noChangeShapeType="1"/>
            </p:cNvSpPr>
            <p:nvPr/>
          </p:nvSpPr>
          <p:spPr bwMode="auto">
            <a:xfrm flipH="1">
              <a:off x="2921" y="100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Line 339"/>
            <p:cNvSpPr>
              <a:spLocks noChangeShapeType="1"/>
            </p:cNvSpPr>
            <p:nvPr/>
          </p:nvSpPr>
          <p:spPr bwMode="auto">
            <a:xfrm flipH="1">
              <a:off x="2921" y="96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4" name="Line 340"/>
            <p:cNvSpPr>
              <a:spLocks noChangeShapeType="1"/>
            </p:cNvSpPr>
            <p:nvPr/>
          </p:nvSpPr>
          <p:spPr bwMode="auto">
            <a:xfrm flipH="1">
              <a:off x="2921" y="93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Line 341"/>
            <p:cNvSpPr>
              <a:spLocks noChangeShapeType="1"/>
            </p:cNvSpPr>
            <p:nvPr/>
          </p:nvSpPr>
          <p:spPr bwMode="auto">
            <a:xfrm flipH="1">
              <a:off x="2921" y="89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6" name="Line 342"/>
            <p:cNvSpPr>
              <a:spLocks noChangeShapeType="1"/>
            </p:cNvSpPr>
            <p:nvPr/>
          </p:nvSpPr>
          <p:spPr bwMode="auto">
            <a:xfrm flipH="1">
              <a:off x="2913" y="85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Line 343"/>
            <p:cNvSpPr>
              <a:spLocks noChangeShapeType="1"/>
            </p:cNvSpPr>
            <p:nvPr/>
          </p:nvSpPr>
          <p:spPr bwMode="auto">
            <a:xfrm flipH="1">
              <a:off x="2921" y="81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8" name="Line 344"/>
            <p:cNvSpPr>
              <a:spLocks noChangeShapeType="1"/>
            </p:cNvSpPr>
            <p:nvPr/>
          </p:nvSpPr>
          <p:spPr bwMode="auto">
            <a:xfrm flipH="1">
              <a:off x="2921" y="77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Line 345"/>
            <p:cNvSpPr>
              <a:spLocks noChangeShapeType="1"/>
            </p:cNvSpPr>
            <p:nvPr/>
          </p:nvSpPr>
          <p:spPr bwMode="auto">
            <a:xfrm flipH="1">
              <a:off x="2921" y="74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0" name="Line 346"/>
            <p:cNvSpPr>
              <a:spLocks noChangeShapeType="1"/>
            </p:cNvSpPr>
            <p:nvPr/>
          </p:nvSpPr>
          <p:spPr bwMode="auto">
            <a:xfrm flipH="1">
              <a:off x="2921" y="70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Line 347"/>
            <p:cNvSpPr>
              <a:spLocks noChangeShapeType="1"/>
            </p:cNvSpPr>
            <p:nvPr/>
          </p:nvSpPr>
          <p:spPr bwMode="auto">
            <a:xfrm flipH="1">
              <a:off x="2913" y="666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Line 348"/>
            <p:cNvSpPr>
              <a:spLocks noChangeShapeType="1"/>
            </p:cNvSpPr>
            <p:nvPr/>
          </p:nvSpPr>
          <p:spPr bwMode="auto">
            <a:xfrm flipH="1">
              <a:off x="2921" y="6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3" name="Line 349"/>
            <p:cNvSpPr>
              <a:spLocks noChangeShapeType="1"/>
            </p:cNvSpPr>
            <p:nvPr/>
          </p:nvSpPr>
          <p:spPr bwMode="auto">
            <a:xfrm flipH="1">
              <a:off x="2921" y="59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Line 350"/>
            <p:cNvSpPr>
              <a:spLocks noChangeShapeType="1"/>
            </p:cNvSpPr>
            <p:nvPr/>
          </p:nvSpPr>
          <p:spPr bwMode="auto">
            <a:xfrm flipH="1">
              <a:off x="2921" y="55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Line 351"/>
            <p:cNvSpPr>
              <a:spLocks noChangeShapeType="1"/>
            </p:cNvSpPr>
            <p:nvPr/>
          </p:nvSpPr>
          <p:spPr bwMode="auto">
            <a:xfrm flipH="1">
              <a:off x="2921" y="51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Line 352"/>
            <p:cNvSpPr>
              <a:spLocks noChangeShapeType="1"/>
            </p:cNvSpPr>
            <p:nvPr/>
          </p:nvSpPr>
          <p:spPr bwMode="auto">
            <a:xfrm flipH="1">
              <a:off x="2913" y="4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7" name="Line 353"/>
            <p:cNvSpPr>
              <a:spLocks noChangeShapeType="1"/>
            </p:cNvSpPr>
            <p:nvPr/>
          </p:nvSpPr>
          <p:spPr bwMode="auto">
            <a:xfrm flipH="1">
              <a:off x="2921" y="439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Line 354"/>
            <p:cNvSpPr>
              <a:spLocks noChangeShapeType="1"/>
            </p:cNvSpPr>
            <p:nvPr/>
          </p:nvSpPr>
          <p:spPr bwMode="auto">
            <a:xfrm flipH="1">
              <a:off x="2921" y="40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9" name="Line 355"/>
            <p:cNvSpPr>
              <a:spLocks noChangeShapeType="1"/>
            </p:cNvSpPr>
            <p:nvPr/>
          </p:nvSpPr>
          <p:spPr bwMode="auto">
            <a:xfrm flipH="1">
              <a:off x="2921" y="36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Line 356"/>
            <p:cNvSpPr>
              <a:spLocks noChangeShapeType="1"/>
            </p:cNvSpPr>
            <p:nvPr/>
          </p:nvSpPr>
          <p:spPr bwMode="auto">
            <a:xfrm flipH="1">
              <a:off x="2921" y="3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Line 357"/>
            <p:cNvSpPr>
              <a:spLocks noChangeShapeType="1"/>
            </p:cNvSpPr>
            <p:nvPr/>
          </p:nvSpPr>
          <p:spPr bwMode="auto">
            <a:xfrm flipH="1">
              <a:off x="2913" y="28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Line 358"/>
            <p:cNvSpPr>
              <a:spLocks noChangeShapeType="1"/>
            </p:cNvSpPr>
            <p:nvPr/>
          </p:nvSpPr>
          <p:spPr bwMode="auto">
            <a:xfrm flipH="1">
              <a:off x="2921" y="25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3" name="Line 359"/>
            <p:cNvSpPr>
              <a:spLocks noChangeShapeType="1"/>
            </p:cNvSpPr>
            <p:nvPr/>
          </p:nvSpPr>
          <p:spPr bwMode="auto">
            <a:xfrm>
              <a:off x="1584" y="666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Rectangle 360"/>
            <p:cNvSpPr>
              <a:spLocks noChangeArrowheads="1"/>
            </p:cNvSpPr>
            <p:nvPr/>
          </p:nvSpPr>
          <p:spPr bwMode="auto">
            <a:xfrm>
              <a:off x="2208" y="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42" name="Groupe 2741"/>
          <p:cNvGrpSpPr/>
          <p:nvPr/>
        </p:nvGrpSpPr>
        <p:grpSpPr>
          <a:xfrm>
            <a:off x="48072" y="199574"/>
            <a:ext cx="2287044" cy="1617663"/>
            <a:chOff x="-7394" y="98425"/>
            <a:chExt cx="2287044" cy="1617663"/>
          </a:xfrm>
        </p:grpSpPr>
        <p:sp>
          <p:nvSpPr>
            <p:cNvPr id="2161" name="Freeform 23"/>
            <p:cNvSpPr>
              <a:spLocks/>
            </p:cNvSpPr>
            <p:nvPr/>
          </p:nvSpPr>
          <p:spPr bwMode="auto">
            <a:xfrm>
              <a:off x="188912" y="4349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2" name="Freeform 24"/>
            <p:cNvSpPr>
              <a:spLocks/>
            </p:cNvSpPr>
            <p:nvPr/>
          </p:nvSpPr>
          <p:spPr bwMode="auto">
            <a:xfrm>
              <a:off x="322262" y="1049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25"/>
            <p:cNvSpPr>
              <a:spLocks/>
            </p:cNvSpPr>
            <p:nvPr/>
          </p:nvSpPr>
          <p:spPr bwMode="auto">
            <a:xfrm>
              <a:off x="455612" y="98107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4" name="Freeform 26"/>
            <p:cNvSpPr>
              <a:spLocks/>
            </p:cNvSpPr>
            <p:nvPr/>
          </p:nvSpPr>
          <p:spPr bwMode="auto">
            <a:xfrm>
              <a:off x="588962" y="4476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27"/>
            <p:cNvSpPr>
              <a:spLocks/>
            </p:cNvSpPr>
            <p:nvPr/>
          </p:nvSpPr>
          <p:spPr bwMode="auto">
            <a:xfrm>
              <a:off x="722312" y="11191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28"/>
            <p:cNvSpPr>
              <a:spLocks/>
            </p:cNvSpPr>
            <p:nvPr/>
          </p:nvSpPr>
          <p:spPr bwMode="auto">
            <a:xfrm>
              <a:off x="855662" y="1049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29"/>
            <p:cNvSpPr>
              <a:spLocks/>
            </p:cNvSpPr>
            <p:nvPr/>
          </p:nvSpPr>
          <p:spPr bwMode="auto">
            <a:xfrm>
              <a:off x="989012" y="1017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30"/>
            <p:cNvSpPr>
              <a:spLocks/>
            </p:cNvSpPr>
            <p:nvPr/>
          </p:nvSpPr>
          <p:spPr bwMode="auto">
            <a:xfrm>
              <a:off x="1122362" y="1112838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31"/>
            <p:cNvSpPr>
              <a:spLocks/>
            </p:cNvSpPr>
            <p:nvPr/>
          </p:nvSpPr>
          <p:spPr bwMode="auto">
            <a:xfrm>
              <a:off x="1257300" y="10874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32"/>
            <p:cNvSpPr>
              <a:spLocks/>
            </p:cNvSpPr>
            <p:nvPr/>
          </p:nvSpPr>
          <p:spPr bwMode="auto">
            <a:xfrm>
              <a:off x="1390650" y="1017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33"/>
            <p:cNvSpPr>
              <a:spLocks/>
            </p:cNvSpPr>
            <p:nvPr/>
          </p:nvSpPr>
          <p:spPr bwMode="auto">
            <a:xfrm>
              <a:off x="1524000" y="10429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34"/>
            <p:cNvSpPr>
              <a:spLocks/>
            </p:cNvSpPr>
            <p:nvPr/>
          </p:nvSpPr>
          <p:spPr bwMode="auto">
            <a:xfrm>
              <a:off x="1657350" y="1074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35"/>
            <p:cNvSpPr>
              <a:spLocks/>
            </p:cNvSpPr>
            <p:nvPr/>
          </p:nvSpPr>
          <p:spPr bwMode="auto">
            <a:xfrm>
              <a:off x="1790700" y="4540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36"/>
            <p:cNvSpPr>
              <a:spLocks/>
            </p:cNvSpPr>
            <p:nvPr/>
          </p:nvSpPr>
          <p:spPr bwMode="auto">
            <a:xfrm>
              <a:off x="1924050" y="10429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37"/>
            <p:cNvSpPr>
              <a:spLocks/>
            </p:cNvSpPr>
            <p:nvPr/>
          </p:nvSpPr>
          <p:spPr bwMode="auto">
            <a:xfrm>
              <a:off x="2057400" y="98107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6" name="Freeform 38"/>
            <p:cNvSpPr>
              <a:spLocks/>
            </p:cNvSpPr>
            <p:nvPr/>
          </p:nvSpPr>
          <p:spPr bwMode="auto">
            <a:xfrm>
              <a:off x="2190750" y="4540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39"/>
            <p:cNvSpPr>
              <a:spLocks/>
            </p:cNvSpPr>
            <p:nvPr/>
          </p:nvSpPr>
          <p:spPr bwMode="auto">
            <a:xfrm>
              <a:off x="195262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40"/>
            <p:cNvSpPr>
              <a:spLocks/>
            </p:cNvSpPr>
            <p:nvPr/>
          </p:nvSpPr>
          <p:spPr bwMode="auto">
            <a:xfrm>
              <a:off x="328612" y="1093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41"/>
            <p:cNvSpPr>
              <a:spLocks/>
            </p:cNvSpPr>
            <p:nvPr/>
          </p:nvSpPr>
          <p:spPr bwMode="auto">
            <a:xfrm>
              <a:off x="461962" y="1000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42"/>
            <p:cNvSpPr>
              <a:spLocks/>
            </p:cNvSpPr>
            <p:nvPr/>
          </p:nvSpPr>
          <p:spPr bwMode="auto">
            <a:xfrm>
              <a:off x="595312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43"/>
            <p:cNvSpPr>
              <a:spLocks/>
            </p:cNvSpPr>
            <p:nvPr/>
          </p:nvSpPr>
          <p:spPr bwMode="auto">
            <a:xfrm>
              <a:off x="728662" y="11699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2" name="Freeform 44"/>
            <p:cNvSpPr>
              <a:spLocks/>
            </p:cNvSpPr>
            <p:nvPr/>
          </p:nvSpPr>
          <p:spPr bwMode="auto">
            <a:xfrm>
              <a:off x="862012" y="10302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45"/>
            <p:cNvSpPr>
              <a:spLocks/>
            </p:cNvSpPr>
            <p:nvPr/>
          </p:nvSpPr>
          <p:spPr bwMode="auto">
            <a:xfrm>
              <a:off x="995362" y="1049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46"/>
            <p:cNvSpPr>
              <a:spLocks/>
            </p:cNvSpPr>
            <p:nvPr/>
          </p:nvSpPr>
          <p:spPr bwMode="auto">
            <a:xfrm>
              <a:off x="1128712" y="1169988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47"/>
            <p:cNvSpPr>
              <a:spLocks/>
            </p:cNvSpPr>
            <p:nvPr/>
          </p:nvSpPr>
          <p:spPr bwMode="auto">
            <a:xfrm>
              <a:off x="1263650" y="1106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Freeform 48"/>
            <p:cNvSpPr>
              <a:spLocks/>
            </p:cNvSpPr>
            <p:nvPr/>
          </p:nvSpPr>
          <p:spPr bwMode="auto">
            <a:xfrm>
              <a:off x="1397000" y="10366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49"/>
            <p:cNvSpPr>
              <a:spLocks/>
            </p:cNvSpPr>
            <p:nvPr/>
          </p:nvSpPr>
          <p:spPr bwMode="auto">
            <a:xfrm>
              <a:off x="1530350" y="1049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8" name="Freeform 50"/>
            <p:cNvSpPr>
              <a:spLocks/>
            </p:cNvSpPr>
            <p:nvPr/>
          </p:nvSpPr>
          <p:spPr bwMode="auto">
            <a:xfrm>
              <a:off x="1663700" y="1106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51"/>
            <p:cNvSpPr>
              <a:spLocks/>
            </p:cNvSpPr>
            <p:nvPr/>
          </p:nvSpPr>
          <p:spPr bwMode="auto">
            <a:xfrm>
              <a:off x="1797050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52"/>
            <p:cNvSpPr>
              <a:spLocks/>
            </p:cNvSpPr>
            <p:nvPr/>
          </p:nvSpPr>
          <p:spPr bwMode="auto">
            <a:xfrm>
              <a:off x="1930400" y="1093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53"/>
            <p:cNvSpPr>
              <a:spLocks/>
            </p:cNvSpPr>
            <p:nvPr/>
          </p:nvSpPr>
          <p:spPr bwMode="auto">
            <a:xfrm>
              <a:off x="2063750" y="1000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54"/>
            <p:cNvSpPr>
              <a:spLocks/>
            </p:cNvSpPr>
            <p:nvPr/>
          </p:nvSpPr>
          <p:spPr bwMode="auto">
            <a:xfrm>
              <a:off x="2197100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Line 55"/>
            <p:cNvSpPr>
              <a:spLocks noChangeShapeType="1"/>
            </p:cNvSpPr>
            <p:nvPr/>
          </p:nvSpPr>
          <p:spPr bwMode="auto">
            <a:xfrm flipH="1">
              <a:off x="144462" y="17160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Line 56"/>
            <p:cNvSpPr>
              <a:spLocks noChangeShapeType="1"/>
            </p:cNvSpPr>
            <p:nvPr/>
          </p:nvSpPr>
          <p:spPr bwMode="auto">
            <a:xfrm flipV="1">
              <a:off x="144462" y="39687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Line 57"/>
            <p:cNvSpPr>
              <a:spLocks noChangeShapeType="1"/>
            </p:cNvSpPr>
            <p:nvPr/>
          </p:nvSpPr>
          <p:spPr bwMode="auto">
            <a:xfrm>
              <a:off x="144462" y="396875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6" name="Line 58"/>
            <p:cNvSpPr>
              <a:spLocks noChangeShapeType="1"/>
            </p:cNvSpPr>
            <p:nvPr/>
          </p:nvSpPr>
          <p:spPr bwMode="auto">
            <a:xfrm>
              <a:off x="2279650" y="39687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Line 59"/>
            <p:cNvSpPr>
              <a:spLocks noChangeShapeType="1"/>
            </p:cNvSpPr>
            <p:nvPr/>
          </p:nvSpPr>
          <p:spPr bwMode="auto">
            <a:xfrm flipV="1">
              <a:off x="2143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Line 61"/>
            <p:cNvSpPr>
              <a:spLocks noChangeShapeType="1"/>
            </p:cNvSpPr>
            <p:nvPr/>
          </p:nvSpPr>
          <p:spPr bwMode="auto">
            <a:xfrm flipV="1">
              <a:off x="3476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1" name="Line 63"/>
            <p:cNvSpPr>
              <a:spLocks noChangeShapeType="1"/>
            </p:cNvSpPr>
            <p:nvPr/>
          </p:nvSpPr>
          <p:spPr bwMode="auto">
            <a:xfrm flipV="1">
              <a:off x="4810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3" name="Line 65"/>
            <p:cNvSpPr>
              <a:spLocks noChangeShapeType="1"/>
            </p:cNvSpPr>
            <p:nvPr/>
          </p:nvSpPr>
          <p:spPr bwMode="auto">
            <a:xfrm flipV="1">
              <a:off x="6143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5" name="Line 67"/>
            <p:cNvSpPr>
              <a:spLocks noChangeShapeType="1"/>
            </p:cNvSpPr>
            <p:nvPr/>
          </p:nvSpPr>
          <p:spPr bwMode="auto">
            <a:xfrm flipV="1">
              <a:off x="7477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Line 69"/>
            <p:cNvSpPr>
              <a:spLocks noChangeShapeType="1"/>
            </p:cNvSpPr>
            <p:nvPr/>
          </p:nvSpPr>
          <p:spPr bwMode="auto">
            <a:xfrm flipV="1">
              <a:off x="8810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Line 71"/>
            <p:cNvSpPr>
              <a:spLocks noChangeShapeType="1"/>
            </p:cNvSpPr>
            <p:nvPr/>
          </p:nvSpPr>
          <p:spPr bwMode="auto">
            <a:xfrm flipV="1">
              <a:off x="10144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Line 73"/>
            <p:cNvSpPr>
              <a:spLocks noChangeShapeType="1"/>
            </p:cNvSpPr>
            <p:nvPr/>
          </p:nvSpPr>
          <p:spPr bwMode="auto">
            <a:xfrm flipV="1">
              <a:off x="11493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3" name="Line 75"/>
            <p:cNvSpPr>
              <a:spLocks noChangeShapeType="1"/>
            </p:cNvSpPr>
            <p:nvPr/>
          </p:nvSpPr>
          <p:spPr bwMode="auto">
            <a:xfrm flipV="1">
              <a:off x="12827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Line 77"/>
            <p:cNvSpPr>
              <a:spLocks noChangeShapeType="1"/>
            </p:cNvSpPr>
            <p:nvPr/>
          </p:nvSpPr>
          <p:spPr bwMode="auto">
            <a:xfrm flipV="1">
              <a:off x="14160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Line 79"/>
            <p:cNvSpPr>
              <a:spLocks noChangeShapeType="1"/>
            </p:cNvSpPr>
            <p:nvPr/>
          </p:nvSpPr>
          <p:spPr bwMode="auto">
            <a:xfrm flipV="1">
              <a:off x="15430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Line 81"/>
            <p:cNvSpPr>
              <a:spLocks noChangeShapeType="1"/>
            </p:cNvSpPr>
            <p:nvPr/>
          </p:nvSpPr>
          <p:spPr bwMode="auto">
            <a:xfrm flipV="1">
              <a:off x="16764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Line 83"/>
            <p:cNvSpPr>
              <a:spLocks noChangeShapeType="1"/>
            </p:cNvSpPr>
            <p:nvPr/>
          </p:nvSpPr>
          <p:spPr bwMode="auto">
            <a:xfrm flipV="1">
              <a:off x="18097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Line 85"/>
            <p:cNvSpPr>
              <a:spLocks noChangeShapeType="1"/>
            </p:cNvSpPr>
            <p:nvPr/>
          </p:nvSpPr>
          <p:spPr bwMode="auto">
            <a:xfrm flipV="1">
              <a:off x="19431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Line 87"/>
            <p:cNvSpPr>
              <a:spLocks noChangeShapeType="1"/>
            </p:cNvSpPr>
            <p:nvPr/>
          </p:nvSpPr>
          <p:spPr bwMode="auto">
            <a:xfrm flipV="1">
              <a:off x="20764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Line 89"/>
            <p:cNvSpPr>
              <a:spLocks noChangeShapeType="1"/>
            </p:cNvSpPr>
            <p:nvPr/>
          </p:nvSpPr>
          <p:spPr bwMode="auto">
            <a:xfrm flipV="1">
              <a:off x="22098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Line 91"/>
            <p:cNvSpPr>
              <a:spLocks noChangeShapeType="1"/>
            </p:cNvSpPr>
            <p:nvPr/>
          </p:nvSpPr>
          <p:spPr bwMode="auto">
            <a:xfrm>
              <a:off x="144462" y="171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Line 92"/>
            <p:cNvSpPr>
              <a:spLocks noChangeShapeType="1"/>
            </p:cNvSpPr>
            <p:nvPr/>
          </p:nvSpPr>
          <p:spPr bwMode="auto">
            <a:xfrm>
              <a:off x="144462" y="16525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1" name="Rectangle 93"/>
            <p:cNvSpPr>
              <a:spLocks noChangeArrowheads="1"/>
            </p:cNvSpPr>
            <p:nvPr/>
          </p:nvSpPr>
          <p:spPr bwMode="auto">
            <a:xfrm>
              <a:off x="-7394" y="159997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2" name="Rectangle 94"/>
            <p:cNvSpPr>
              <a:spLocks noChangeArrowheads="1"/>
            </p:cNvSpPr>
            <p:nvPr/>
          </p:nvSpPr>
          <p:spPr bwMode="auto">
            <a:xfrm>
              <a:off x="37056" y="159997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3" name="Line 95"/>
            <p:cNvSpPr>
              <a:spLocks noChangeShapeType="1"/>
            </p:cNvSpPr>
            <p:nvPr/>
          </p:nvSpPr>
          <p:spPr bwMode="auto">
            <a:xfrm>
              <a:off x="144462" y="159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Line 96"/>
            <p:cNvSpPr>
              <a:spLocks noChangeShapeType="1"/>
            </p:cNvSpPr>
            <p:nvPr/>
          </p:nvSpPr>
          <p:spPr bwMode="auto">
            <a:xfrm>
              <a:off x="144462" y="1531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Line 97"/>
            <p:cNvSpPr>
              <a:spLocks noChangeShapeType="1"/>
            </p:cNvSpPr>
            <p:nvPr/>
          </p:nvSpPr>
          <p:spPr bwMode="auto">
            <a:xfrm>
              <a:off x="144462" y="147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Line 98"/>
            <p:cNvSpPr>
              <a:spLocks noChangeShapeType="1"/>
            </p:cNvSpPr>
            <p:nvPr/>
          </p:nvSpPr>
          <p:spPr bwMode="auto">
            <a:xfrm>
              <a:off x="144462" y="1411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Line 99"/>
            <p:cNvSpPr>
              <a:spLocks noChangeShapeType="1"/>
            </p:cNvSpPr>
            <p:nvPr/>
          </p:nvSpPr>
          <p:spPr bwMode="auto">
            <a:xfrm>
              <a:off x="144462" y="1354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0"/>
            <p:cNvSpPr>
              <a:spLocks noChangeArrowheads="1"/>
            </p:cNvSpPr>
            <p:nvPr/>
          </p:nvSpPr>
          <p:spPr bwMode="auto">
            <a:xfrm>
              <a:off x="-7394" y="129517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9" name="Rectangle 101"/>
            <p:cNvSpPr>
              <a:spLocks noChangeArrowheads="1"/>
            </p:cNvSpPr>
            <p:nvPr/>
          </p:nvSpPr>
          <p:spPr bwMode="auto">
            <a:xfrm>
              <a:off x="37056" y="129517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0" name="Line 102"/>
            <p:cNvSpPr>
              <a:spLocks noChangeShapeType="1"/>
            </p:cNvSpPr>
            <p:nvPr/>
          </p:nvSpPr>
          <p:spPr bwMode="auto">
            <a:xfrm>
              <a:off x="144462" y="1296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1" name="Line 103"/>
            <p:cNvSpPr>
              <a:spLocks noChangeShapeType="1"/>
            </p:cNvSpPr>
            <p:nvPr/>
          </p:nvSpPr>
          <p:spPr bwMode="auto">
            <a:xfrm>
              <a:off x="144462" y="1233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Line 104"/>
            <p:cNvSpPr>
              <a:spLocks noChangeShapeType="1"/>
            </p:cNvSpPr>
            <p:nvPr/>
          </p:nvSpPr>
          <p:spPr bwMode="auto">
            <a:xfrm>
              <a:off x="144462" y="1176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Line 105"/>
            <p:cNvSpPr>
              <a:spLocks noChangeShapeType="1"/>
            </p:cNvSpPr>
            <p:nvPr/>
          </p:nvSpPr>
          <p:spPr bwMode="auto">
            <a:xfrm>
              <a:off x="144462" y="1112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4" name="Line 106"/>
            <p:cNvSpPr>
              <a:spLocks noChangeShapeType="1"/>
            </p:cNvSpPr>
            <p:nvPr/>
          </p:nvSpPr>
          <p:spPr bwMode="auto">
            <a:xfrm>
              <a:off x="144462" y="1055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Rectangle 107"/>
            <p:cNvSpPr>
              <a:spLocks noChangeArrowheads="1"/>
            </p:cNvSpPr>
            <p:nvPr/>
          </p:nvSpPr>
          <p:spPr bwMode="auto">
            <a:xfrm>
              <a:off x="37056" y="99672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6" name="Line 108"/>
            <p:cNvSpPr>
              <a:spLocks noChangeShapeType="1"/>
            </p:cNvSpPr>
            <p:nvPr/>
          </p:nvSpPr>
          <p:spPr bwMode="auto">
            <a:xfrm>
              <a:off x="144462" y="9937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7" name="Line 109"/>
            <p:cNvSpPr>
              <a:spLocks noChangeShapeType="1"/>
            </p:cNvSpPr>
            <p:nvPr/>
          </p:nvSpPr>
          <p:spPr bwMode="auto">
            <a:xfrm>
              <a:off x="144462" y="9366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Line 110"/>
            <p:cNvSpPr>
              <a:spLocks noChangeShapeType="1"/>
            </p:cNvSpPr>
            <p:nvPr/>
          </p:nvSpPr>
          <p:spPr bwMode="auto">
            <a:xfrm>
              <a:off x="144462" y="8794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Line 111"/>
            <p:cNvSpPr>
              <a:spLocks noChangeShapeType="1"/>
            </p:cNvSpPr>
            <p:nvPr/>
          </p:nvSpPr>
          <p:spPr bwMode="auto">
            <a:xfrm>
              <a:off x="144462" y="8159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0" name="Line 112"/>
            <p:cNvSpPr>
              <a:spLocks noChangeShapeType="1"/>
            </p:cNvSpPr>
            <p:nvPr/>
          </p:nvSpPr>
          <p:spPr bwMode="auto">
            <a:xfrm>
              <a:off x="144462" y="7588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Rectangle 113"/>
            <p:cNvSpPr>
              <a:spLocks noChangeArrowheads="1"/>
            </p:cNvSpPr>
            <p:nvPr/>
          </p:nvSpPr>
          <p:spPr bwMode="auto">
            <a:xfrm>
              <a:off x="37056" y="69986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2" name="Line 114"/>
            <p:cNvSpPr>
              <a:spLocks noChangeShapeType="1"/>
            </p:cNvSpPr>
            <p:nvPr/>
          </p:nvSpPr>
          <p:spPr bwMode="auto">
            <a:xfrm>
              <a:off x="144462" y="6953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3" name="Line 115"/>
            <p:cNvSpPr>
              <a:spLocks noChangeShapeType="1"/>
            </p:cNvSpPr>
            <p:nvPr/>
          </p:nvSpPr>
          <p:spPr bwMode="auto">
            <a:xfrm>
              <a:off x="144462" y="638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Line 116"/>
            <p:cNvSpPr>
              <a:spLocks noChangeShapeType="1"/>
            </p:cNvSpPr>
            <p:nvPr/>
          </p:nvSpPr>
          <p:spPr bwMode="auto">
            <a:xfrm>
              <a:off x="144462" y="5746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Line 117"/>
            <p:cNvSpPr>
              <a:spLocks noChangeShapeType="1"/>
            </p:cNvSpPr>
            <p:nvPr/>
          </p:nvSpPr>
          <p:spPr bwMode="auto">
            <a:xfrm>
              <a:off x="144462" y="517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Line 118"/>
            <p:cNvSpPr>
              <a:spLocks noChangeShapeType="1"/>
            </p:cNvSpPr>
            <p:nvPr/>
          </p:nvSpPr>
          <p:spPr bwMode="auto">
            <a:xfrm>
              <a:off x="144462" y="4540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7" name="Rectangle 119"/>
            <p:cNvSpPr>
              <a:spLocks noChangeArrowheads="1"/>
            </p:cNvSpPr>
            <p:nvPr/>
          </p:nvSpPr>
          <p:spPr bwMode="auto">
            <a:xfrm>
              <a:off x="37056" y="40141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" name="Line 120"/>
            <p:cNvSpPr>
              <a:spLocks noChangeShapeType="1"/>
            </p:cNvSpPr>
            <p:nvPr/>
          </p:nvSpPr>
          <p:spPr bwMode="auto">
            <a:xfrm>
              <a:off x="144462" y="396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Line 121"/>
            <p:cNvSpPr>
              <a:spLocks noChangeShapeType="1"/>
            </p:cNvSpPr>
            <p:nvPr/>
          </p:nvSpPr>
          <p:spPr bwMode="auto">
            <a:xfrm>
              <a:off x="2143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Rectangle 122"/>
            <p:cNvSpPr>
              <a:spLocks noChangeArrowheads="1"/>
            </p:cNvSpPr>
            <p:nvPr/>
          </p:nvSpPr>
          <p:spPr bwMode="auto">
            <a:xfrm>
              <a:off x="188912" y="301625"/>
              <a:ext cx="635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1" name="Line 123"/>
            <p:cNvSpPr>
              <a:spLocks noChangeShapeType="1"/>
            </p:cNvSpPr>
            <p:nvPr/>
          </p:nvSpPr>
          <p:spPr bwMode="auto">
            <a:xfrm>
              <a:off x="3476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2" name="Rectangle 124"/>
            <p:cNvSpPr>
              <a:spLocks noChangeArrowheads="1"/>
            </p:cNvSpPr>
            <p:nvPr/>
          </p:nvSpPr>
          <p:spPr bwMode="auto">
            <a:xfrm>
              <a:off x="30956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3" name="Line 125"/>
            <p:cNvSpPr>
              <a:spLocks noChangeShapeType="1"/>
            </p:cNvSpPr>
            <p:nvPr/>
          </p:nvSpPr>
          <p:spPr bwMode="auto">
            <a:xfrm>
              <a:off x="4810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Rectangle 126"/>
            <p:cNvSpPr>
              <a:spLocks noChangeArrowheads="1"/>
            </p:cNvSpPr>
            <p:nvPr/>
          </p:nvSpPr>
          <p:spPr bwMode="auto">
            <a:xfrm>
              <a:off x="44291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5" name="Line 127"/>
            <p:cNvSpPr>
              <a:spLocks noChangeShapeType="1"/>
            </p:cNvSpPr>
            <p:nvPr/>
          </p:nvSpPr>
          <p:spPr bwMode="auto">
            <a:xfrm>
              <a:off x="6143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Rectangle 128"/>
            <p:cNvSpPr>
              <a:spLocks noChangeArrowheads="1"/>
            </p:cNvSpPr>
            <p:nvPr/>
          </p:nvSpPr>
          <p:spPr bwMode="auto">
            <a:xfrm>
              <a:off x="576262" y="301625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7" name="Line 129"/>
            <p:cNvSpPr>
              <a:spLocks noChangeShapeType="1"/>
            </p:cNvSpPr>
            <p:nvPr/>
          </p:nvSpPr>
          <p:spPr bwMode="auto">
            <a:xfrm>
              <a:off x="7477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Rectangle 130"/>
            <p:cNvSpPr>
              <a:spLocks noChangeArrowheads="1"/>
            </p:cNvSpPr>
            <p:nvPr/>
          </p:nvSpPr>
          <p:spPr bwMode="auto">
            <a:xfrm>
              <a:off x="70961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9" name="Line 131"/>
            <p:cNvSpPr>
              <a:spLocks noChangeShapeType="1"/>
            </p:cNvSpPr>
            <p:nvPr/>
          </p:nvSpPr>
          <p:spPr bwMode="auto">
            <a:xfrm>
              <a:off x="8810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Rectangle 132"/>
            <p:cNvSpPr>
              <a:spLocks noChangeArrowheads="1"/>
            </p:cNvSpPr>
            <p:nvPr/>
          </p:nvSpPr>
          <p:spPr bwMode="auto">
            <a:xfrm>
              <a:off x="830262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1" name="Line 133"/>
            <p:cNvSpPr>
              <a:spLocks noChangeShapeType="1"/>
            </p:cNvSpPr>
            <p:nvPr/>
          </p:nvSpPr>
          <p:spPr bwMode="auto">
            <a:xfrm>
              <a:off x="10144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Rectangle 134"/>
            <p:cNvSpPr>
              <a:spLocks noChangeArrowheads="1"/>
            </p:cNvSpPr>
            <p:nvPr/>
          </p:nvSpPr>
          <p:spPr bwMode="auto">
            <a:xfrm>
              <a:off x="963612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3" name="Line 135"/>
            <p:cNvSpPr>
              <a:spLocks noChangeShapeType="1"/>
            </p:cNvSpPr>
            <p:nvPr/>
          </p:nvSpPr>
          <p:spPr bwMode="auto">
            <a:xfrm>
              <a:off x="11493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Rectangle 136"/>
            <p:cNvSpPr>
              <a:spLocks noChangeArrowheads="1"/>
            </p:cNvSpPr>
            <p:nvPr/>
          </p:nvSpPr>
          <p:spPr bwMode="auto">
            <a:xfrm>
              <a:off x="1096962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5" name="Line 137"/>
            <p:cNvSpPr>
              <a:spLocks noChangeShapeType="1"/>
            </p:cNvSpPr>
            <p:nvPr/>
          </p:nvSpPr>
          <p:spPr bwMode="auto">
            <a:xfrm>
              <a:off x="12827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Rectangle 138"/>
            <p:cNvSpPr>
              <a:spLocks noChangeArrowheads="1"/>
            </p:cNvSpPr>
            <p:nvPr/>
          </p:nvSpPr>
          <p:spPr bwMode="auto">
            <a:xfrm>
              <a:off x="1244600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7" name="Line 139"/>
            <p:cNvSpPr>
              <a:spLocks noChangeShapeType="1"/>
            </p:cNvSpPr>
            <p:nvPr/>
          </p:nvSpPr>
          <p:spPr bwMode="auto">
            <a:xfrm>
              <a:off x="14160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8" name="Rectangle 140"/>
            <p:cNvSpPr>
              <a:spLocks noChangeArrowheads="1"/>
            </p:cNvSpPr>
            <p:nvPr/>
          </p:nvSpPr>
          <p:spPr bwMode="auto">
            <a:xfrm>
              <a:off x="1365250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9" name="Line 141"/>
            <p:cNvSpPr>
              <a:spLocks noChangeShapeType="1"/>
            </p:cNvSpPr>
            <p:nvPr/>
          </p:nvSpPr>
          <p:spPr bwMode="auto">
            <a:xfrm>
              <a:off x="15430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Rectangle 142"/>
            <p:cNvSpPr>
              <a:spLocks noChangeArrowheads="1"/>
            </p:cNvSpPr>
            <p:nvPr/>
          </p:nvSpPr>
          <p:spPr bwMode="auto">
            <a:xfrm>
              <a:off x="1498600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1" name="Line 143"/>
            <p:cNvSpPr>
              <a:spLocks noChangeShapeType="1"/>
            </p:cNvSpPr>
            <p:nvPr/>
          </p:nvSpPr>
          <p:spPr bwMode="auto">
            <a:xfrm>
              <a:off x="16764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Rectangle 144"/>
            <p:cNvSpPr>
              <a:spLocks noChangeArrowheads="1"/>
            </p:cNvSpPr>
            <p:nvPr/>
          </p:nvSpPr>
          <p:spPr bwMode="auto">
            <a:xfrm>
              <a:off x="163195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3" name="Line 145"/>
            <p:cNvSpPr>
              <a:spLocks noChangeShapeType="1"/>
            </p:cNvSpPr>
            <p:nvPr/>
          </p:nvSpPr>
          <p:spPr bwMode="auto">
            <a:xfrm>
              <a:off x="18097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Rectangle 146"/>
            <p:cNvSpPr>
              <a:spLocks noChangeArrowheads="1"/>
            </p:cNvSpPr>
            <p:nvPr/>
          </p:nvSpPr>
          <p:spPr bwMode="auto">
            <a:xfrm>
              <a:off x="1778000" y="301625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5" name="Line 147"/>
            <p:cNvSpPr>
              <a:spLocks noChangeShapeType="1"/>
            </p:cNvSpPr>
            <p:nvPr/>
          </p:nvSpPr>
          <p:spPr bwMode="auto">
            <a:xfrm>
              <a:off x="19431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6" name="Rectangle 148"/>
            <p:cNvSpPr>
              <a:spLocks noChangeArrowheads="1"/>
            </p:cNvSpPr>
            <p:nvPr/>
          </p:nvSpPr>
          <p:spPr bwMode="auto">
            <a:xfrm>
              <a:off x="189865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7" name="Line 149"/>
            <p:cNvSpPr>
              <a:spLocks noChangeShapeType="1"/>
            </p:cNvSpPr>
            <p:nvPr/>
          </p:nvSpPr>
          <p:spPr bwMode="auto">
            <a:xfrm>
              <a:off x="20764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Rectangle 150"/>
            <p:cNvSpPr>
              <a:spLocks noChangeArrowheads="1"/>
            </p:cNvSpPr>
            <p:nvPr/>
          </p:nvSpPr>
          <p:spPr bwMode="auto">
            <a:xfrm>
              <a:off x="203200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9" name="Line 151"/>
            <p:cNvSpPr>
              <a:spLocks noChangeShapeType="1"/>
            </p:cNvSpPr>
            <p:nvPr/>
          </p:nvSpPr>
          <p:spPr bwMode="auto">
            <a:xfrm>
              <a:off x="22098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Rectangle 152"/>
            <p:cNvSpPr>
              <a:spLocks noChangeArrowheads="1"/>
            </p:cNvSpPr>
            <p:nvPr/>
          </p:nvSpPr>
          <p:spPr bwMode="auto">
            <a:xfrm>
              <a:off x="2171700" y="301625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1" name="Line 153"/>
            <p:cNvSpPr>
              <a:spLocks noChangeShapeType="1"/>
            </p:cNvSpPr>
            <p:nvPr/>
          </p:nvSpPr>
          <p:spPr bwMode="auto">
            <a:xfrm flipH="1">
              <a:off x="2266950" y="171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Line 154"/>
            <p:cNvSpPr>
              <a:spLocks noChangeShapeType="1"/>
            </p:cNvSpPr>
            <p:nvPr/>
          </p:nvSpPr>
          <p:spPr bwMode="auto">
            <a:xfrm flipH="1">
              <a:off x="2254250" y="16525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Line 155"/>
            <p:cNvSpPr>
              <a:spLocks noChangeShapeType="1"/>
            </p:cNvSpPr>
            <p:nvPr/>
          </p:nvSpPr>
          <p:spPr bwMode="auto">
            <a:xfrm flipH="1">
              <a:off x="2266950" y="159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Line 156"/>
            <p:cNvSpPr>
              <a:spLocks noChangeShapeType="1"/>
            </p:cNvSpPr>
            <p:nvPr/>
          </p:nvSpPr>
          <p:spPr bwMode="auto">
            <a:xfrm flipH="1">
              <a:off x="2266950" y="1531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Line 157"/>
            <p:cNvSpPr>
              <a:spLocks noChangeShapeType="1"/>
            </p:cNvSpPr>
            <p:nvPr/>
          </p:nvSpPr>
          <p:spPr bwMode="auto">
            <a:xfrm flipH="1">
              <a:off x="2266950" y="147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Line 158"/>
            <p:cNvSpPr>
              <a:spLocks noChangeShapeType="1"/>
            </p:cNvSpPr>
            <p:nvPr/>
          </p:nvSpPr>
          <p:spPr bwMode="auto">
            <a:xfrm flipH="1">
              <a:off x="2266950" y="1411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Line 159"/>
            <p:cNvSpPr>
              <a:spLocks noChangeShapeType="1"/>
            </p:cNvSpPr>
            <p:nvPr/>
          </p:nvSpPr>
          <p:spPr bwMode="auto">
            <a:xfrm flipH="1">
              <a:off x="2254250" y="1354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8" name="Line 160"/>
            <p:cNvSpPr>
              <a:spLocks noChangeShapeType="1"/>
            </p:cNvSpPr>
            <p:nvPr/>
          </p:nvSpPr>
          <p:spPr bwMode="auto">
            <a:xfrm flipH="1">
              <a:off x="2266950" y="1296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Line 161"/>
            <p:cNvSpPr>
              <a:spLocks noChangeShapeType="1"/>
            </p:cNvSpPr>
            <p:nvPr/>
          </p:nvSpPr>
          <p:spPr bwMode="auto">
            <a:xfrm flipH="1">
              <a:off x="2266950" y="1233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0" name="Line 162"/>
            <p:cNvSpPr>
              <a:spLocks noChangeShapeType="1"/>
            </p:cNvSpPr>
            <p:nvPr/>
          </p:nvSpPr>
          <p:spPr bwMode="auto">
            <a:xfrm flipH="1">
              <a:off x="2266950" y="1176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Line 163"/>
            <p:cNvSpPr>
              <a:spLocks noChangeShapeType="1"/>
            </p:cNvSpPr>
            <p:nvPr/>
          </p:nvSpPr>
          <p:spPr bwMode="auto">
            <a:xfrm flipH="1">
              <a:off x="2266950" y="1112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Line 164"/>
            <p:cNvSpPr>
              <a:spLocks noChangeShapeType="1"/>
            </p:cNvSpPr>
            <p:nvPr/>
          </p:nvSpPr>
          <p:spPr bwMode="auto">
            <a:xfrm flipH="1">
              <a:off x="2254250" y="1055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Line 165"/>
            <p:cNvSpPr>
              <a:spLocks noChangeShapeType="1"/>
            </p:cNvSpPr>
            <p:nvPr/>
          </p:nvSpPr>
          <p:spPr bwMode="auto">
            <a:xfrm flipH="1">
              <a:off x="2266950" y="9937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4" name="Line 166"/>
            <p:cNvSpPr>
              <a:spLocks noChangeShapeType="1"/>
            </p:cNvSpPr>
            <p:nvPr/>
          </p:nvSpPr>
          <p:spPr bwMode="auto">
            <a:xfrm flipH="1">
              <a:off x="2266950" y="9366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5" name="Line 167"/>
            <p:cNvSpPr>
              <a:spLocks noChangeShapeType="1"/>
            </p:cNvSpPr>
            <p:nvPr/>
          </p:nvSpPr>
          <p:spPr bwMode="auto">
            <a:xfrm flipH="1">
              <a:off x="2266950" y="8794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6" name="Line 168"/>
            <p:cNvSpPr>
              <a:spLocks noChangeShapeType="1"/>
            </p:cNvSpPr>
            <p:nvPr/>
          </p:nvSpPr>
          <p:spPr bwMode="auto">
            <a:xfrm flipH="1">
              <a:off x="2266950" y="8159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7" name="Line 169"/>
            <p:cNvSpPr>
              <a:spLocks noChangeShapeType="1"/>
            </p:cNvSpPr>
            <p:nvPr/>
          </p:nvSpPr>
          <p:spPr bwMode="auto">
            <a:xfrm flipH="1">
              <a:off x="2254250" y="7588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8" name="Line 170"/>
            <p:cNvSpPr>
              <a:spLocks noChangeShapeType="1"/>
            </p:cNvSpPr>
            <p:nvPr/>
          </p:nvSpPr>
          <p:spPr bwMode="auto">
            <a:xfrm flipH="1">
              <a:off x="2266950" y="6953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9" name="Line 171"/>
            <p:cNvSpPr>
              <a:spLocks noChangeShapeType="1"/>
            </p:cNvSpPr>
            <p:nvPr/>
          </p:nvSpPr>
          <p:spPr bwMode="auto">
            <a:xfrm flipH="1">
              <a:off x="2266950" y="638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0" name="Line 172"/>
            <p:cNvSpPr>
              <a:spLocks noChangeShapeType="1"/>
            </p:cNvSpPr>
            <p:nvPr/>
          </p:nvSpPr>
          <p:spPr bwMode="auto">
            <a:xfrm flipH="1">
              <a:off x="2266950" y="5746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1" name="Line 173"/>
            <p:cNvSpPr>
              <a:spLocks noChangeShapeType="1"/>
            </p:cNvSpPr>
            <p:nvPr/>
          </p:nvSpPr>
          <p:spPr bwMode="auto">
            <a:xfrm flipH="1">
              <a:off x="2266950" y="517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2" name="Line 174"/>
            <p:cNvSpPr>
              <a:spLocks noChangeShapeType="1"/>
            </p:cNvSpPr>
            <p:nvPr/>
          </p:nvSpPr>
          <p:spPr bwMode="auto">
            <a:xfrm flipH="1">
              <a:off x="2254250" y="4540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3" name="Line 175"/>
            <p:cNvSpPr>
              <a:spLocks noChangeShapeType="1"/>
            </p:cNvSpPr>
            <p:nvPr/>
          </p:nvSpPr>
          <p:spPr bwMode="auto">
            <a:xfrm flipH="1">
              <a:off x="2266950" y="396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4" name="Line 176"/>
            <p:cNvSpPr>
              <a:spLocks noChangeShapeType="1"/>
            </p:cNvSpPr>
            <p:nvPr/>
          </p:nvSpPr>
          <p:spPr bwMode="auto">
            <a:xfrm>
              <a:off x="144462" y="10556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5" name="Rectangle 177"/>
            <p:cNvSpPr>
              <a:spLocks noChangeArrowheads="1"/>
            </p:cNvSpPr>
            <p:nvPr/>
          </p:nvSpPr>
          <p:spPr bwMode="auto">
            <a:xfrm>
              <a:off x="1135062" y="9842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318" name="Objet 2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672638"/>
                </p:ext>
              </p:extLst>
            </p:nvPr>
          </p:nvGraphicFramePr>
          <p:xfrm>
            <a:off x="1137003" y="1309688"/>
            <a:ext cx="291960" cy="25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" name="Equation" r:id="rId3" imgW="291960" imgH="253800" progId="Equation.DSMT4">
                    <p:embed/>
                  </p:oleObj>
                </mc:Choice>
                <mc:Fallback>
                  <p:oleObj name="Equation" r:id="rId3" imgW="291960" imgH="253800" progId="Equation.DSMT4">
                    <p:embed/>
                    <p:pic>
                      <p:nvPicPr>
                        <p:cNvPr id="0" name="Obje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003" y="1309688"/>
                          <a:ext cx="291960" cy="253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" name="Objet 3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296972"/>
              </p:ext>
            </p:extLst>
          </p:nvPr>
        </p:nvGraphicFramePr>
        <p:xfrm>
          <a:off x="3336942" y="1410837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5" imgW="279360" imgH="253800" progId="Equation.DSMT4">
                  <p:embed/>
                </p:oleObj>
              </mc:Choice>
              <mc:Fallback>
                <p:oleObj name="Equation" r:id="rId5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42" y="1410837"/>
                        <a:ext cx="279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11" name="Groupe 2910"/>
          <p:cNvGrpSpPr/>
          <p:nvPr/>
        </p:nvGrpSpPr>
        <p:grpSpPr>
          <a:xfrm>
            <a:off x="4470924" y="399188"/>
            <a:ext cx="2135188" cy="1420813"/>
            <a:chOff x="4860925" y="298450"/>
            <a:chExt cx="2135188" cy="1420813"/>
          </a:xfrm>
        </p:grpSpPr>
        <p:sp>
          <p:nvSpPr>
            <p:cNvPr id="2747" name="Freeform 706"/>
            <p:cNvSpPr>
              <a:spLocks/>
            </p:cNvSpPr>
            <p:nvPr/>
          </p:nvSpPr>
          <p:spPr bwMode="auto">
            <a:xfrm>
              <a:off x="4905375" y="4381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48" name="Freeform 707"/>
            <p:cNvSpPr>
              <a:spLocks/>
            </p:cNvSpPr>
            <p:nvPr/>
          </p:nvSpPr>
          <p:spPr bwMode="auto">
            <a:xfrm>
              <a:off x="5038725" y="469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49" name="Freeform 708"/>
            <p:cNvSpPr>
              <a:spLocks/>
            </p:cNvSpPr>
            <p:nvPr/>
          </p:nvSpPr>
          <p:spPr bwMode="auto">
            <a:xfrm>
              <a:off x="5172075" y="963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0" name="Freeform 709"/>
            <p:cNvSpPr>
              <a:spLocks/>
            </p:cNvSpPr>
            <p:nvPr/>
          </p:nvSpPr>
          <p:spPr bwMode="auto">
            <a:xfrm>
              <a:off x="5305425" y="1027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1" name="Freeform 710"/>
            <p:cNvSpPr>
              <a:spLocks/>
            </p:cNvSpPr>
            <p:nvPr/>
          </p:nvSpPr>
          <p:spPr bwMode="auto">
            <a:xfrm>
              <a:off x="5438775" y="11160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2" name="Freeform 711"/>
            <p:cNvSpPr>
              <a:spLocks/>
            </p:cNvSpPr>
            <p:nvPr/>
          </p:nvSpPr>
          <p:spPr bwMode="auto">
            <a:xfrm>
              <a:off x="5572125" y="11096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3" name="Freeform 712"/>
            <p:cNvSpPr>
              <a:spLocks/>
            </p:cNvSpPr>
            <p:nvPr/>
          </p:nvSpPr>
          <p:spPr bwMode="auto">
            <a:xfrm>
              <a:off x="5705475" y="10461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4" name="Freeform 713"/>
            <p:cNvSpPr>
              <a:spLocks/>
            </p:cNvSpPr>
            <p:nvPr/>
          </p:nvSpPr>
          <p:spPr bwMode="auto">
            <a:xfrm>
              <a:off x="5838825" y="102711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5" name="Freeform 714"/>
            <p:cNvSpPr>
              <a:spLocks/>
            </p:cNvSpPr>
            <p:nvPr/>
          </p:nvSpPr>
          <p:spPr bwMode="auto">
            <a:xfrm>
              <a:off x="5973763" y="1090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6" name="Freeform 715"/>
            <p:cNvSpPr>
              <a:spLocks/>
            </p:cNvSpPr>
            <p:nvPr/>
          </p:nvSpPr>
          <p:spPr bwMode="auto">
            <a:xfrm>
              <a:off x="6107113" y="10652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7" name="Freeform 716"/>
            <p:cNvSpPr>
              <a:spLocks/>
            </p:cNvSpPr>
            <p:nvPr/>
          </p:nvSpPr>
          <p:spPr bwMode="auto">
            <a:xfrm>
              <a:off x="6240463" y="10461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8" name="Freeform 717"/>
            <p:cNvSpPr>
              <a:spLocks/>
            </p:cNvSpPr>
            <p:nvPr/>
          </p:nvSpPr>
          <p:spPr bwMode="auto">
            <a:xfrm>
              <a:off x="6373813" y="10525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9" name="Freeform 718"/>
            <p:cNvSpPr>
              <a:spLocks/>
            </p:cNvSpPr>
            <p:nvPr/>
          </p:nvSpPr>
          <p:spPr bwMode="auto">
            <a:xfrm>
              <a:off x="6507163" y="4445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0" name="Freeform 719"/>
            <p:cNvSpPr>
              <a:spLocks/>
            </p:cNvSpPr>
            <p:nvPr/>
          </p:nvSpPr>
          <p:spPr bwMode="auto">
            <a:xfrm>
              <a:off x="6640513" y="469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1" name="Freeform 720"/>
            <p:cNvSpPr>
              <a:spLocks/>
            </p:cNvSpPr>
            <p:nvPr/>
          </p:nvSpPr>
          <p:spPr bwMode="auto">
            <a:xfrm>
              <a:off x="6773863" y="963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2" name="Freeform 721"/>
            <p:cNvSpPr>
              <a:spLocks/>
            </p:cNvSpPr>
            <p:nvPr/>
          </p:nvSpPr>
          <p:spPr bwMode="auto">
            <a:xfrm>
              <a:off x="6907213" y="1027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3" name="Freeform 722"/>
            <p:cNvSpPr>
              <a:spLocks/>
            </p:cNvSpPr>
            <p:nvPr/>
          </p:nvSpPr>
          <p:spPr bwMode="auto">
            <a:xfrm>
              <a:off x="4911725" y="4445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4" name="Freeform 723"/>
            <p:cNvSpPr>
              <a:spLocks/>
            </p:cNvSpPr>
            <p:nvPr/>
          </p:nvSpPr>
          <p:spPr bwMode="auto">
            <a:xfrm>
              <a:off x="5045075" y="4635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5" name="Freeform 724"/>
            <p:cNvSpPr>
              <a:spLocks/>
            </p:cNvSpPr>
            <p:nvPr/>
          </p:nvSpPr>
          <p:spPr bwMode="auto">
            <a:xfrm>
              <a:off x="5178425" y="957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6" name="Freeform 725"/>
            <p:cNvSpPr>
              <a:spLocks/>
            </p:cNvSpPr>
            <p:nvPr/>
          </p:nvSpPr>
          <p:spPr bwMode="auto">
            <a:xfrm>
              <a:off x="5311775" y="10144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7" name="Freeform 726"/>
            <p:cNvSpPr>
              <a:spLocks/>
            </p:cNvSpPr>
            <p:nvPr/>
          </p:nvSpPr>
          <p:spPr bwMode="auto">
            <a:xfrm>
              <a:off x="5445125" y="11731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8" name="Freeform 727"/>
            <p:cNvSpPr>
              <a:spLocks/>
            </p:cNvSpPr>
            <p:nvPr/>
          </p:nvSpPr>
          <p:spPr bwMode="auto">
            <a:xfrm>
              <a:off x="5578475" y="11668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" name="Freeform 728"/>
            <p:cNvSpPr>
              <a:spLocks/>
            </p:cNvSpPr>
            <p:nvPr/>
          </p:nvSpPr>
          <p:spPr bwMode="auto">
            <a:xfrm>
              <a:off x="5711825" y="10652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" name="Freeform 729"/>
            <p:cNvSpPr>
              <a:spLocks/>
            </p:cNvSpPr>
            <p:nvPr/>
          </p:nvSpPr>
          <p:spPr bwMode="auto">
            <a:xfrm>
              <a:off x="5845175" y="105251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1" name="Freeform 730"/>
            <p:cNvSpPr>
              <a:spLocks/>
            </p:cNvSpPr>
            <p:nvPr/>
          </p:nvSpPr>
          <p:spPr bwMode="auto">
            <a:xfrm>
              <a:off x="5980113" y="1109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" name="Freeform 731"/>
            <p:cNvSpPr>
              <a:spLocks/>
            </p:cNvSpPr>
            <p:nvPr/>
          </p:nvSpPr>
          <p:spPr bwMode="auto">
            <a:xfrm>
              <a:off x="6113463" y="1109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" name="Freeform 732"/>
            <p:cNvSpPr>
              <a:spLocks/>
            </p:cNvSpPr>
            <p:nvPr/>
          </p:nvSpPr>
          <p:spPr bwMode="auto">
            <a:xfrm>
              <a:off x="6246813" y="10525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" name="Freeform 733"/>
            <p:cNvSpPr>
              <a:spLocks/>
            </p:cNvSpPr>
            <p:nvPr/>
          </p:nvSpPr>
          <p:spPr bwMode="auto">
            <a:xfrm>
              <a:off x="6380163" y="10461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" name="Freeform 734"/>
            <p:cNvSpPr>
              <a:spLocks/>
            </p:cNvSpPr>
            <p:nvPr/>
          </p:nvSpPr>
          <p:spPr bwMode="auto">
            <a:xfrm>
              <a:off x="6513513" y="4445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" name="Freeform 735"/>
            <p:cNvSpPr>
              <a:spLocks/>
            </p:cNvSpPr>
            <p:nvPr/>
          </p:nvSpPr>
          <p:spPr bwMode="auto">
            <a:xfrm>
              <a:off x="6646863" y="4635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7" name="Freeform 736"/>
            <p:cNvSpPr>
              <a:spLocks/>
            </p:cNvSpPr>
            <p:nvPr/>
          </p:nvSpPr>
          <p:spPr bwMode="auto">
            <a:xfrm>
              <a:off x="6780213" y="957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8" name="Freeform 737"/>
            <p:cNvSpPr>
              <a:spLocks/>
            </p:cNvSpPr>
            <p:nvPr/>
          </p:nvSpPr>
          <p:spPr bwMode="auto">
            <a:xfrm>
              <a:off x="6913563" y="10144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9" name="Line 738"/>
            <p:cNvSpPr>
              <a:spLocks noChangeShapeType="1"/>
            </p:cNvSpPr>
            <p:nvPr/>
          </p:nvSpPr>
          <p:spPr bwMode="auto">
            <a:xfrm flipH="1">
              <a:off x="4860925" y="17192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0" name="Line 739"/>
            <p:cNvSpPr>
              <a:spLocks noChangeShapeType="1"/>
            </p:cNvSpPr>
            <p:nvPr/>
          </p:nvSpPr>
          <p:spPr bwMode="auto">
            <a:xfrm flipV="1">
              <a:off x="4860925" y="40005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1" name="Line 740"/>
            <p:cNvSpPr>
              <a:spLocks noChangeShapeType="1"/>
            </p:cNvSpPr>
            <p:nvPr/>
          </p:nvSpPr>
          <p:spPr bwMode="auto">
            <a:xfrm>
              <a:off x="4860925" y="40005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2" name="Line 741"/>
            <p:cNvSpPr>
              <a:spLocks noChangeShapeType="1"/>
            </p:cNvSpPr>
            <p:nvPr/>
          </p:nvSpPr>
          <p:spPr bwMode="auto">
            <a:xfrm>
              <a:off x="6996113" y="40005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3" name="Line 742"/>
            <p:cNvSpPr>
              <a:spLocks noChangeShapeType="1"/>
            </p:cNvSpPr>
            <p:nvPr/>
          </p:nvSpPr>
          <p:spPr bwMode="auto">
            <a:xfrm flipV="1">
              <a:off x="49307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5" name="Line 744"/>
            <p:cNvSpPr>
              <a:spLocks noChangeShapeType="1"/>
            </p:cNvSpPr>
            <p:nvPr/>
          </p:nvSpPr>
          <p:spPr bwMode="auto">
            <a:xfrm flipV="1">
              <a:off x="50641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7" name="Line 746"/>
            <p:cNvSpPr>
              <a:spLocks noChangeShapeType="1"/>
            </p:cNvSpPr>
            <p:nvPr/>
          </p:nvSpPr>
          <p:spPr bwMode="auto">
            <a:xfrm flipV="1">
              <a:off x="51974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9" name="Line 748"/>
            <p:cNvSpPr>
              <a:spLocks noChangeShapeType="1"/>
            </p:cNvSpPr>
            <p:nvPr/>
          </p:nvSpPr>
          <p:spPr bwMode="auto">
            <a:xfrm flipV="1">
              <a:off x="53308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1" name="Line 750"/>
            <p:cNvSpPr>
              <a:spLocks noChangeShapeType="1"/>
            </p:cNvSpPr>
            <p:nvPr/>
          </p:nvSpPr>
          <p:spPr bwMode="auto">
            <a:xfrm flipV="1">
              <a:off x="54641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3" name="Line 752"/>
            <p:cNvSpPr>
              <a:spLocks noChangeShapeType="1"/>
            </p:cNvSpPr>
            <p:nvPr/>
          </p:nvSpPr>
          <p:spPr bwMode="auto">
            <a:xfrm flipV="1">
              <a:off x="55975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5" name="Line 754"/>
            <p:cNvSpPr>
              <a:spLocks noChangeShapeType="1"/>
            </p:cNvSpPr>
            <p:nvPr/>
          </p:nvSpPr>
          <p:spPr bwMode="auto">
            <a:xfrm flipV="1">
              <a:off x="57308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7" name="Line 756"/>
            <p:cNvSpPr>
              <a:spLocks noChangeShapeType="1"/>
            </p:cNvSpPr>
            <p:nvPr/>
          </p:nvSpPr>
          <p:spPr bwMode="auto">
            <a:xfrm flipV="1">
              <a:off x="58658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9" name="Line 758"/>
            <p:cNvSpPr>
              <a:spLocks noChangeShapeType="1"/>
            </p:cNvSpPr>
            <p:nvPr/>
          </p:nvSpPr>
          <p:spPr bwMode="auto">
            <a:xfrm flipV="1">
              <a:off x="59991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1" name="Line 760"/>
            <p:cNvSpPr>
              <a:spLocks noChangeShapeType="1"/>
            </p:cNvSpPr>
            <p:nvPr/>
          </p:nvSpPr>
          <p:spPr bwMode="auto">
            <a:xfrm flipV="1">
              <a:off x="61325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3" name="Line 762"/>
            <p:cNvSpPr>
              <a:spLocks noChangeShapeType="1"/>
            </p:cNvSpPr>
            <p:nvPr/>
          </p:nvSpPr>
          <p:spPr bwMode="auto">
            <a:xfrm flipV="1">
              <a:off x="62595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5" name="Line 764"/>
            <p:cNvSpPr>
              <a:spLocks noChangeShapeType="1"/>
            </p:cNvSpPr>
            <p:nvPr/>
          </p:nvSpPr>
          <p:spPr bwMode="auto">
            <a:xfrm flipV="1">
              <a:off x="63928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7" name="Line 766"/>
            <p:cNvSpPr>
              <a:spLocks noChangeShapeType="1"/>
            </p:cNvSpPr>
            <p:nvPr/>
          </p:nvSpPr>
          <p:spPr bwMode="auto">
            <a:xfrm flipV="1">
              <a:off x="65262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9" name="Line 768"/>
            <p:cNvSpPr>
              <a:spLocks noChangeShapeType="1"/>
            </p:cNvSpPr>
            <p:nvPr/>
          </p:nvSpPr>
          <p:spPr bwMode="auto">
            <a:xfrm flipV="1">
              <a:off x="66595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1" name="Line 770"/>
            <p:cNvSpPr>
              <a:spLocks noChangeShapeType="1"/>
            </p:cNvSpPr>
            <p:nvPr/>
          </p:nvSpPr>
          <p:spPr bwMode="auto">
            <a:xfrm flipV="1">
              <a:off x="67929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3" name="Line 772"/>
            <p:cNvSpPr>
              <a:spLocks noChangeShapeType="1"/>
            </p:cNvSpPr>
            <p:nvPr/>
          </p:nvSpPr>
          <p:spPr bwMode="auto">
            <a:xfrm flipV="1">
              <a:off x="69262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5" name="Line 774"/>
            <p:cNvSpPr>
              <a:spLocks noChangeShapeType="1"/>
            </p:cNvSpPr>
            <p:nvPr/>
          </p:nvSpPr>
          <p:spPr bwMode="auto">
            <a:xfrm>
              <a:off x="4860925" y="1719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6" name="Line 775"/>
            <p:cNvSpPr>
              <a:spLocks noChangeShapeType="1"/>
            </p:cNvSpPr>
            <p:nvPr/>
          </p:nvSpPr>
          <p:spPr bwMode="auto">
            <a:xfrm>
              <a:off x="4860925" y="16557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9" name="Line 778"/>
            <p:cNvSpPr>
              <a:spLocks noChangeShapeType="1"/>
            </p:cNvSpPr>
            <p:nvPr/>
          </p:nvSpPr>
          <p:spPr bwMode="auto">
            <a:xfrm>
              <a:off x="4860925" y="1598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0" name="Line 779"/>
            <p:cNvSpPr>
              <a:spLocks noChangeShapeType="1"/>
            </p:cNvSpPr>
            <p:nvPr/>
          </p:nvSpPr>
          <p:spPr bwMode="auto">
            <a:xfrm>
              <a:off x="4860925" y="1535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1" name="Line 780"/>
            <p:cNvSpPr>
              <a:spLocks noChangeShapeType="1"/>
            </p:cNvSpPr>
            <p:nvPr/>
          </p:nvSpPr>
          <p:spPr bwMode="auto">
            <a:xfrm>
              <a:off x="4860925" y="14779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2" name="Line 781"/>
            <p:cNvSpPr>
              <a:spLocks noChangeShapeType="1"/>
            </p:cNvSpPr>
            <p:nvPr/>
          </p:nvSpPr>
          <p:spPr bwMode="auto">
            <a:xfrm>
              <a:off x="4860925" y="1414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3" name="Line 782"/>
            <p:cNvSpPr>
              <a:spLocks noChangeShapeType="1"/>
            </p:cNvSpPr>
            <p:nvPr/>
          </p:nvSpPr>
          <p:spPr bwMode="auto">
            <a:xfrm>
              <a:off x="4860925" y="13573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6" name="Line 785"/>
            <p:cNvSpPr>
              <a:spLocks noChangeShapeType="1"/>
            </p:cNvSpPr>
            <p:nvPr/>
          </p:nvSpPr>
          <p:spPr bwMode="auto">
            <a:xfrm>
              <a:off x="4860925" y="1300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7" name="Line 786"/>
            <p:cNvSpPr>
              <a:spLocks noChangeShapeType="1"/>
            </p:cNvSpPr>
            <p:nvPr/>
          </p:nvSpPr>
          <p:spPr bwMode="auto">
            <a:xfrm>
              <a:off x="4860925" y="1236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8" name="Line 787"/>
            <p:cNvSpPr>
              <a:spLocks noChangeShapeType="1"/>
            </p:cNvSpPr>
            <p:nvPr/>
          </p:nvSpPr>
          <p:spPr bwMode="auto">
            <a:xfrm>
              <a:off x="4860925" y="11795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9" name="Line 788"/>
            <p:cNvSpPr>
              <a:spLocks noChangeShapeType="1"/>
            </p:cNvSpPr>
            <p:nvPr/>
          </p:nvSpPr>
          <p:spPr bwMode="auto">
            <a:xfrm>
              <a:off x="4860925" y="1116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0" name="Line 789"/>
            <p:cNvSpPr>
              <a:spLocks noChangeShapeType="1"/>
            </p:cNvSpPr>
            <p:nvPr/>
          </p:nvSpPr>
          <p:spPr bwMode="auto">
            <a:xfrm>
              <a:off x="4860925" y="1058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2" name="Line 791"/>
            <p:cNvSpPr>
              <a:spLocks noChangeShapeType="1"/>
            </p:cNvSpPr>
            <p:nvPr/>
          </p:nvSpPr>
          <p:spPr bwMode="auto">
            <a:xfrm>
              <a:off x="4860925" y="99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3" name="Line 792"/>
            <p:cNvSpPr>
              <a:spLocks noChangeShapeType="1"/>
            </p:cNvSpPr>
            <p:nvPr/>
          </p:nvSpPr>
          <p:spPr bwMode="auto">
            <a:xfrm>
              <a:off x="4860925" y="939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4" name="Line 793"/>
            <p:cNvSpPr>
              <a:spLocks noChangeShapeType="1"/>
            </p:cNvSpPr>
            <p:nvPr/>
          </p:nvSpPr>
          <p:spPr bwMode="auto">
            <a:xfrm>
              <a:off x="4860925" y="882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5" name="Line 794"/>
            <p:cNvSpPr>
              <a:spLocks noChangeShapeType="1"/>
            </p:cNvSpPr>
            <p:nvPr/>
          </p:nvSpPr>
          <p:spPr bwMode="auto">
            <a:xfrm>
              <a:off x="4860925" y="819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6" name="Line 795"/>
            <p:cNvSpPr>
              <a:spLocks noChangeShapeType="1"/>
            </p:cNvSpPr>
            <p:nvPr/>
          </p:nvSpPr>
          <p:spPr bwMode="auto">
            <a:xfrm>
              <a:off x="4860925" y="762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8" name="Line 797"/>
            <p:cNvSpPr>
              <a:spLocks noChangeShapeType="1"/>
            </p:cNvSpPr>
            <p:nvPr/>
          </p:nvSpPr>
          <p:spPr bwMode="auto">
            <a:xfrm>
              <a:off x="4860925" y="698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9" name="Line 798"/>
            <p:cNvSpPr>
              <a:spLocks noChangeShapeType="1"/>
            </p:cNvSpPr>
            <p:nvPr/>
          </p:nvSpPr>
          <p:spPr bwMode="auto">
            <a:xfrm>
              <a:off x="4860925" y="641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0" name="Line 799"/>
            <p:cNvSpPr>
              <a:spLocks noChangeShapeType="1"/>
            </p:cNvSpPr>
            <p:nvPr/>
          </p:nvSpPr>
          <p:spPr bwMode="auto">
            <a:xfrm>
              <a:off x="4860925" y="57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1" name="Line 800"/>
            <p:cNvSpPr>
              <a:spLocks noChangeShapeType="1"/>
            </p:cNvSpPr>
            <p:nvPr/>
          </p:nvSpPr>
          <p:spPr bwMode="auto">
            <a:xfrm>
              <a:off x="4860925" y="520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2" name="Line 801"/>
            <p:cNvSpPr>
              <a:spLocks noChangeShapeType="1"/>
            </p:cNvSpPr>
            <p:nvPr/>
          </p:nvSpPr>
          <p:spPr bwMode="auto">
            <a:xfrm>
              <a:off x="4860925" y="4572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4" name="Line 803"/>
            <p:cNvSpPr>
              <a:spLocks noChangeShapeType="1"/>
            </p:cNvSpPr>
            <p:nvPr/>
          </p:nvSpPr>
          <p:spPr bwMode="auto">
            <a:xfrm>
              <a:off x="4860925" y="400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5" name="Line 804"/>
            <p:cNvSpPr>
              <a:spLocks noChangeShapeType="1"/>
            </p:cNvSpPr>
            <p:nvPr/>
          </p:nvSpPr>
          <p:spPr bwMode="auto">
            <a:xfrm>
              <a:off x="49307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6" name="Rectangle 805"/>
            <p:cNvSpPr>
              <a:spLocks noChangeArrowheads="1"/>
            </p:cNvSpPr>
            <p:nvPr/>
          </p:nvSpPr>
          <p:spPr bwMode="auto">
            <a:xfrm>
              <a:off x="4905375" y="298450"/>
              <a:ext cx="635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7" name="Line 806"/>
            <p:cNvSpPr>
              <a:spLocks noChangeShapeType="1"/>
            </p:cNvSpPr>
            <p:nvPr/>
          </p:nvSpPr>
          <p:spPr bwMode="auto">
            <a:xfrm>
              <a:off x="50641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8" name="Rectangle 807"/>
            <p:cNvSpPr>
              <a:spLocks noChangeArrowheads="1"/>
            </p:cNvSpPr>
            <p:nvPr/>
          </p:nvSpPr>
          <p:spPr bwMode="auto">
            <a:xfrm>
              <a:off x="502602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9" name="Line 808"/>
            <p:cNvSpPr>
              <a:spLocks noChangeShapeType="1"/>
            </p:cNvSpPr>
            <p:nvPr/>
          </p:nvSpPr>
          <p:spPr bwMode="auto">
            <a:xfrm>
              <a:off x="51974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0" name="Rectangle 809"/>
            <p:cNvSpPr>
              <a:spLocks noChangeArrowheads="1"/>
            </p:cNvSpPr>
            <p:nvPr/>
          </p:nvSpPr>
          <p:spPr bwMode="auto">
            <a:xfrm>
              <a:off x="515937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1" name="Line 810"/>
            <p:cNvSpPr>
              <a:spLocks noChangeShapeType="1"/>
            </p:cNvSpPr>
            <p:nvPr/>
          </p:nvSpPr>
          <p:spPr bwMode="auto">
            <a:xfrm>
              <a:off x="53308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2" name="Rectangle 811"/>
            <p:cNvSpPr>
              <a:spLocks noChangeArrowheads="1"/>
            </p:cNvSpPr>
            <p:nvPr/>
          </p:nvSpPr>
          <p:spPr bwMode="auto">
            <a:xfrm>
              <a:off x="5292725" y="298450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3" name="Line 812"/>
            <p:cNvSpPr>
              <a:spLocks noChangeShapeType="1"/>
            </p:cNvSpPr>
            <p:nvPr/>
          </p:nvSpPr>
          <p:spPr bwMode="auto">
            <a:xfrm>
              <a:off x="54641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4" name="Rectangle 813"/>
            <p:cNvSpPr>
              <a:spLocks noChangeArrowheads="1"/>
            </p:cNvSpPr>
            <p:nvPr/>
          </p:nvSpPr>
          <p:spPr bwMode="auto">
            <a:xfrm>
              <a:off x="542607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5" name="Line 814"/>
            <p:cNvSpPr>
              <a:spLocks noChangeShapeType="1"/>
            </p:cNvSpPr>
            <p:nvPr/>
          </p:nvSpPr>
          <p:spPr bwMode="auto">
            <a:xfrm>
              <a:off x="55975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6" name="Rectangle 815"/>
            <p:cNvSpPr>
              <a:spLocks noChangeArrowheads="1"/>
            </p:cNvSpPr>
            <p:nvPr/>
          </p:nvSpPr>
          <p:spPr bwMode="auto">
            <a:xfrm>
              <a:off x="5546725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7" name="Line 816"/>
            <p:cNvSpPr>
              <a:spLocks noChangeShapeType="1"/>
            </p:cNvSpPr>
            <p:nvPr/>
          </p:nvSpPr>
          <p:spPr bwMode="auto">
            <a:xfrm>
              <a:off x="57308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8" name="Rectangle 817"/>
            <p:cNvSpPr>
              <a:spLocks noChangeArrowheads="1"/>
            </p:cNvSpPr>
            <p:nvPr/>
          </p:nvSpPr>
          <p:spPr bwMode="auto">
            <a:xfrm>
              <a:off x="5680075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9" name="Line 818"/>
            <p:cNvSpPr>
              <a:spLocks noChangeShapeType="1"/>
            </p:cNvSpPr>
            <p:nvPr/>
          </p:nvSpPr>
          <p:spPr bwMode="auto">
            <a:xfrm>
              <a:off x="58658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0" name="Rectangle 819"/>
            <p:cNvSpPr>
              <a:spLocks noChangeArrowheads="1"/>
            </p:cNvSpPr>
            <p:nvPr/>
          </p:nvSpPr>
          <p:spPr bwMode="auto">
            <a:xfrm>
              <a:off x="5813425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1" name="Line 820"/>
            <p:cNvSpPr>
              <a:spLocks noChangeShapeType="1"/>
            </p:cNvSpPr>
            <p:nvPr/>
          </p:nvSpPr>
          <p:spPr bwMode="auto">
            <a:xfrm>
              <a:off x="59991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2" name="Rectangle 821"/>
            <p:cNvSpPr>
              <a:spLocks noChangeArrowheads="1"/>
            </p:cNvSpPr>
            <p:nvPr/>
          </p:nvSpPr>
          <p:spPr bwMode="auto">
            <a:xfrm>
              <a:off x="5961063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3" name="Line 822"/>
            <p:cNvSpPr>
              <a:spLocks noChangeShapeType="1"/>
            </p:cNvSpPr>
            <p:nvPr/>
          </p:nvSpPr>
          <p:spPr bwMode="auto">
            <a:xfrm>
              <a:off x="61325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4" name="Rectangle 823"/>
            <p:cNvSpPr>
              <a:spLocks noChangeArrowheads="1"/>
            </p:cNvSpPr>
            <p:nvPr/>
          </p:nvSpPr>
          <p:spPr bwMode="auto">
            <a:xfrm>
              <a:off x="6081713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5" name="Line 824"/>
            <p:cNvSpPr>
              <a:spLocks noChangeShapeType="1"/>
            </p:cNvSpPr>
            <p:nvPr/>
          </p:nvSpPr>
          <p:spPr bwMode="auto">
            <a:xfrm>
              <a:off x="62595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6" name="Rectangle 825"/>
            <p:cNvSpPr>
              <a:spLocks noChangeArrowheads="1"/>
            </p:cNvSpPr>
            <p:nvPr/>
          </p:nvSpPr>
          <p:spPr bwMode="auto">
            <a:xfrm>
              <a:off x="6215063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" name="Line 826"/>
            <p:cNvSpPr>
              <a:spLocks noChangeShapeType="1"/>
            </p:cNvSpPr>
            <p:nvPr/>
          </p:nvSpPr>
          <p:spPr bwMode="auto">
            <a:xfrm>
              <a:off x="63928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8" name="Rectangle 827"/>
            <p:cNvSpPr>
              <a:spLocks noChangeArrowheads="1"/>
            </p:cNvSpPr>
            <p:nvPr/>
          </p:nvSpPr>
          <p:spPr bwMode="auto">
            <a:xfrm>
              <a:off x="634841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" name="Line 828"/>
            <p:cNvSpPr>
              <a:spLocks noChangeShapeType="1"/>
            </p:cNvSpPr>
            <p:nvPr/>
          </p:nvSpPr>
          <p:spPr bwMode="auto">
            <a:xfrm>
              <a:off x="65262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0" name="Rectangle 829"/>
            <p:cNvSpPr>
              <a:spLocks noChangeArrowheads="1"/>
            </p:cNvSpPr>
            <p:nvPr/>
          </p:nvSpPr>
          <p:spPr bwMode="auto">
            <a:xfrm>
              <a:off x="6494463" y="298450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" name="Line 830"/>
            <p:cNvSpPr>
              <a:spLocks noChangeShapeType="1"/>
            </p:cNvSpPr>
            <p:nvPr/>
          </p:nvSpPr>
          <p:spPr bwMode="auto">
            <a:xfrm>
              <a:off x="66595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2" name="Rectangle 831"/>
            <p:cNvSpPr>
              <a:spLocks noChangeArrowheads="1"/>
            </p:cNvSpPr>
            <p:nvPr/>
          </p:nvSpPr>
          <p:spPr bwMode="auto">
            <a:xfrm>
              <a:off x="661511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3" name="Line 832"/>
            <p:cNvSpPr>
              <a:spLocks noChangeShapeType="1"/>
            </p:cNvSpPr>
            <p:nvPr/>
          </p:nvSpPr>
          <p:spPr bwMode="auto">
            <a:xfrm>
              <a:off x="67929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4" name="Rectangle 833"/>
            <p:cNvSpPr>
              <a:spLocks noChangeArrowheads="1"/>
            </p:cNvSpPr>
            <p:nvPr/>
          </p:nvSpPr>
          <p:spPr bwMode="auto">
            <a:xfrm>
              <a:off x="674846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5" name="Line 834"/>
            <p:cNvSpPr>
              <a:spLocks noChangeShapeType="1"/>
            </p:cNvSpPr>
            <p:nvPr/>
          </p:nvSpPr>
          <p:spPr bwMode="auto">
            <a:xfrm>
              <a:off x="69262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6" name="Rectangle 835"/>
            <p:cNvSpPr>
              <a:spLocks noChangeArrowheads="1"/>
            </p:cNvSpPr>
            <p:nvPr/>
          </p:nvSpPr>
          <p:spPr bwMode="auto">
            <a:xfrm>
              <a:off x="6888163" y="29845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7" name="Line 836"/>
            <p:cNvSpPr>
              <a:spLocks noChangeShapeType="1"/>
            </p:cNvSpPr>
            <p:nvPr/>
          </p:nvSpPr>
          <p:spPr bwMode="auto">
            <a:xfrm flipH="1">
              <a:off x="6983413" y="1719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8" name="Line 837"/>
            <p:cNvSpPr>
              <a:spLocks noChangeShapeType="1"/>
            </p:cNvSpPr>
            <p:nvPr/>
          </p:nvSpPr>
          <p:spPr bwMode="auto">
            <a:xfrm flipH="1">
              <a:off x="6970713" y="16557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9" name="Line 838"/>
            <p:cNvSpPr>
              <a:spLocks noChangeShapeType="1"/>
            </p:cNvSpPr>
            <p:nvPr/>
          </p:nvSpPr>
          <p:spPr bwMode="auto">
            <a:xfrm flipH="1">
              <a:off x="6983413" y="1598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0" name="Line 839"/>
            <p:cNvSpPr>
              <a:spLocks noChangeShapeType="1"/>
            </p:cNvSpPr>
            <p:nvPr/>
          </p:nvSpPr>
          <p:spPr bwMode="auto">
            <a:xfrm flipH="1">
              <a:off x="6983413" y="1535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1" name="Line 840"/>
            <p:cNvSpPr>
              <a:spLocks noChangeShapeType="1"/>
            </p:cNvSpPr>
            <p:nvPr/>
          </p:nvSpPr>
          <p:spPr bwMode="auto">
            <a:xfrm flipH="1">
              <a:off x="6983413" y="14779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2" name="Line 841"/>
            <p:cNvSpPr>
              <a:spLocks noChangeShapeType="1"/>
            </p:cNvSpPr>
            <p:nvPr/>
          </p:nvSpPr>
          <p:spPr bwMode="auto">
            <a:xfrm flipH="1">
              <a:off x="6983413" y="1414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3" name="Line 842"/>
            <p:cNvSpPr>
              <a:spLocks noChangeShapeType="1"/>
            </p:cNvSpPr>
            <p:nvPr/>
          </p:nvSpPr>
          <p:spPr bwMode="auto">
            <a:xfrm flipH="1">
              <a:off x="6970713" y="13573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4" name="Line 843"/>
            <p:cNvSpPr>
              <a:spLocks noChangeShapeType="1"/>
            </p:cNvSpPr>
            <p:nvPr/>
          </p:nvSpPr>
          <p:spPr bwMode="auto">
            <a:xfrm flipH="1">
              <a:off x="6983413" y="1300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5" name="Line 844"/>
            <p:cNvSpPr>
              <a:spLocks noChangeShapeType="1"/>
            </p:cNvSpPr>
            <p:nvPr/>
          </p:nvSpPr>
          <p:spPr bwMode="auto">
            <a:xfrm flipH="1">
              <a:off x="6983413" y="1236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6" name="Line 845"/>
            <p:cNvSpPr>
              <a:spLocks noChangeShapeType="1"/>
            </p:cNvSpPr>
            <p:nvPr/>
          </p:nvSpPr>
          <p:spPr bwMode="auto">
            <a:xfrm flipH="1">
              <a:off x="6983413" y="11795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7" name="Line 846"/>
            <p:cNvSpPr>
              <a:spLocks noChangeShapeType="1"/>
            </p:cNvSpPr>
            <p:nvPr/>
          </p:nvSpPr>
          <p:spPr bwMode="auto">
            <a:xfrm flipH="1">
              <a:off x="6983413" y="1116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8" name="Line 847"/>
            <p:cNvSpPr>
              <a:spLocks noChangeShapeType="1"/>
            </p:cNvSpPr>
            <p:nvPr/>
          </p:nvSpPr>
          <p:spPr bwMode="auto">
            <a:xfrm flipH="1">
              <a:off x="6970713" y="1058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9" name="Line 848"/>
            <p:cNvSpPr>
              <a:spLocks noChangeShapeType="1"/>
            </p:cNvSpPr>
            <p:nvPr/>
          </p:nvSpPr>
          <p:spPr bwMode="auto">
            <a:xfrm flipH="1">
              <a:off x="6983413" y="99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0" name="Line 849"/>
            <p:cNvSpPr>
              <a:spLocks noChangeShapeType="1"/>
            </p:cNvSpPr>
            <p:nvPr/>
          </p:nvSpPr>
          <p:spPr bwMode="auto">
            <a:xfrm flipH="1">
              <a:off x="6983413" y="939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1" name="Line 850"/>
            <p:cNvSpPr>
              <a:spLocks noChangeShapeType="1"/>
            </p:cNvSpPr>
            <p:nvPr/>
          </p:nvSpPr>
          <p:spPr bwMode="auto">
            <a:xfrm flipH="1">
              <a:off x="6983413" y="882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2" name="Line 851"/>
            <p:cNvSpPr>
              <a:spLocks noChangeShapeType="1"/>
            </p:cNvSpPr>
            <p:nvPr/>
          </p:nvSpPr>
          <p:spPr bwMode="auto">
            <a:xfrm flipH="1">
              <a:off x="6983413" y="819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3" name="Line 852"/>
            <p:cNvSpPr>
              <a:spLocks noChangeShapeType="1"/>
            </p:cNvSpPr>
            <p:nvPr/>
          </p:nvSpPr>
          <p:spPr bwMode="auto">
            <a:xfrm flipH="1">
              <a:off x="6970713" y="762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4" name="Line 853"/>
            <p:cNvSpPr>
              <a:spLocks noChangeShapeType="1"/>
            </p:cNvSpPr>
            <p:nvPr/>
          </p:nvSpPr>
          <p:spPr bwMode="auto">
            <a:xfrm flipH="1">
              <a:off x="6983413" y="698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5" name="Line 854"/>
            <p:cNvSpPr>
              <a:spLocks noChangeShapeType="1"/>
            </p:cNvSpPr>
            <p:nvPr/>
          </p:nvSpPr>
          <p:spPr bwMode="auto">
            <a:xfrm flipH="1">
              <a:off x="6983413" y="641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6" name="Line 855"/>
            <p:cNvSpPr>
              <a:spLocks noChangeShapeType="1"/>
            </p:cNvSpPr>
            <p:nvPr/>
          </p:nvSpPr>
          <p:spPr bwMode="auto">
            <a:xfrm flipH="1">
              <a:off x="6983413" y="57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7" name="Line 856"/>
            <p:cNvSpPr>
              <a:spLocks noChangeShapeType="1"/>
            </p:cNvSpPr>
            <p:nvPr/>
          </p:nvSpPr>
          <p:spPr bwMode="auto">
            <a:xfrm flipH="1">
              <a:off x="6983413" y="520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8" name="Line 857"/>
            <p:cNvSpPr>
              <a:spLocks noChangeShapeType="1"/>
            </p:cNvSpPr>
            <p:nvPr/>
          </p:nvSpPr>
          <p:spPr bwMode="auto">
            <a:xfrm flipH="1">
              <a:off x="6970713" y="4572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9" name="Line 858"/>
            <p:cNvSpPr>
              <a:spLocks noChangeShapeType="1"/>
            </p:cNvSpPr>
            <p:nvPr/>
          </p:nvSpPr>
          <p:spPr bwMode="auto">
            <a:xfrm flipH="1">
              <a:off x="6983413" y="400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00" name="Line 859"/>
            <p:cNvSpPr>
              <a:spLocks noChangeShapeType="1"/>
            </p:cNvSpPr>
            <p:nvPr/>
          </p:nvSpPr>
          <p:spPr bwMode="auto">
            <a:xfrm>
              <a:off x="4860925" y="10588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aphicFrame>
          <p:nvGraphicFramePr>
            <p:cNvPr id="305" name="Objet 3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6478300"/>
                </p:ext>
              </p:extLst>
            </p:nvPr>
          </p:nvGraphicFramePr>
          <p:xfrm>
            <a:off x="5665068" y="1309688"/>
            <a:ext cx="647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" name="Equation" r:id="rId7" imgW="647640" imgH="253800" progId="Equation.DSMT4">
                    <p:embed/>
                  </p:oleObj>
                </mc:Choice>
                <mc:Fallback>
                  <p:oleObj name="Equation" r:id="rId7" imgW="647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5068" y="1309688"/>
                          <a:ext cx="6477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84" name="Groupe 3883"/>
          <p:cNvGrpSpPr/>
          <p:nvPr/>
        </p:nvGrpSpPr>
        <p:grpSpPr>
          <a:xfrm>
            <a:off x="2334440" y="3138029"/>
            <a:ext cx="2136775" cy="1319213"/>
            <a:chOff x="2508250" y="4035425"/>
            <a:chExt cx="2136775" cy="1319213"/>
          </a:xfrm>
        </p:grpSpPr>
        <p:sp>
          <p:nvSpPr>
            <p:cNvPr id="3719" name="Freeform 1740"/>
            <p:cNvSpPr>
              <a:spLocks/>
            </p:cNvSpPr>
            <p:nvPr/>
          </p:nvSpPr>
          <p:spPr bwMode="auto">
            <a:xfrm>
              <a:off x="2552700" y="40735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0" name="Freeform 1741"/>
            <p:cNvSpPr>
              <a:spLocks/>
            </p:cNvSpPr>
            <p:nvPr/>
          </p:nvSpPr>
          <p:spPr bwMode="auto">
            <a:xfrm>
              <a:off x="2686050" y="47894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1" name="Freeform 1742"/>
            <p:cNvSpPr>
              <a:spLocks/>
            </p:cNvSpPr>
            <p:nvPr/>
          </p:nvSpPr>
          <p:spPr bwMode="auto">
            <a:xfrm>
              <a:off x="2819400" y="41116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2" name="Freeform 1743"/>
            <p:cNvSpPr>
              <a:spLocks/>
            </p:cNvSpPr>
            <p:nvPr/>
          </p:nvSpPr>
          <p:spPr bwMode="auto">
            <a:xfrm>
              <a:off x="2954338" y="47069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3" name="Freeform 1744"/>
            <p:cNvSpPr>
              <a:spLocks/>
            </p:cNvSpPr>
            <p:nvPr/>
          </p:nvSpPr>
          <p:spPr bwMode="auto">
            <a:xfrm>
              <a:off x="3087688" y="45116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4" name="Freeform 1745"/>
            <p:cNvSpPr>
              <a:spLocks/>
            </p:cNvSpPr>
            <p:nvPr/>
          </p:nvSpPr>
          <p:spPr bwMode="auto">
            <a:xfrm>
              <a:off x="3221038" y="4700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5" name="Freeform 1746"/>
            <p:cNvSpPr>
              <a:spLocks/>
            </p:cNvSpPr>
            <p:nvPr/>
          </p:nvSpPr>
          <p:spPr bwMode="auto">
            <a:xfrm>
              <a:off x="3354388" y="45116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6" name="Freeform 1747"/>
            <p:cNvSpPr>
              <a:spLocks/>
            </p:cNvSpPr>
            <p:nvPr/>
          </p:nvSpPr>
          <p:spPr bwMode="auto">
            <a:xfrm>
              <a:off x="3487738" y="46878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7" name="Freeform 1748"/>
            <p:cNvSpPr>
              <a:spLocks/>
            </p:cNvSpPr>
            <p:nvPr/>
          </p:nvSpPr>
          <p:spPr bwMode="auto">
            <a:xfrm>
              <a:off x="3621088" y="46116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8" name="Freeform 1749"/>
            <p:cNvSpPr>
              <a:spLocks/>
            </p:cNvSpPr>
            <p:nvPr/>
          </p:nvSpPr>
          <p:spPr bwMode="auto">
            <a:xfrm>
              <a:off x="3754438" y="4681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29" name="Freeform 1750"/>
            <p:cNvSpPr>
              <a:spLocks/>
            </p:cNvSpPr>
            <p:nvPr/>
          </p:nvSpPr>
          <p:spPr bwMode="auto">
            <a:xfrm>
              <a:off x="3887788" y="4605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0" name="Freeform 1751"/>
            <p:cNvSpPr>
              <a:spLocks/>
            </p:cNvSpPr>
            <p:nvPr/>
          </p:nvSpPr>
          <p:spPr bwMode="auto">
            <a:xfrm>
              <a:off x="4021138" y="46942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1" name="Freeform 1752"/>
            <p:cNvSpPr>
              <a:spLocks/>
            </p:cNvSpPr>
            <p:nvPr/>
          </p:nvSpPr>
          <p:spPr bwMode="auto">
            <a:xfrm>
              <a:off x="4156075" y="5240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2" name="Freeform 1753"/>
            <p:cNvSpPr>
              <a:spLocks/>
            </p:cNvSpPr>
            <p:nvPr/>
          </p:nvSpPr>
          <p:spPr bwMode="auto">
            <a:xfrm>
              <a:off x="4289425" y="454342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3" name="Freeform 1754"/>
            <p:cNvSpPr>
              <a:spLocks/>
            </p:cNvSpPr>
            <p:nvPr/>
          </p:nvSpPr>
          <p:spPr bwMode="auto">
            <a:xfrm>
              <a:off x="4422775" y="5189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4" name="Freeform 1755"/>
            <p:cNvSpPr>
              <a:spLocks/>
            </p:cNvSpPr>
            <p:nvPr/>
          </p:nvSpPr>
          <p:spPr bwMode="auto">
            <a:xfrm>
              <a:off x="4556125" y="4630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5" name="Freeform 1756"/>
            <p:cNvSpPr>
              <a:spLocks/>
            </p:cNvSpPr>
            <p:nvPr/>
          </p:nvSpPr>
          <p:spPr bwMode="auto">
            <a:xfrm>
              <a:off x="2559050" y="407987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6" name="Freeform 1757"/>
            <p:cNvSpPr>
              <a:spLocks/>
            </p:cNvSpPr>
            <p:nvPr/>
          </p:nvSpPr>
          <p:spPr bwMode="auto">
            <a:xfrm>
              <a:off x="2692400" y="48085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7" name="Freeform 1758"/>
            <p:cNvSpPr>
              <a:spLocks/>
            </p:cNvSpPr>
            <p:nvPr/>
          </p:nvSpPr>
          <p:spPr bwMode="auto">
            <a:xfrm>
              <a:off x="2825750" y="40989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8" name="Freeform 1759"/>
            <p:cNvSpPr>
              <a:spLocks/>
            </p:cNvSpPr>
            <p:nvPr/>
          </p:nvSpPr>
          <p:spPr bwMode="auto">
            <a:xfrm>
              <a:off x="2960688" y="47196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39" name="Freeform 1760"/>
            <p:cNvSpPr>
              <a:spLocks/>
            </p:cNvSpPr>
            <p:nvPr/>
          </p:nvSpPr>
          <p:spPr bwMode="auto">
            <a:xfrm>
              <a:off x="3094038" y="454977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0" name="Freeform 1761"/>
            <p:cNvSpPr>
              <a:spLocks/>
            </p:cNvSpPr>
            <p:nvPr/>
          </p:nvSpPr>
          <p:spPr bwMode="auto">
            <a:xfrm>
              <a:off x="3227388" y="47069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1" name="Freeform 1762"/>
            <p:cNvSpPr>
              <a:spLocks/>
            </p:cNvSpPr>
            <p:nvPr/>
          </p:nvSpPr>
          <p:spPr bwMode="auto">
            <a:xfrm>
              <a:off x="3360738" y="4556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2" name="Freeform 1763"/>
            <p:cNvSpPr>
              <a:spLocks/>
            </p:cNvSpPr>
            <p:nvPr/>
          </p:nvSpPr>
          <p:spPr bwMode="auto">
            <a:xfrm>
              <a:off x="3494088" y="46878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3" name="Freeform 1764"/>
            <p:cNvSpPr>
              <a:spLocks/>
            </p:cNvSpPr>
            <p:nvPr/>
          </p:nvSpPr>
          <p:spPr bwMode="auto">
            <a:xfrm>
              <a:off x="3627438" y="46243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4" name="Freeform 1765"/>
            <p:cNvSpPr>
              <a:spLocks/>
            </p:cNvSpPr>
            <p:nvPr/>
          </p:nvSpPr>
          <p:spPr bwMode="auto">
            <a:xfrm>
              <a:off x="3760788" y="46942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5" name="Freeform 1766"/>
            <p:cNvSpPr>
              <a:spLocks/>
            </p:cNvSpPr>
            <p:nvPr/>
          </p:nvSpPr>
          <p:spPr bwMode="auto">
            <a:xfrm>
              <a:off x="3894138" y="46243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6" name="Freeform 1767"/>
            <p:cNvSpPr>
              <a:spLocks/>
            </p:cNvSpPr>
            <p:nvPr/>
          </p:nvSpPr>
          <p:spPr bwMode="auto">
            <a:xfrm>
              <a:off x="4027488" y="46815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7" name="Freeform 1768"/>
            <p:cNvSpPr>
              <a:spLocks/>
            </p:cNvSpPr>
            <p:nvPr/>
          </p:nvSpPr>
          <p:spPr bwMode="auto">
            <a:xfrm>
              <a:off x="4162425" y="52784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8" name="Freeform 1769"/>
            <p:cNvSpPr>
              <a:spLocks/>
            </p:cNvSpPr>
            <p:nvPr/>
          </p:nvSpPr>
          <p:spPr bwMode="auto">
            <a:xfrm>
              <a:off x="4295775" y="4556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49" name="Freeform 1770"/>
            <p:cNvSpPr>
              <a:spLocks/>
            </p:cNvSpPr>
            <p:nvPr/>
          </p:nvSpPr>
          <p:spPr bwMode="auto">
            <a:xfrm>
              <a:off x="4429125" y="52657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0" name="Freeform 1771"/>
            <p:cNvSpPr>
              <a:spLocks/>
            </p:cNvSpPr>
            <p:nvPr/>
          </p:nvSpPr>
          <p:spPr bwMode="auto">
            <a:xfrm>
              <a:off x="4562475" y="46434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1" name="Line 1772"/>
            <p:cNvSpPr>
              <a:spLocks noChangeShapeType="1"/>
            </p:cNvSpPr>
            <p:nvPr/>
          </p:nvSpPr>
          <p:spPr bwMode="auto">
            <a:xfrm flipH="1">
              <a:off x="2508250" y="5354638"/>
              <a:ext cx="21367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2" name="Line 1773"/>
            <p:cNvSpPr>
              <a:spLocks noChangeShapeType="1"/>
            </p:cNvSpPr>
            <p:nvPr/>
          </p:nvSpPr>
          <p:spPr bwMode="auto">
            <a:xfrm flipV="1">
              <a:off x="2508250" y="403542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3" name="Line 1774"/>
            <p:cNvSpPr>
              <a:spLocks noChangeShapeType="1"/>
            </p:cNvSpPr>
            <p:nvPr/>
          </p:nvSpPr>
          <p:spPr bwMode="auto">
            <a:xfrm>
              <a:off x="2508250" y="4035425"/>
              <a:ext cx="21367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4" name="Line 1775"/>
            <p:cNvSpPr>
              <a:spLocks noChangeShapeType="1"/>
            </p:cNvSpPr>
            <p:nvPr/>
          </p:nvSpPr>
          <p:spPr bwMode="auto">
            <a:xfrm>
              <a:off x="4645025" y="403542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5" name="Line 1776"/>
            <p:cNvSpPr>
              <a:spLocks noChangeShapeType="1"/>
            </p:cNvSpPr>
            <p:nvPr/>
          </p:nvSpPr>
          <p:spPr bwMode="auto">
            <a:xfrm flipV="1">
              <a:off x="2578100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7" name="Line 1778"/>
            <p:cNvSpPr>
              <a:spLocks noChangeShapeType="1"/>
            </p:cNvSpPr>
            <p:nvPr/>
          </p:nvSpPr>
          <p:spPr bwMode="auto">
            <a:xfrm flipV="1">
              <a:off x="2711450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59" name="Line 1780"/>
            <p:cNvSpPr>
              <a:spLocks noChangeShapeType="1"/>
            </p:cNvSpPr>
            <p:nvPr/>
          </p:nvSpPr>
          <p:spPr bwMode="auto">
            <a:xfrm flipV="1">
              <a:off x="2844800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61" name="Line 1782"/>
            <p:cNvSpPr>
              <a:spLocks noChangeShapeType="1"/>
            </p:cNvSpPr>
            <p:nvPr/>
          </p:nvSpPr>
          <p:spPr bwMode="auto">
            <a:xfrm flipV="1">
              <a:off x="29797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63" name="Line 1784"/>
            <p:cNvSpPr>
              <a:spLocks noChangeShapeType="1"/>
            </p:cNvSpPr>
            <p:nvPr/>
          </p:nvSpPr>
          <p:spPr bwMode="auto">
            <a:xfrm flipV="1">
              <a:off x="31130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65" name="Line 1786"/>
            <p:cNvSpPr>
              <a:spLocks noChangeShapeType="1"/>
            </p:cNvSpPr>
            <p:nvPr/>
          </p:nvSpPr>
          <p:spPr bwMode="auto">
            <a:xfrm flipV="1">
              <a:off x="32464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67" name="Line 1788"/>
            <p:cNvSpPr>
              <a:spLocks noChangeShapeType="1"/>
            </p:cNvSpPr>
            <p:nvPr/>
          </p:nvSpPr>
          <p:spPr bwMode="auto">
            <a:xfrm flipV="1">
              <a:off x="33797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69" name="Line 1790"/>
            <p:cNvSpPr>
              <a:spLocks noChangeShapeType="1"/>
            </p:cNvSpPr>
            <p:nvPr/>
          </p:nvSpPr>
          <p:spPr bwMode="auto">
            <a:xfrm flipV="1">
              <a:off x="35131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71" name="Line 1792"/>
            <p:cNvSpPr>
              <a:spLocks noChangeShapeType="1"/>
            </p:cNvSpPr>
            <p:nvPr/>
          </p:nvSpPr>
          <p:spPr bwMode="auto">
            <a:xfrm flipV="1">
              <a:off x="36464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73" name="Line 1794"/>
            <p:cNvSpPr>
              <a:spLocks noChangeShapeType="1"/>
            </p:cNvSpPr>
            <p:nvPr/>
          </p:nvSpPr>
          <p:spPr bwMode="auto">
            <a:xfrm flipV="1">
              <a:off x="37798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75" name="Line 1796"/>
            <p:cNvSpPr>
              <a:spLocks noChangeShapeType="1"/>
            </p:cNvSpPr>
            <p:nvPr/>
          </p:nvSpPr>
          <p:spPr bwMode="auto">
            <a:xfrm flipV="1">
              <a:off x="39068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77" name="Line 1798"/>
            <p:cNvSpPr>
              <a:spLocks noChangeShapeType="1"/>
            </p:cNvSpPr>
            <p:nvPr/>
          </p:nvSpPr>
          <p:spPr bwMode="auto">
            <a:xfrm flipV="1">
              <a:off x="40401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79" name="Line 1800"/>
            <p:cNvSpPr>
              <a:spLocks noChangeShapeType="1"/>
            </p:cNvSpPr>
            <p:nvPr/>
          </p:nvSpPr>
          <p:spPr bwMode="auto">
            <a:xfrm flipV="1">
              <a:off x="41751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81" name="Line 1802"/>
            <p:cNvSpPr>
              <a:spLocks noChangeShapeType="1"/>
            </p:cNvSpPr>
            <p:nvPr/>
          </p:nvSpPr>
          <p:spPr bwMode="auto">
            <a:xfrm flipV="1">
              <a:off x="43084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83" name="Line 1804"/>
            <p:cNvSpPr>
              <a:spLocks noChangeShapeType="1"/>
            </p:cNvSpPr>
            <p:nvPr/>
          </p:nvSpPr>
          <p:spPr bwMode="auto">
            <a:xfrm flipV="1">
              <a:off x="44418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85" name="Line 1806"/>
            <p:cNvSpPr>
              <a:spLocks noChangeShapeType="1"/>
            </p:cNvSpPr>
            <p:nvPr/>
          </p:nvSpPr>
          <p:spPr bwMode="auto">
            <a:xfrm flipV="1">
              <a:off x="45751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87" name="Line 1808"/>
            <p:cNvSpPr>
              <a:spLocks noChangeShapeType="1"/>
            </p:cNvSpPr>
            <p:nvPr/>
          </p:nvSpPr>
          <p:spPr bwMode="auto">
            <a:xfrm>
              <a:off x="2508250" y="535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88" name="Line 1809"/>
            <p:cNvSpPr>
              <a:spLocks noChangeShapeType="1"/>
            </p:cNvSpPr>
            <p:nvPr/>
          </p:nvSpPr>
          <p:spPr bwMode="auto">
            <a:xfrm>
              <a:off x="2508250" y="5291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1" name="Line 1812"/>
            <p:cNvSpPr>
              <a:spLocks noChangeShapeType="1"/>
            </p:cNvSpPr>
            <p:nvPr/>
          </p:nvSpPr>
          <p:spPr bwMode="auto">
            <a:xfrm>
              <a:off x="2508250" y="5233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2" name="Line 1813"/>
            <p:cNvSpPr>
              <a:spLocks noChangeShapeType="1"/>
            </p:cNvSpPr>
            <p:nvPr/>
          </p:nvSpPr>
          <p:spPr bwMode="auto">
            <a:xfrm>
              <a:off x="2508250" y="5170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3" name="Line 1814"/>
            <p:cNvSpPr>
              <a:spLocks noChangeShapeType="1"/>
            </p:cNvSpPr>
            <p:nvPr/>
          </p:nvSpPr>
          <p:spPr bwMode="auto">
            <a:xfrm>
              <a:off x="2508250" y="5113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4" name="Line 1815"/>
            <p:cNvSpPr>
              <a:spLocks noChangeShapeType="1"/>
            </p:cNvSpPr>
            <p:nvPr/>
          </p:nvSpPr>
          <p:spPr bwMode="auto">
            <a:xfrm>
              <a:off x="2508250" y="5049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5" name="Line 1816"/>
            <p:cNvSpPr>
              <a:spLocks noChangeShapeType="1"/>
            </p:cNvSpPr>
            <p:nvPr/>
          </p:nvSpPr>
          <p:spPr bwMode="auto">
            <a:xfrm>
              <a:off x="2508250" y="4992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8" name="Line 1819"/>
            <p:cNvSpPr>
              <a:spLocks noChangeShapeType="1"/>
            </p:cNvSpPr>
            <p:nvPr/>
          </p:nvSpPr>
          <p:spPr bwMode="auto">
            <a:xfrm>
              <a:off x="2508250" y="493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99" name="Line 1820"/>
            <p:cNvSpPr>
              <a:spLocks noChangeShapeType="1"/>
            </p:cNvSpPr>
            <p:nvPr/>
          </p:nvSpPr>
          <p:spPr bwMode="auto">
            <a:xfrm>
              <a:off x="2508250" y="4872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0" name="Line 1821"/>
            <p:cNvSpPr>
              <a:spLocks noChangeShapeType="1"/>
            </p:cNvSpPr>
            <p:nvPr/>
          </p:nvSpPr>
          <p:spPr bwMode="auto">
            <a:xfrm>
              <a:off x="2508250" y="4814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1" name="Line 1822"/>
            <p:cNvSpPr>
              <a:spLocks noChangeShapeType="1"/>
            </p:cNvSpPr>
            <p:nvPr/>
          </p:nvSpPr>
          <p:spPr bwMode="auto">
            <a:xfrm>
              <a:off x="2508250" y="4751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2" name="Line 1823"/>
            <p:cNvSpPr>
              <a:spLocks noChangeShapeType="1"/>
            </p:cNvSpPr>
            <p:nvPr/>
          </p:nvSpPr>
          <p:spPr bwMode="auto">
            <a:xfrm>
              <a:off x="2508250" y="46942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4" name="Line 1825"/>
            <p:cNvSpPr>
              <a:spLocks noChangeShapeType="1"/>
            </p:cNvSpPr>
            <p:nvPr/>
          </p:nvSpPr>
          <p:spPr bwMode="auto">
            <a:xfrm>
              <a:off x="2508250" y="4630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5" name="Line 1826"/>
            <p:cNvSpPr>
              <a:spLocks noChangeShapeType="1"/>
            </p:cNvSpPr>
            <p:nvPr/>
          </p:nvSpPr>
          <p:spPr bwMode="auto">
            <a:xfrm>
              <a:off x="2508250" y="4575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6" name="Line 1827"/>
            <p:cNvSpPr>
              <a:spLocks noChangeShapeType="1"/>
            </p:cNvSpPr>
            <p:nvPr/>
          </p:nvSpPr>
          <p:spPr bwMode="auto">
            <a:xfrm>
              <a:off x="2508250" y="45180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7" name="Line 1828"/>
            <p:cNvSpPr>
              <a:spLocks noChangeShapeType="1"/>
            </p:cNvSpPr>
            <p:nvPr/>
          </p:nvSpPr>
          <p:spPr bwMode="auto">
            <a:xfrm>
              <a:off x="2508250" y="4454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08" name="Line 1829"/>
            <p:cNvSpPr>
              <a:spLocks noChangeShapeType="1"/>
            </p:cNvSpPr>
            <p:nvPr/>
          </p:nvSpPr>
          <p:spPr bwMode="auto">
            <a:xfrm>
              <a:off x="2508250" y="43973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0" name="Line 1831"/>
            <p:cNvSpPr>
              <a:spLocks noChangeShapeType="1"/>
            </p:cNvSpPr>
            <p:nvPr/>
          </p:nvSpPr>
          <p:spPr bwMode="auto">
            <a:xfrm>
              <a:off x="2508250" y="4333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1" name="Line 1832"/>
            <p:cNvSpPr>
              <a:spLocks noChangeShapeType="1"/>
            </p:cNvSpPr>
            <p:nvPr/>
          </p:nvSpPr>
          <p:spPr bwMode="auto">
            <a:xfrm>
              <a:off x="2508250" y="42767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2" name="Line 1833"/>
            <p:cNvSpPr>
              <a:spLocks noChangeShapeType="1"/>
            </p:cNvSpPr>
            <p:nvPr/>
          </p:nvSpPr>
          <p:spPr bwMode="auto">
            <a:xfrm>
              <a:off x="2508250" y="42132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3" name="Line 1834"/>
            <p:cNvSpPr>
              <a:spLocks noChangeShapeType="1"/>
            </p:cNvSpPr>
            <p:nvPr/>
          </p:nvSpPr>
          <p:spPr bwMode="auto">
            <a:xfrm>
              <a:off x="2508250" y="41560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4" name="Line 1835"/>
            <p:cNvSpPr>
              <a:spLocks noChangeShapeType="1"/>
            </p:cNvSpPr>
            <p:nvPr/>
          </p:nvSpPr>
          <p:spPr bwMode="auto">
            <a:xfrm>
              <a:off x="2508250" y="40925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6" name="Line 1837"/>
            <p:cNvSpPr>
              <a:spLocks noChangeShapeType="1"/>
            </p:cNvSpPr>
            <p:nvPr/>
          </p:nvSpPr>
          <p:spPr bwMode="auto">
            <a:xfrm>
              <a:off x="2508250" y="40354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7" name="Line 1838"/>
            <p:cNvSpPr>
              <a:spLocks noChangeShapeType="1"/>
            </p:cNvSpPr>
            <p:nvPr/>
          </p:nvSpPr>
          <p:spPr bwMode="auto">
            <a:xfrm>
              <a:off x="2578100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19" name="Line 1840"/>
            <p:cNvSpPr>
              <a:spLocks noChangeShapeType="1"/>
            </p:cNvSpPr>
            <p:nvPr/>
          </p:nvSpPr>
          <p:spPr bwMode="auto">
            <a:xfrm>
              <a:off x="2711450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1" name="Line 1842"/>
            <p:cNvSpPr>
              <a:spLocks noChangeShapeType="1"/>
            </p:cNvSpPr>
            <p:nvPr/>
          </p:nvSpPr>
          <p:spPr bwMode="auto">
            <a:xfrm>
              <a:off x="2844800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3" name="Line 1844"/>
            <p:cNvSpPr>
              <a:spLocks noChangeShapeType="1"/>
            </p:cNvSpPr>
            <p:nvPr/>
          </p:nvSpPr>
          <p:spPr bwMode="auto">
            <a:xfrm>
              <a:off x="29797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5" name="Line 1846"/>
            <p:cNvSpPr>
              <a:spLocks noChangeShapeType="1"/>
            </p:cNvSpPr>
            <p:nvPr/>
          </p:nvSpPr>
          <p:spPr bwMode="auto">
            <a:xfrm>
              <a:off x="31130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7" name="Line 1848"/>
            <p:cNvSpPr>
              <a:spLocks noChangeShapeType="1"/>
            </p:cNvSpPr>
            <p:nvPr/>
          </p:nvSpPr>
          <p:spPr bwMode="auto">
            <a:xfrm>
              <a:off x="32464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9" name="Line 1850"/>
            <p:cNvSpPr>
              <a:spLocks noChangeShapeType="1"/>
            </p:cNvSpPr>
            <p:nvPr/>
          </p:nvSpPr>
          <p:spPr bwMode="auto">
            <a:xfrm>
              <a:off x="33797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31" name="Line 1852"/>
            <p:cNvSpPr>
              <a:spLocks noChangeShapeType="1"/>
            </p:cNvSpPr>
            <p:nvPr/>
          </p:nvSpPr>
          <p:spPr bwMode="auto">
            <a:xfrm>
              <a:off x="35131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33" name="Line 1854"/>
            <p:cNvSpPr>
              <a:spLocks noChangeShapeType="1"/>
            </p:cNvSpPr>
            <p:nvPr/>
          </p:nvSpPr>
          <p:spPr bwMode="auto">
            <a:xfrm>
              <a:off x="36464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35" name="Line 1856"/>
            <p:cNvSpPr>
              <a:spLocks noChangeShapeType="1"/>
            </p:cNvSpPr>
            <p:nvPr/>
          </p:nvSpPr>
          <p:spPr bwMode="auto">
            <a:xfrm>
              <a:off x="37798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37" name="Line 1858"/>
            <p:cNvSpPr>
              <a:spLocks noChangeShapeType="1"/>
            </p:cNvSpPr>
            <p:nvPr/>
          </p:nvSpPr>
          <p:spPr bwMode="auto">
            <a:xfrm>
              <a:off x="39068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39" name="Line 1860"/>
            <p:cNvSpPr>
              <a:spLocks noChangeShapeType="1"/>
            </p:cNvSpPr>
            <p:nvPr/>
          </p:nvSpPr>
          <p:spPr bwMode="auto">
            <a:xfrm>
              <a:off x="40401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41" name="Line 1862"/>
            <p:cNvSpPr>
              <a:spLocks noChangeShapeType="1"/>
            </p:cNvSpPr>
            <p:nvPr/>
          </p:nvSpPr>
          <p:spPr bwMode="auto">
            <a:xfrm>
              <a:off x="41751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43" name="Line 1864"/>
            <p:cNvSpPr>
              <a:spLocks noChangeShapeType="1"/>
            </p:cNvSpPr>
            <p:nvPr/>
          </p:nvSpPr>
          <p:spPr bwMode="auto">
            <a:xfrm>
              <a:off x="43084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45" name="Line 1866"/>
            <p:cNvSpPr>
              <a:spLocks noChangeShapeType="1"/>
            </p:cNvSpPr>
            <p:nvPr/>
          </p:nvSpPr>
          <p:spPr bwMode="auto">
            <a:xfrm>
              <a:off x="44418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47" name="Line 1868"/>
            <p:cNvSpPr>
              <a:spLocks noChangeShapeType="1"/>
            </p:cNvSpPr>
            <p:nvPr/>
          </p:nvSpPr>
          <p:spPr bwMode="auto">
            <a:xfrm>
              <a:off x="45751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49" name="Line 1870"/>
            <p:cNvSpPr>
              <a:spLocks noChangeShapeType="1"/>
            </p:cNvSpPr>
            <p:nvPr/>
          </p:nvSpPr>
          <p:spPr bwMode="auto">
            <a:xfrm flipH="1">
              <a:off x="4632325" y="535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0" name="Line 1871"/>
            <p:cNvSpPr>
              <a:spLocks noChangeShapeType="1"/>
            </p:cNvSpPr>
            <p:nvPr/>
          </p:nvSpPr>
          <p:spPr bwMode="auto">
            <a:xfrm flipH="1">
              <a:off x="4619625" y="5291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1" name="Line 1872"/>
            <p:cNvSpPr>
              <a:spLocks noChangeShapeType="1"/>
            </p:cNvSpPr>
            <p:nvPr/>
          </p:nvSpPr>
          <p:spPr bwMode="auto">
            <a:xfrm flipH="1">
              <a:off x="4632325" y="5233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2" name="Line 1873"/>
            <p:cNvSpPr>
              <a:spLocks noChangeShapeType="1"/>
            </p:cNvSpPr>
            <p:nvPr/>
          </p:nvSpPr>
          <p:spPr bwMode="auto">
            <a:xfrm flipH="1">
              <a:off x="4632325" y="5170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3" name="Line 1874"/>
            <p:cNvSpPr>
              <a:spLocks noChangeShapeType="1"/>
            </p:cNvSpPr>
            <p:nvPr/>
          </p:nvSpPr>
          <p:spPr bwMode="auto">
            <a:xfrm flipH="1">
              <a:off x="4632325" y="5113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4" name="Line 1875"/>
            <p:cNvSpPr>
              <a:spLocks noChangeShapeType="1"/>
            </p:cNvSpPr>
            <p:nvPr/>
          </p:nvSpPr>
          <p:spPr bwMode="auto">
            <a:xfrm flipH="1">
              <a:off x="4632325" y="5049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5" name="Line 1876"/>
            <p:cNvSpPr>
              <a:spLocks noChangeShapeType="1"/>
            </p:cNvSpPr>
            <p:nvPr/>
          </p:nvSpPr>
          <p:spPr bwMode="auto">
            <a:xfrm flipH="1">
              <a:off x="4619625" y="4992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6" name="Line 1877"/>
            <p:cNvSpPr>
              <a:spLocks noChangeShapeType="1"/>
            </p:cNvSpPr>
            <p:nvPr/>
          </p:nvSpPr>
          <p:spPr bwMode="auto">
            <a:xfrm flipH="1">
              <a:off x="4632325" y="493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7" name="Line 1878"/>
            <p:cNvSpPr>
              <a:spLocks noChangeShapeType="1"/>
            </p:cNvSpPr>
            <p:nvPr/>
          </p:nvSpPr>
          <p:spPr bwMode="auto">
            <a:xfrm flipH="1">
              <a:off x="4632325" y="4872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8" name="Line 1879"/>
            <p:cNvSpPr>
              <a:spLocks noChangeShapeType="1"/>
            </p:cNvSpPr>
            <p:nvPr/>
          </p:nvSpPr>
          <p:spPr bwMode="auto">
            <a:xfrm flipH="1">
              <a:off x="4632325" y="4814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59" name="Line 1880"/>
            <p:cNvSpPr>
              <a:spLocks noChangeShapeType="1"/>
            </p:cNvSpPr>
            <p:nvPr/>
          </p:nvSpPr>
          <p:spPr bwMode="auto">
            <a:xfrm flipH="1">
              <a:off x="4632325" y="4751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0" name="Line 1881"/>
            <p:cNvSpPr>
              <a:spLocks noChangeShapeType="1"/>
            </p:cNvSpPr>
            <p:nvPr/>
          </p:nvSpPr>
          <p:spPr bwMode="auto">
            <a:xfrm flipH="1">
              <a:off x="4619625" y="46942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1" name="Line 1882"/>
            <p:cNvSpPr>
              <a:spLocks noChangeShapeType="1"/>
            </p:cNvSpPr>
            <p:nvPr/>
          </p:nvSpPr>
          <p:spPr bwMode="auto">
            <a:xfrm flipH="1">
              <a:off x="4632325" y="4630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2" name="Line 1883"/>
            <p:cNvSpPr>
              <a:spLocks noChangeShapeType="1"/>
            </p:cNvSpPr>
            <p:nvPr/>
          </p:nvSpPr>
          <p:spPr bwMode="auto">
            <a:xfrm flipH="1">
              <a:off x="4632325" y="4575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3" name="Line 1884"/>
            <p:cNvSpPr>
              <a:spLocks noChangeShapeType="1"/>
            </p:cNvSpPr>
            <p:nvPr/>
          </p:nvSpPr>
          <p:spPr bwMode="auto">
            <a:xfrm flipH="1">
              <a:off x="4632325" y="45180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4" name="Line 1885"/>
            <p:cNvSpPr>
              <a:spLocks noChangeShapeType="1"/>
            </p:cNvSpPr>
            <p:nvPr/>
          </p:nvSpPr>
          <p:spPr bwMode="auto">
            <a:xfrm flipH="1">
              <a:off x="4632325" y="4454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5" name="Line 1886"/>
            <p:cNvSpPr>
              <a:spLocks noChangeShapeType="1"/>
            </p:cNvSpPr>
            <p:nvPr/>
          </p:nvSpPr>
          <p:spPr bwMode="auto">
            <a:xfrm flipH="1">
              <a:off x="4619625" y="43973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6" name="Line 1887"/>
            <p:cNvSpPr>
              <a:spLocks noChangeShapeType="1"/>
            </p:cNvSpPr>
            <p:nvPr/>
          </p:nvSpPr>
          <p:spPr bwMode="auto">
            <a:xfrm flipH="1">
              <a:off x="4632325" y="4333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7" name="Line 1888"/>
            <p:cNvSpPr>
              <a:spLocks noChangeShapeType="1"/>
            </p:cNvSpPr>
            <p:nvPr/>
          </p:nvSpPr>
          <p:spPr bwMode="auto">
            <a:xfrm flipH="1">
              <a:off x="4632325" y="42767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8" name="Line 1889"/>
            <p:cNvSpPr>
              <a:spLocks noChangeShapeType="1"/>
            </p:cNvSpPr>
            <p:nvPr/>
          </p:nvSpPr>
          <p:spPr bwMode="auto">
            <a:xfrm flipH="1">
              <a:off x="4632325" y="42132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69" name="Line 1890"/>
            <p:cNvSpPr>
              <a:spLocks noChangeShapeType="1"/>
            </p:cNvSpPr>
            <p:nvPr/>
          </p:nvSpPr>
          <p:spPr bwMode="auto">
            <a:xfrm flipH="1">
              <a:off x="4632325" y="41560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70" name="Line 1891"/>
            <p:cNvSpPr>
              <a:spLocks noChangeShapeType="1"/>
            </p:cNvSpPr>
            <p:nvPr/>
          </p:nvSpPr>
          <p:spPr bwMode="auto">
            <a:xfrm flipH="1">
              <a:off x="4619625" y="40925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71" name="Line 1892"/>
            <p:cNvSpPr>
              <a:spLocks noChangeShapeType="1"/>
            </p:cNvSpPr>
            <p:nvPr/>
          </p:nvSpPr>
          <p:spPr bwMode="auto">
            <a:xfrm flipH="1">
              <a:off x="4632325" y="40354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72" name="Line 1893"/>
            <p:cNvSpPr>
              <a:spLocks noChangeShapeType="1"/>
            </p:cNvSpPr>
            <p:nvPr/>
          </p:nvSpPr>
          <p:spPr bwMode="auto">
            <a:xfrm>
              <a:off x="2508250" y="4694238"/>
              <a:ext cx="21367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aphicFrame>
          <p:nvGraphicFramePr>
            <p:cNvPr id="310" name="Objet 3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564118"/>
                </p:ext>
              </p:extLst>
            </p:nvPr>
          </p:nvGraphicFramePr>
          <p:xfrm>
            <a:off x="3305175" y="4960938"/>
            <a:ext cx="685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" name="Equation" r:id="rId9" imgW="685800" imgH="253800" progId="Equation.DSMT4">
                    <p:embed/>
                  </p:oleObj>
                </mc:Choice>
                <mc:Fallback>
                  <p:oleObj name="Equation" r:id="rId9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4960938"/>
                          <a:ext cx="6858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" name="Objet 13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359250"/>
              </p:ext>
            </p:extLst>
          </p:nvPr>
        </p:nvGraphicFramePr>
        <p:xfrm>
          <a:off x="904779" y="2719557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11" imgW="711000" imgH="253800" progId="Equation.DSMT4">
                  <p:embed/>
                </p:oleObj>
              </mc:Choice>
              <mc:Fallback>
                <p:oleObj name="Equation" r:id="rId11" imgW="71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79" y="2719557"/>
                        <a:ext cx="711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" name="Groupe 3380"/>
          <p:cNvGrpSpPr/>
          <p:nvPr/>
        </p:nvGrpSpPr>
        <p:grpSpPr>
          <a:xfrm>
            <a:off x="2336337" y="1818470"/>
            <a:ext cx="2135188" cy="1319212"/>
            <a:chOff x="2514600" y="2217738"/>
            <a:chExt cx="2135188" cy="1319212"/>
          </a:xfrm>
        </p:grpSpPr>
        <p:graphicFrame>
          <p:nvGraphicFramePr>
            <p:cNvPr id="307" name="Objet 3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331488"/>
                </p:ext>
              </p:extLst>
            </p:nvPr>
          </p:nvGraphicFramePr>
          <p:xfrm>
            <a:off x="3508375" y="3129220"/>
            <a:ext cx="2794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" name="Equation" r:id="rId13" imgW="279360" imgH="253800" progId="Equation.DSMT4">
                    <p:embed/>
                  </p:oleObj>
                </mc:Choice>
                <mc:Fallback>
                  <p:oleObj name="Equation" r:id="rId13" imgW="279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375" y="3129220"/>
                          <a:ext cx="2794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55" name="Freeform 1231"/>
            <p:cNvSpPr>
              <a:spLocks/>
            </p:cNvSpPr>
            <p:nvPr/>
          </p:nvSpPr>
          <p:spPr bwMode="auto">
            <a:xfrm>
              <a:off x="2559050" y="22558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6" name="Freeform 1232"/>
            <p:cNvSpPr>
              <a:spLocks/>
            </p:cNvSpPr>
            <p:nvPr/>
          </p:nvSpPr>
          <p:spPr bwMode="auto">
            <a:xfrm>
              <a:off x="2692400" y="29273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7" name="Freeform 1233"/>
            <p:cNvSpPr>
              <a:spLocks/>
            </p:cNvSpPr>
            <p:nvPr/>
          </p:nvSpPr>
          <p:spPr bwMode="auto">
            <a:xfrm>
              <a:off x="2825750" y="2808288"/>
              <a:ext cx="38100" cy="36512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8" name="Freeform 1234"/>
            <p:cNvSpPr>
              <a:spLocks/>
            </p:cNvSpPr>
            <p:nvPr/>
          </p:nvSpPr>
          <p:spPr bwMode="auto">
            <a:xfrm>
              <a:off x="2959100" y="22748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9" name="Freeform 1235"/>
            <p:cNvSpPr>
              <a:spLocks/>
            </p:cNvSpPr>
            <p:nvPr/>
          </p:nvSpPr>
          <p:spPr bwMode="auto">
            <a:xfrm>
              <a:off x="3092450" y="26812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0" name="Freeform 1236"/>
            <p:cNvSpPr>
              <a:spLocks/>
            </p:cNvSpPr>
            <p:nvPr/>
          </p:nvSpPr>
          <p:spPr bwMode="auto">
            <a:xfrm>
              <a:off x="3225800" y="28384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1" name="Freeform 1237"/>
            <p:cNvSpPr>
              <a:spLocks/>
            </p:cNvSpPr>
            <p:nvPr/>
          </p:nvSpPr>
          <p:spPr bwMode="auto">
            <a:xfrm>
              <a:off x="3359150" y="2814638"/>
              <a:ext cx="38100" cy="36512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2" name="Freeform 1238"/>
            <p:cNvSpPr>
              <a:spLocks/>
            </p:cNvSpPr>
            <p:nvPr/>
          </p:nvSpPr>
          <p:spPr bwMode="auto">
            <a:xfrm>
              <a:off x="3492500" y="2674938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3" name="Freeform 1239"/>
            <p:cNvSpPr>
              <a:spLocks/>
            </p:cNvSpPr>
            <p:nvPr/>
          </p:nvSpPr>
          <p:spPr bwMode="auto">
            <a:xfrm>
              <a:off x="3627438" y="2776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2" name="Freeform 1240"/>
            <p:cNvSpPr>
              <a:spLocks/>
            </p:cNvSpPr>
            <p:nvPr/>
          </p:nvSpPr>
          <p:spPr bwMode="auto">
            <a:xfrm>
              <a:off x="3760788" y="28638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3" name="Freeform 1241"/>
            <p:cNvSpPr>
              <a:spLocks/>
            </p:cNvSpPr>
            <p:nvPr/>
          </p:nvSpPr>
          <p:spPr bwMode="auto">
            <a:xfrm>
              <a:off x="3894138" y="2820988"/>
              <a:ext cx="38100" cy="36512"/>
            </a:xfrm>
            <a:custGeom>
              <a:avLst/>
              <a:gdLst>
                <a:gd name="T0" fmla="*/ 24 w 24"/>
                <a:gd name="T1" fmla="*/ 11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1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1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4" name="Freeform 1242"/>
            <p:cNvSpPr>
              <a:spLocks/>
            </p:cNvSpPr>
            <p:nvPr/>
          </p:nvSpPr>
          <p:spPr bwMode="auto">
            <a:xfrm>
              <a:off x="4027488" y="2776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5" name="Freeform 1243"/>
            <p:cNvSpPr>
              <a:spLocks/>
            </p:cNvSpPr>
            <p:nvPr/>
          </p:nvSpPr>
          <p:spPr bwMode="auto">
            <a:xfrm>
              <a:off x="4160838" y="34099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6" name="Freeform 1244"/>
            <p:cNvSpPr>
              <a:spLocks/>
            </p:cNvSpPr>
            <p:nvPr/>
          </p:nvSpPr>
          <p:spPr bwMode="auto">
            <a:xfrm>
              <a:off x="4294188" y="27701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7" name="Freeform 1245"/>
            <p:cNvSpPr>
              <a:spLocks/>
            </p:cNvSpPr>
            <p:nvPr/>
          </p:nvSpPr>
          <p:spPr bwMode="auto">
            <a:xfrm>
              <a:off x="4427538" y="2882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8" name="Freeform 1246"/>
            <p:cNvSpPr>
              <a:spLocks/>
            </p:cNvSpPr>
            <p:nvPr/>
          </p:nvSpPr>
          <p:spPr bwMode="auto">
            <a:xfrm>
              <a:off x="4560888" y="33972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9" name="Freeform 1247"/>
            <p:cNvSpPr>
              <a:spLocks/>
            </p:cNvSpPr>
            <p:nvPr/>
          </p:nvSpPr>
          <p:spPr bwMode="auto">
            <a:xfrm>
              <a:off x="2565400" y="22621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0" name="Freeform 1248"/>
            <p:cNvSpPr>
              <a:spLocks/>
            </p:cNvSpPr>
            <p:nvPr/>
          </p:nvSpPr>
          <p:spPr bwMode="auto">
            <a:xfrm>
              <a:off x="2698750" y="29146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1" name="Freeform 1249"/>
            <p:cNvSpPr>
              <a:spLocks/>
            </p:cNvSpPr>
            <p:nvPr/>
          </p:nvSpPr>
          <p:spPr bwMode="auto">
            <a:xfrm>
              <a:off x="2832100" y="2820988"/>
              <a:ext cx="31750" cy="30162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2" name="Freeform 1250"/>
            <p:cNvSpPr>
              <a:spLocks/>
            </p:cNvSpPr>
            <p:nvPr/>
          </p:nvSpPr>
          <p:spPr bwMode="auto">
            <a:xfrm>
              <a:off x="2965450" y="22621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3" name="Freeform 1251"/>
            <p:cNvSpPr>
              <a:spLocks/>
            </p:cNvSpPr>
            <p:nvPr/>
          </p:nvSpPr>
          <p:spPr bwMode="auto">
            <a:xfrm>
              <a:off x="3098800" y="27320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4" name="Freeform 1252"/>
            <p:cNvSpPr>
              <a:spLocks/>
            </p:cNvSpPr>
            <p:nvPr/>
          </p:nvSpPr>
          <p:spPr bwMode="auto">
            <a:xfrm>
              <a:off x="3232150" y="2870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5" name="Freeform 1253"/>
            <p:cNvSpPr>
              <a:spLocks/>
            </p:cNvSpPr>
            <p:nvPr/>
          </p:nvSpPr>
          <p:spPr bwMode="auto">
            <a:xfrm>
              <a:off x="3365500" y="28511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6" name="Freeform 1254"/>
            <p:cNvSpPr>
              <a:spLocks/>
            </p:cNvSpPr>
            <p:nvPr/>
          </p:nvSpPr>
          <p:spPr bwMode="auto">
            <a:xfrm>
              <a:off x="3498850" y="2732088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7" name="Freeform 1255"/>
            <p:cNvSpPr>
              <a:spLocks/>
            </p:cNvSpPr>
            <p:nvPr/>
          </p:nvSpPr>
          <p:spPr bwMode="auto">
            <a:xfrm>
              <a:off x="3633788" y="2808288"/>
              <a:ext cx="31750" cy="30162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8" name="Freeform 1256"/>
            <p:cNvSpPr>
              <a:spLocks/>
            </p:cNvSpPr>
            <p:nvPr/>
          </p:nvSpPr>
          <p:spPr bwMode="auto">
            <a:xfrm>
              <a:off x="3767138" y="2870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9" name="Freeform 1257"/>
            <p:cNvSpPr>
              <a:spLocks/>
            </p:cNvSpPr>
            <p:nvPr/>
          </p:nvSpPr>
          <p:spPr bwMode="auto">
            <a:xfrm>
              <a:off x="3900488" y="28575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0" name="Freeform 1258"/>
            <p:cNvSpPr>
              <a:spLocks/>
            </p:cNvSpPr>
            <p:nvPr/>
          </p:nvSpPr>
          <p:spPr bwMode="auto">
            <a:xfrm>
              <a:off x="4033838" y="2808288"/>
              <a:ext cx="31750" cy="30162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2" name="Freeform 1259"/>
            <p:cNvSpPr>
              <a:spLocks/>
            </p:cNvSpPr>
            <p:nvPr/>
          </p:nvSpPr>
          <p:spPr bwMode="auto">
            <a:xfrm>
              <a:off x="4167188" y="34607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3" name="Freeform 1260"/>
            <p:cNvSpPr>
              <a:spLocks/>
            </p:cNvSpPr>
            <p:nvPr/>
          </p:nvSpPr>
          <p:spPr bwMode="auto">
            <a:xfrm>
              <a:off x="4300538" y="2814638"/>
              <a:ext cx="31750" cy="30162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4" name="Freeform 1261"/>
            <p:cNvSpPr>
              <a:spLocks/>
            </p:cNvSpPr>
            <p:nvPr/>
          </p:nvSpPr>
          <p:spPr bwMode="auto">
            <a:xfrm>
              <a:off x="4433888" y="29019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5" name="Freeform 1262"/>
            <p:cNvSpPr>
              <a:spLocks/>
            </p:cNvSpPr>
            <p:nvPr/>
          </p:nvSpPr>
          <p:spPr bwMode="auto">
            <a:xfrm>
              <a:off x="4567238" y="34607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6" name="Line 1263"/>
            <p:cNvSpPr>
              <a:spLocks noChangeShapeType="1"/>
            </p:cNvSpPr>
            <p:nvPr/>
          </p:nvSpPr>
          <p:spPr bwMode="auto">
            <a:xfrm flipH="1">
              <a:off x="2514600" y="353695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7" name="Line 1264"/>
            <p:cNvSpPr>
              <a:spLocks noChangeShapeType="1"/>
            </p:cNvSpPr>
            <p:nvPr/>
          </p:nvSpPr>
          <p:spPr bwMode="auto">
            <a:xfrm flipV="1">
              <a:off x="2514600" y="2217738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8" name="Line 1265"/>
            <p:cNvSpPr>
              <a:spLocks noChangeShapeType="1"/>
            </p:cNvSpPr>
            <p:nvPr/>
          </p:nvSpPr>
          <p:spPr bwMode="auto">
            <a:xfrm>
              <a:off x="2514600" y="221773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9" name="Line 1266"/>
            <p:cNvSpPr>
              <a:spLocks noChangeShapeType="1"/>
            </p:cNvSpPr>
            <p:nvPr/>
          </p:nvSpPr>
          <p:spPr bwMode="auto">
            <a:xfrm>
              <a:off x="4649788" y="2217738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0" name="Line 1267"/>
            <p:cNvSpPr>
              <a:spLocks noChangeShapeType="1"/>
            </p:cNvSpPr>
            <p:nvPr/>
          </p:nvSpPr>
          <p:spPr bwMode="auto">
            <a:xfrm flipV="1">
              <a:off x="258445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2" name="Line 1269"/>
            <p:cNvSpPr>
              <a:spLocks noChangeShapeType="1"/>
            </p:cNvSpPr>
            <p:nvPr/>
          </p:nvSpPr>
          <p:spPr bwMode="auto">
            <a:xfrm flipV="1">
              <a:off x="271780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4" name="Line 1271"/>
            <p:cNvSpPr>
              <a:spLocks noChangeShapeType="1"/>
            </p:cNvSpPr>
            <p:nvPr/>
          </p:nvSpPr>
          <p:spPr bwMode="auto">
            <a:xfrm flipV="1">
              <a:off x="285115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6" name="Line 1273"/>
            <p:cNvSpPr>
              <a:spLocks noChangeShapeType="1"/>
            </p:cNvSpPr>
            <p:nvPr/>
          </p:nvSpPr>
          <p:spPr bwMode="auto">
            <a:xfrm flipV="1">
              <a:off x="298450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8" name="Line 1275"/>
            <p:cNvSpPr>
              <a:spLocks noChangeShapeType="1"/>
            </p:cNvSpPr>
            <p:nvPr/>
          </p:nvSpPr>
          <p:spPr bwMode="auto">
            <a:xfrm flipV="1">
              <a:off x="311785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0" name="Line 1277"/>
            <p:cNvSpPr>
              <a:spLocks noChangeShapeType="1"/>
            </p:cNvSpPr>
            <p:nvPr/>
          </p:nvSpPr>
          <p:spPr bwMode="auto">
            <a:xfrm flipV="1">
              <a:off x="325120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2" name="Line 1279"/>
            <p:cNvSpPr>
              <a:spLocks noChangeShapeType="1"/>
            </p:cNvSpPr>
            <p:nvPr/>
          </p:nvSpPr>
          <p:spPr bwMode="auto">
            <a:xfrm flipV="1">
              <a:off x="3384550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4" name="Line 1281"/>
            <p:cNvSpPr>
              <a:spLocks noChangeShapeType="1"/>
            </p:cNvSpPr>
            <p:nvPr/>
          </p:nvSpPr>
          <p:spPr bwMode="auto">
            <a:xfrm flipV="1">
              <a:off x="351948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6" name="Line 1283"/>
            <p:cNvSpPr>
              <a:spLocks noChangeShapeType="1"/>
            </p:cNvSpPr>
            <p:nvPr/>
          </p:nvSpPr>
          <p:spPr bwMode="auto">
            <a:xfrm flipV="1">
              <a:off x="365283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8" name="Line 1285"/>
            <p:cNvSpPr>
              <a:spLocks noChangeShapeType="1"/>
            </p:cNvSpPr>
            <p:nvPr/>
          </p:nvSpPr>
          <p:spPr bwMode="auto">
            <a:xfrm flipV="1">
              <a:off x="378618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0" name="Line 1287"/>
            <p:cNvSpPr>
              <a:spLocks noChangeShapeType="1"/>
            </p:cNvSpPr>
            <p:nvPr/>
          </p:nvSpPr>
          <p:spPr bwMode="auto">
            <a:xfrm flipV="1">
              <a:off x="391318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2" name="Line 1289"/>
            <p:cNvSpPr>
              <a:spLocks noChangeShapeType="1"/>
            </p:cNvSpPr>
            <p:nvPr/>
          </p:nvSpPr>
          <p:spPr bwMode="auto">
            <a:xfrm flipV="1">
              <a:off x="404653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4" name="Line 1291"/>
            <p:cNvSpPr>
              <a:spLocks noChangeShapeType="1"/>
            </p:cNvSpPr>
            <p:nvPr/>
          </p:nvSpPr>
          <p:spPr bwMode="auto">
            <a:xfrm flipV="1">
              <a:off x="417988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6" name="Line 1293"/>
            <p:cNvSpPr>
              <a:spLocks noChangeShapeType="1"/>
            </p:cNvSpPr>
            <p:nvPr/>
          </p:nvSpPr>
          <p:spPr bwMode="auto">
            <a:xfrm flipV="1">
              <a:off x="431323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8" name="Line 1295"/>
            <p:cNvSpPr>
              <a:spLocks noChangeShapeType="1"/>
            </p:cNvSpPr>
            <p:nvPr/>
          </p:nvSpPr>
          <p:spPr bwMode="auto">
            <a:xfrm flipV="1">
              <a:off x="444658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0" name="Line 1297"/>
            <p:cNvSpPr>
              <a:spLocks noChangeShapeType="1"/>
            </p:cNvSpPr>
            <p:nvPr/>
          </p:nvSpPr>
          <p:spPr bwMode="auto">
            <a:xfrm flipV="1">
              <a:off x="4579938" y="35115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2" name="Line 1299"/>
            <p:cNvSpPr>
              <a:spLocks noChangeShapeType="1"/>
            </p:cNvSpPr>
            <p:nvPr/>
          </p:nvSpPr>
          <p:spPr bwMode="auto">
            <a:xfrm>
              <a:off x="2514600" y="35369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3" name="Line 1300"/>
            <p:cNvSpPr>
              <a:spLocks noChangeShapeType="1"/>
            </p:cNvSpPr>
            <p:nvPr/>
          </p:nvSpPr>
          <p:spPr bwMode="auto">
            <a:xfrm>
              <a:off x="2514600" y="34734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6" name="Line 1303"/>
            <p:cNvSpPr>
              <a:spLocks noChangeShapeType="1"/>
            </p:cNvSpPr>
            <p:nvPr/>
          </p:nvSpPr>
          <p:spPr bwMode="auto">
            <a:xfrm>
              <a:off x="2514600" y="3416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7" name="Line 1304"/>
            <p:cNvSpPr>
              <a:spLocks noChangeShapeType="1"/>
            </p:cNvSpPr>
            <p:nvPr/>
          </p:nvSpPr>
          <p:spPr bwMode="auto">
            <a:xfrm>
              <a:off x="2514600" y="3352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8" name="Line 1305"/>
            <p:cNvSpPr>
              <a:spLocks noChangeShapeType="1"/>
            </p:cNvSpPr>
            <p:nvPr/>
          </p:nvSpPr>
          <p:spPr bwMode="auto">
            <a:xfrm>
              <a:off x="2514600" y="3295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9" name="Line 1306"/>
            <p:cNvSpPr>
              <a:spLocks noChangeShapeType="1"/>
            </p:cNvSpPr>
            <p:nvPr/>
          </p:nvSpPr>
          <p:spPr bwMode="auto">
            <a:xfrm>
              <a:off x="2514600" y="3232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0" name="Line 1307"/>
            <p:cNvSpPr>
              <a:spLocks noChangeShapeType="1"/>
            </p:cNvSpPr>
            <p:nvPr/>
          </p:nvSpPr>
          <p:spPr bwMode="auto">
            <a:xfrm>
              <a:off x="2514600" y="3175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3" name="Line 1310"/>
            <p:cNvSpPr>
              <a:spLocks noChangeShapeType="1"/>
            </p:cNvSpPr>
            <p:nvPr/>
          </p:nvSpPr>
          <p:spPr bwMode="auto">
            <a:xfrm>
              <a:off x="2514600" y="311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4" name="Line 1311"/>
            <p:cNvSpPr>
              <a:spLocks noChangeShapeType="1"/>
            </p:cNvSpPr>
            <p:nvPr/>
          </p:nvSpPr>
          <p:spPr bwMode="auto">
            <a:xfrm>
              <a:off x="2514600" y="3054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5" name="Line 1312"/>
            <p:cNvSpPr>
              <a:spLocks noChangeShapeType="1"/>
            </p:cNvSpPr>
            <p:nvPr/>
          </p:nvSpPr>
          <p:spPr bwMode="auto">
            <a:xfrm>
              <a:off x="2514600" y="29972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6" name="Line 1313"/>
            <p:cNvSpPr>
              <a:spLocks noChangeShapeType="1"/>
            </p:cNvSpPr>
            <p:nvPr/>
          </p:nvSpPr>
          <p:spPr bwMode="auto">
            <a:xfrm>
              <a:off x="2514600" y="2933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7" name="Line 1314"/>
            <p:cNvSpPr>
              <a:spLocks noChangeShapeType="1"/>
            </p:cNvSpPr>
            <p:nvPr/>
          </p:nvSpPr>
          <p:spPr bwMode="auto">
            <a:xfrm>
              <a:off x="2514600" y="28765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9" name="Line 1316"/>
            <p:cNvSpPr>
              <a:spLocks noChangeShapeType="1"/>
            </p:cNvSpPr>
            <p:nvPr/>
          </p:nvSpPr>
          <p:spPr bwMode="auto">
            <a:xfrm>
              <a:off x="2514600" y="281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0" name="Line 1317"/>
            <p:cNvSpPr>
              <a:spLocks noChangeShapeType="1"/>
            </p:cNvSpPr>
            <p:nvPr/>
          </p:nvSpPr>
          <p:spPr bwMode="auto">
            <a:xfrm>
              <a:off x="2514600" y="2757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1" name="Line 1318"/>
            <p:cNvSpPr>
              <a:spLocks noChangeShapeType="1"/>
            </p:cNvSpPr>
            <p:nvPr/>
          </p:nvSpPr>
          <p:spPr bwMode="auto">
            <a:xfrm>
              <a:off x="2514600" y="2700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2" name="Line 1319"/>
            <p:cNvSpPr>
              <a:spLocks noChangeShapeType="1"/>
            </p:cNvSpPr>
            <p:nvPr/>
          </p:nvSpPr>
          <p:spPr bwMode="auto">
            <a:xfrm>
              <a:off x="2514600" y="2636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3" name="Line 1320"/>
            <p:cNvSpPr>
              <a:spLocks noChangeShapeType="1"/>
            </p:cNvSpPr>
            <p:nvPr/>
          </p:nvSpPr>
          <p:spPr bwMode="auto">
            <a:xfrm>
              <a:off x="2514600" y="2579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5" name="Line 1322"/>
            <p:cNvSpPr>
              <a:spLocks noChangeShapeType="1"/>
            </p:cNvSpPr>
            <p:nvPr/>
          </p:nvSpPr>
          <p:spPr bwMode="auto">
            <a:xfrm>
              <a:off x="2514600" y="25161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6" name="Line 1323"/>
            <p:cNvSpPr>
              <a:spLocks noChangeShapeType="1"/>
            </p:cNvSpPr>
            <p:nvPr/>
          </p:nvSpPr>
          <p:spPr bwMode="auto">
            <a:xfrm>
              <a:off x="2514600" y="2459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7" name="Line 1324"/>
            <p:cNvSpPr>
              <a:spLocks noChangeShapeType="1"/>
            </p:cNvSpPr>
            <p:nvPr/>
          </p:nvSpPr>
          <p:spPr bwMode="auto">
            <a:xfrm>
              <a:off x="2514600" y="239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8" name="Line 1325"/>
            <p:cNvSpPr>
              <a:spLocks noChangeShapeType="1"/>
            </p:cNvSpPr>
            <p:nvPr/>
          </p:nvSpPr>
          <p:spPr bwMode="auto">
            <a:xfrm>
              <a:off x="2514600" y="2338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9" name="Line 1326"/>
            <p:cNvSpPr>
              <a:spLocks noChangeShapeType="1"/>
            </p:cNvSpPr>
            <p:nvPr/>
          </p:nvSpPr>
          <p:spPr bwMode="auto">
            <a:xfrm>
              <a:off x="2514600" y="22748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1" name="Line 1328"/>
            <p:cNvSpPr>
              <a:spLocks noChangeShapeType="1"/>
            </p:cNvSpPr>
            <p:nvPr/>
          </p:nvSpPr>
          <p:spPr bwMode="auto">
            <a:xfrm>
              <a:off x="2514600" y="2217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2" name="Line 1329"/>
            <p:cNvSpPr>
              <a:spLocks noChangeShapeType="1"/>
            </p:cNvSpPr>
            <p:nvPr/>
          </p:nvSpPr>
          <p:spPr bwMode="auto">
            <a:xfrm>
              <a:off x="258445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4" name="Line 1331"/>
            <p:cNvSpPr>
              <a:spLocks noChangeShapeType="1"/>
            </p:cNvSpPr>
            <p:nvPr/>
          </p:nvSpPr>
          <p:spPr bwMode="auto">
            <a:xfrm>
              <a:off x="271780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6" name="Line 1333"/>
            <p:cNvSpPr>
              <a:spLocks noChangeShapeType="1"/>
            </p:cNvSpPr>
            <p:nvPr/>
          </p:nvSpPr>
          <p:spPr bwMode="auto">
            <a:xfrm>
              <a:off x="285115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8" name="Line 1335"/>
            <p:cNvSpPr>
              <a:spLocks noChangeShapeType="1"/>
            </p:cNvSpPr>
            <p:nvPr/>
          </p:nvSpPr>
          <p:spPr bwMode="auto">
            <a:xfrm>
              <a:off x="298450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30" name="Line 1337"/>
            <p:cNvSpPr>
              <a:spLocks noChangeShapeType="1"/>
            </p:cNvSpPr>
            <p:nvPr/>
          </p:nvSpPr>
          <p:spPr bwMode="auto">
            <a:xfrm>
              <a:off x="311785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32" name="Line 1339"/>
            <p:cNvSpPr>
              <a:spLocks noChangeShapeType="1"/>
            </p:cNvSpPr>
            <p:nvPr/>
          </p:nvSpPr>
          <p:spPr bwMode="auto">
            <a:xfrm>
              <a:off x="325120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34" name="Line 1341"/>
            <p:cNvSpPr>
              <a:spLocks noChangeShapeType="1"/>
            </p:cNvSpPr>
            <p:nvPr/>
          </p:nvSpPr>
          <p:spPr bwMode="auto">
            <a:xfrm>
              <a:off x="3384550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36" name="Line 1343"/>
            <p:cNvSpPr>
              <a:spLocks noChangeShapeType="1"/>
            </p:cNvSpPr>
            <p:nvPr/>
          </p:nvSpPr>
          <p:spPr bwMode="auto">
            <a:xfrm>
              <a:off x="351948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38" name="Line 1345"/>
            <p:cNvSpPr>
              <a:spLocks noChangeShapeType="1"/>
            </p:cNvSpPr>
            <p:nvPr/>
          </p:nvSpPr>
          <p:spPr bwMode="auto">
            <a:xfrm>
              <a:off x="365283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0" name="Line 1347"/>
            <p:cNvSpPr>
              <a:spLocks noChangeShapeType="1"/>
            </p:cNvSpPr>
            <p:nvPr/>
          </p:nvSpPr>
          <p:spPr bwMode="auto">
            <a:xfrm>
              <a:off x="378618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2" name="Line 1349"/>
            <p:cNvSpPr>
              <a:spLocks noChangeShapeType="1"/>
            </p:cNvSpPr>
            <p:nvPr/>
          </p:nvSpPr>
          <p:spPr bwMode="auto">
            <a:xfrm>
              <a:off x="391318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4" name="Line 1351"/>
            <p:cNvSpPr>
              <a:spLocks noChangeShapeType="1"/>
            </p:cNvSpPr>
            <p:nvPr/>
          </p:nvSpPr>
          <p:spPr bwMode="auto">
            <a:xfrm>
              <a:off x="404653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6" name="Line 1353"/>
            <p:cNvSpPr>
              <a:spLocks noChangeShapeType="1"/>
            </p:cNvSpPr>
            <p:nvPr/>
          </p:nvSpPr>
          <p:spPr bwMode="auto">
            <a:xfrm>
              <a:off x="417988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8" name="Line 1355"/>
            <p:cNvSpPr>
              <a:spLocks noChangeShapeType="1"/>
            </p:cNvSpPr>
            <p:nvPr/>
          </p:nvSpPr>
          <p:spPr bwMode="auto">
            <a:xfrm>
              <a:off x="431323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0" name="Line 1357"/>
            <p:cNvSpPr>
              <a:spLocks noChangeShapeType="1"/>
            </p:cNvSpPr>
            <p:nvPr/>
          </p:nvSpPr>
          <p:spPr bwMode="auto">
            <a:xfrm>
              <a:off x="444658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2" name="Line 1359"/>
            <p:cNvSpPr>
              <a:spLocks noChangeShapeType="1"/>
            </p:cNvSpPr>
            <p:nvPr/>
          </p:nvSpPr>
          <p:spPr bwMode="auto">
            <a:xfrm>
              <a:off x="4579938" y="22177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4" name="Line 1361"/>
            <p:cNvSpPr>
              <a:spLocks noChangeShapeType="1"/>
            </p:cNvSpPr>
            <p:nvPr/>
          </p:nvSpPr>
          <p:spPr bwMode="auto">
            <a:xfrm flipH="1">
              <a:off x="4637088" y="35369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5" name="Line 1362"/>
            <p:cNvSpPr>
              <a:spLocks noChangeShapeType="1"/>
            </p:cNvSpPr>
            <p:nvPr/>
          </p:nvSpPr>
          <p:spPr bwMode="auto">
            <a:xfrm flipH="1">
              <a:off x="4624388" y="34734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6" name="Line 1363"/>
            <p:cNvSpPr>
              <a:spLocks noChangeShapeType="1"/>
            </p:cNvSpPr>
            <p:nvPr/>
          </p:nvSpPr>
          <p:spPr bwMode="auto">
            <a:xfrm flipH="1">
              <a:off x="4637088" y="3416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7" name="Line 1364"/>
            <p:cNvSpPr>
              <a:spLocks noChangeShapeType="1"/>
            </p:cNvSpPr>
            <p:nvPr/>
          </p:nvSpPr>
          <p:spPr bwMode="auto">
            <a:xfrm flipH="1">
              <a:off x="4637088" y="3352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8" name="Line 1365"/>
            <p:cNvSpPr>
              <a:spLocks noChangeShapeType="1"/>
            </p:cNvSpPr>
            <p:nvPr/>
          </p:nvSpPr>
          <p:spPr bwMode="auto">
            <a:xfrm flipH="1">
              <a:off x="4637088" y="3295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59" name="Line 1366"/>
            <p:cNvSpPr>
              <a:spLocks noChangeShapeType="1"/>
            </p:cNvSpPr>
            <p:nvPr/>
          </p:nvSpPr>
          <p:spPr bwMode="auto">
            <a:xfrm flipH="1">
              <a:off x="4637088" y="3232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0" name="Line 1367"/>
            <p:cNvSpPr>
              <a:spLocks noChangeShapeType="1"/>
            </p:cNvSpPr>
            <p:nvPr/>
          </p:nvSpPr>
          <p:spPr bwMode="auto">
            <a:xfrm flipH="1">
              <a:off x="4624388" y="3175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1" name="Line 1368"/>
            <p:cNvSpPr>
              <a:spLocks noChangeShapeType="1"/>
            </p:cNvSpPr>
            <p:nvPr/>
          </p:nvSpPr>
          <p:spPr bwMode="auto">
            <a:xfrm flipH="1">
              <a:off x="4637088" y="311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2" name="Line 1369"/>
            <p:cNvSpPr>
              <a:spLocks noChangeShapeType="1"/>
            </p:cNvSpPr>
            <p:nvPr/>
          </p:nvSpPr>
          <p:spPr bwMode="auto">
            <a:xfrm flipH="1">
              <a:off x="4637088" y="3054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3" name="Line 1370"/>
            <p:cNvSpPr>
              <a:spLocks noChangeShapeType="1"/>
            </p:cNvSpPr>
            <p:nvPr/>
          </p:nvSpPr>
          <p:spPr bwMode="auto">
            <a:xfrm flipH="1">
              <a:off x="4637088" y="29972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4" name="Line 1371"/>
            <p:cNvSpPr>
              <a:spLocks noChangeShapeType="1"/>
            </p:cNvSpPr>
            <p:nvPr/>
          </p:nvSpPr>
          <p:spPr bwMode="auto">
            <a:xfrm flipH="1">
              <a:off x="4637088" y="2933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5" name="Line 1372"/>
            <p:cNvSpPr>
              <a:spLocks noChangeShapeType="1"/>
            </p:cNvSpPr>
            <p:nvPr/>
          </p:nvSpPr>
          <p:spPr bwMode="auto">
            <a:xfrm flipH="1">
              <a:off x="4624388" y="28765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6" name="Line 1373"/>
            <p:cNvSpPr>
              <a:spLocks noChangeShapeType="1"/>
            </p:cNvSpPr>
            <p:nvPr/>
          </p:nvSpPr>
          <p:spPr bwMode="auto">
            <a:xfrm flipH="1">
              <a:off x="4637088" y="281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7" name="Line 1374"/>
            <p:cNvSpPr>
              <a:spLocks noChangeShapeType="1"/>
            </p:cNvSpPr>
            <p:nvPr/>
          </p:nvSpPr>
          <p:spPr bwMode="auto">
            <a:xfrm flipH="1">
              <a:off x="4637088" y="2757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8" name="Line 1375"/>
            <p:cNvSpPr>
              <a:spLocks noChangeShapeType="1"/>
            </p:cNvSpPr>
            <p:nvPr/>
          </p:nvSpPr>
          <p:spPr bwMode="auto">
            <a:xfrm flipH="1">
              <a:off x="4637088" y="2700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9" name="Line 1376"/>
            <p:cNvSpPr>
              <a:spLocks noChangeShapeType="1"/>
            </p:cNvSpPr>
            <p:nvPr/>
          </p:nvSpPr>
          <p:spPr bwMode="auto">
            <a:xfrm flipH="1">
              <a:off x="4637088" y="2636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0" name="Line 1377"/>
            <p:cNvSpPr>
              <a:spLocks noChangeShapeType="1"/>
            </p:cNvSpPr>
            <p:nvPr/>
          </p:nvSpPr>
          <p:spPr bwMode="auto">
            <a:xfrm flipH="1">
              <a:off x="4624388" y="2579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1" name="Line 1378"/>
            <p:cNvSpPr>
              <a:spLocks noChangeShapeType="1"/>
            </p:cNvSpPr>
            <p:nvPr/>
          </p:nvSpPr>
          <p:spPr bwMode="auto">
            <a:xfrm flipH="1">
              <a:off x="4637088" y="25161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2" name="Line 1379"/>
            <p:cNvSpPr>
              <a:spLocks noChangeShapeType="1"/>
            </p:cNvSpPr>
            <p:nvPr/>
          </p:nvSpPr>
          <p:spPr bwMode="auto">
            <a:xfrm flipH="1">
              <a:off x="4637088" y="2459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3" name="Line 1380"/>
            <p:cNvSpPr>
              <a:spLocks noChangeShapeType="1"/>
            </p:cNvSpPr>
            <p:nvPr/>
          </p:nvSpPr>
          <p:spPr bwMode="auto">
            <a:xfrm flipH="1">
              <a:off x="4637088" y="239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4" name="Line 1381"/>
            <p:cNvSpPr>
              <a:spLocks noChangeShapeType="1"/>
            </p:cNvSpPr>
            <p:nvPr/>
          </p:nvSpPr>
          <p:spPr bwMode="auto">
            <a:xfrm flipH="1">
              <a:off x="4637088" y="2338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5" name="Line 1382"/>
            <p:cNvSpPr>
              <a:spLocks noChangeShapeType="1"/>
            </p:cNvSpPr>
            <p:nvPr/>
          </p:nvSpPr>
          <p:spPr bwMode="auto">
            <a:xfrm flipH="1">
              <a:off x="4624388" y="22748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6" name="Line 1383"/>
            <p:cNvSpPr>
              <a:spLocks noChangeShapeType="1"/>
            </p:cNvSpPr>
            <p:nvPr/>
          </p:nvSpPr>
          <p:spPr bwMode="auto">
            <a:xfrm flipH="1">
              <a:off x="4637088" y="2217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77" name="Line 1384"/>
            <p:cNvSpPr>
              <a:spLocks noChangeShapeType="1"/>
            </p:cNvSpPr>
            <p:nvPr/>
          </p:nvSpPr>
          <p:spPr bwMode="auto">
            <a:xfrm>
              <a:off x="2514600" y="287655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053" name="Groupe 4052"/>
          <p:cNvGrpSpPr/>
          <p:nvPr/>
        </p:nvGrpSpPr>
        <p:grpSpPr>
          <a:xfrm>
            <a:off x="4470586" y="3137967"/>
            <a:ext cx="2135187" cy="1319213"/>
            <a:chOff x="4884738" y="4035425"/>
            <a:chExt cx="2135187" cy="1319213"/>
          </a:xfrm>
        </p:grpSpPr>
        <p:graphicFrame>
          <p:nvGraphicFramePr>
            <p:cNvPr id="311" name="Objet 3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520297"/>
                </p:ext>
              </p:extLst>
            </p:nvPr>
          </p:nvGraphicFramePr>
          <p:xfrm>
            <a:off x="5662613" y="4960938"/>
            <a:ext cx="647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" name="Equation" r:id="rId15" imgW="647640" imgH="253800" progId="Equation.DSMT4">
                    <p:embed/>
                  </p:oleObj>
                </mc:Choice>
                <mc:Fallback>
                  <p:oleObj name="Equation" r:id="rId15" imgW="647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2613" y="4960938"/>
                          <a:ext cx="6477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9" name="Freeform 1910"/>
            <p:cNvSpPr>
              <a:spLocks/>
            </p:cNvSpPr>
            <p:nvPr/>
          </p:nvSpPr>
          <p:spPr bwMode="auto">
            <a:xfrm>
              <a:off x="4929188" y="40735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0" name="Freeform 1911"/>
            <p:cNvSpPr>
              <a:spLocks/>
            </p:cNvSpPr>
            <p:nvPr/>
          </p:nvSpPr>
          <p:spPr bwMode="auto">
            <a:xfrm>
              <a:off x="5062538" y="47132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1" name="Freeform 1912"/>
            <p:cNvSpPr>
              <a:spLocks/>
            </p:cNvSpPr>
            <p:nvPr/>
          </p:nvSpPr>
          <p:spPr bwMode="auto">
            <a:xfrm>
              <a:off x="5195888" y="46370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2" name="Freeform 1913"/>
            <p:cNvSpPr>
              <a:spLocks/>
            </p:cNvSpPr>
            <p:nvPr/>
          </p:nvSpPr>
          <p:spPr bwMode="auto">
            <a:xfrm>
              <a:off x="5329238" y="40798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3" name="Freeform 1914"/>
            <p:cNvSpPr>
              <a:spLocks/>
            </p:cNvSpPr>
            <p:nvPr/>
          </p:nvSpPr>
          <p:spPr bwMode="auto">
            <a:xfrm>
              <a:off x="5462588" y="41052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4" name="Freeform 1915"/>
            <p:cNvSpPr>
              <a:spLocks/>
            </p:cNvSpPr>
            <p:nvPr/>
          </p:nvSpPr>
          <p:spPr bwMode="auto">
            <a:xfrm>
              <a:off x="5595938" y="4700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5" name="Freeform 1916"/>
            <p:cNvSpPr>
              <a:spLocks/>
            </p:cNvSpPr>
            <p:nvPr/>
          </p:nvSpPr>
          <p:spPr bwMode="auto">
            <a:xfrm>
              <a:off x="5729288" y="46116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6" name="Freeform 1917"/>
            <p:cNvSpPr>
              <a:spLocks/>
            </p:cNvSpPr>
            <p:nvPr/>
          </p:nvSpPr>
          <p:spPr bwMode="auto">
            <a:xfrm>
              <a:off x="5862638" y="4111625"/>
              <a:ext cx="39687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7" name="Freeform 1918"/>
            <p:cNvSpPr>
              <a:spLocks/>
            </p:cNvSpPr>
            <p:nvPr/>
          </p:nvSpPr>
          <p:spPr bwMode="auto">
            <a:xfrm>
              <a:off x="5997575" y="454342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8" name="Freeform 1919"/>
            <p:cNvSpPr>
              <a:spLocks/>
            </p:cNvSpPr>
            <p:nvPr/>
          </p:nvSpPr>
          <p:spPr bwMode="auto">
            <a:xfrm>
              <a:off x="6130925" y="4681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99" name="Freeform 1920"/>
            <p:cNvSpPr>
              <a:spLocks/>
            </p:cNvSpPr>
            <p:nvPr/>
          </p:nvSpPr>
          <p:spPr bwMode="auto">
            <a:xfrm>
              <a:off x="6264275" y="46624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0" name="Freeform 1921"/>
            <p:cNvSpPr>
              <a:spLocks/>
            </p:cNvSpPr>
            <p:nvPr/>
          </p:nvSpPr>
          <p:spPr bwMode="auto">
            <a:xfrm>
              <a:off x="6397625" y="45370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1" name="Freeform 1922"/>
            <p:cNvSpPr>
              <a:spLocks/>
            </p:cNvSpPr>
            <p:nvPr/>
          </p:nvSpPr>
          <p:spPr bwMode="auto">
            <a:xfrm>
              <a:off x="6530975" y="4605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2" name="Freeform 1923"/>
            <p:cNvSpPr>
              <a:spLocks/>
            </p:cNvSpPr>
            <p:nvPr/>
          </p:nvSpPr>
          <p:spPr bwMode="auto">
            <a:xfrm>
              <a:off x="6664325" y="46497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3" name="Freeform 1924"/>
            <p:cNvSpPr>
              <a:spLocks/>
            </p:cNvSpPr>
            <p:nvPr/>
          </p:nvSpPr>
          <p:spPr bwMode="auto">
            <a:xfrm>
              <a:off x="6797675" y="46561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4" name="Freeform 1925"/>
            <p:cNvSpPr>
              <a:spLocks/>
            </p:cNvSpPr>
            <p:nvPr/>
          </p:nvSpPr>
          <p:spPr bwMode="auto">
            <a:xfrm>
              <a:off x="6931025" y="45989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5" name="Freeform 1926"/>
            <p:cNvSpPr>
              <a:spLocks/>
            </p:cNvSpPr>
            <p:nvPr/>
          </p:nvSpPr>
          <p:spPr bwMode="auto">
            <a:xfrm>
              <a:off x="4935538" y="407987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6" name="Freeform 1927"/>
            <p:cNvSpPr>
              <a:spLocks/>
            </p:cNvSpPr>
            <p:nvPr/>
          </p:nvSpPr>
          <p:spPr bwMode="auto">
            <a:xfrm>
              <a:off x="5068888" y="4732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7" name="Freeform 1928"/>
            <p:cNvSpPr>
              <a:spLocks/>
            </p:cNvSpPr>
            <p:nvPr/>
          </p:nvSpPr>
          <p:spPr bwMode="auto">
            <a:xfrm>
              <a:off x="5202238" y="46370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8" name="Freeform 1929"/>
            <p:cNvSpPr>
              <a:spLocks/>
            </p:cNvSpPr>
            <p:nvPr/>
          </p:nvSpPr>
          <p:spPr bwMode="auto">
            <a:xfrm>
              <a:off x="5335588" y="407987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09" name="Freeform 1930"/>
            <p:cNvSpPr>
              <a:spLocks/>
            </p:cNvSpPr>
            <p:nvPr/>
          </p:nvSpPr>
          <p:spPr bwMode="auto">
            <a:xfrm>
              <a:off x="5468938" y="4124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0" name="Freeform 1931"/>
            <p:cNvSpPr>
              <a:spLocks/>
            </p:cNvSpPr>
            <p:nvPr/>
          </p:nvSpPr>
          <p:spPr bwMode="auto">
            <a:xfrm>
              <a:off x="5602288" y="47259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1" name="Freeform 1932"/>
            <p:cNvSpPr>
              <a:spLocks/>
            </p:cNvSpPr>
            <p:nvPr/>
          </p:nvSpPr>
          <p:spPr bwMode="auto">
            <a:xfrm>
              <a:off x="5735638" y="46434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2" name="Freeform 1933"/>
            <p:cNvSpPr>
              <a:spLocks/>
            </p:cNvSpPr>
            <p:nvPr/>
          </p:nvSpPr>
          <p:spPr bwMode="auto">
            <a:xfrm>
              <a:off x="5868988" y="4124325"/>
              <a:ext cx="33337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3" name="Freeform 1934"/>
            <p:cNvSpPr>
              <a:spLocks/>
            </p:cNvSpPr>
            <p:nvPr/>
          </p:nvSpPr>
          <p:spPr bwMode="auto">
            <a:xfrm>
              <a:off x="6003925" y="456247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4" name="Freeform 1935"/>
            <p:cNvSpPr>
              <a:spLocks/>
            </p:cNvSpPr>
            <p:nvPr/>
          </p:nvSpPr>
          <p:spPr bwMode="auto">
            <a:xfrm>
              <a:off x="6137275" y="46878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5" name="Freeform 1936"/>
            <p:cNvSpPr>
              <a:spLocks/>
            </p:cNvSpPr>
            <p:nvPr/>
          </p:nvSpPr>
          <p:spPr bwMode="auto">
            <a:xfrm>
              <a:off x="6270625" y="46688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6" name="Freeform 1937"/>
            <p:cNvSpPr>
              <a:spLocks/>
            </p:cNvSpPr>
            <p:nvPr/>
          </p:nvSpPr>
          <p:spPr bwMode="auto">
            <a:xfrm>
              <a:off x="6403975" y="456247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7" name="Freeform 1938"/>
            <p:cNvSpPr>
              <a:spLocks/>
            </p:cNvSpPr>
            <p:nvPr/>
          </p:nvSpPr>
          <p:spPr bwMode="auto">
            <a:xfrm>
              <a:off x="6537325" y="46180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8" name="Freeform 1939"/>
            <p:cNvSpPr>
              <a:spLocks/>
            </p:cNvSpPr>
            <p:nvPr/>
          </p:nvSpPr>
          <p:spPr bwMode="auto">
            <a:xfrm>
              <a:off x="6670675" y="46878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19" name="Freeform 1940"/>
            <p:cNvSpPr>
              <a:spLocks/>
            </p:cNvSpPr>
            <p:nvPr/>
          </p:nvSpPr>
          <p:spPr bwMode="auto">
            <a:xfrm>
              <a:off x="6804025" y="46751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0" name="Freeform 1941"/>
            <p:cNvSpPr>
              <a:spLocks/>
            </p:cNvSpPr>
            <p:nvPr/>
          </p:nvSpPr>
          <p:spPr bwMode="auto">
            <a:xfrm>
              <a:off x="6937375" y="46180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1" name="Line 1942"/>
            <p:cNvSpPr>
              <a:spLocks noChangeShapeType="1"/>
            </p:cNvSpPr>
            <p:nvPr/>
          </p:nvSpPr>
          <p:spPr bwMode="auto">
            <a:xfrm flipH="1">
              <a:off x="4884738" y="5354638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2" name="Line 1943"/>
            <p:cNvSpPr>
              <a:spLocks noChangeShapeType="1"/>
            </p:cNvSpPr>
            <p:nvPr/>
          </p:nvSpPr>
          <p:spPr bwMode="auto">
            <a:xfrm flipV="1">
              <a:off x="4884738" y="403542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3" name="Line 1944"/>
            <p:cNvSpPr>
              <a:spLocks noChangeShapeType="1"/>
            </p:cNvSpPr>
            <p:nvPr/>
          </p:nvSpPr>
          <p:spPr bwMode="auto">
            <a:xfrm>
              <a:off x="4884738" y="4035425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4" name="Line 1945"/>
            <p:cNvSpPr>
              <a:spLocks noChangeShapeType="1"/>
            </p:cNvSpPr>
            <p:nvPr/>
          </p:nvSpPr>
          <p:spPr bwMode="auto">
            <a:xfrm>
              <a:off x="7019925" y="403542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5" name="Line 1946"/>
            <p:cNvSpPr>
              <a:spLocks noChangeShapeType="1"/>
            </p:cNvSpPr>
            <p:nvPr/>
          </p:nvSpPr>
          <p:spPr bwMode="auto">
            <a:xfrm flipV="1">
              <a:off x="49545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7" name="Line 1948"/>
            <p:cNvSpPr>
              <a:spLocks noChangeShapeType="1"/>
            </p:cNvSpPr>
            <p:nvPr/>
          </p:nvSpPr>
          <p:spPr bwMode="auto">
            <a:xfrm flipV="1">
              <a:off x="50879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29" name="Line 1950"/>
            <p:cNvSpPr>
              <a:spLocks noChangeShapeType="1"/>
            </p:cNvSpPr>
            <p:nvPr/>
          </p:nvSpPr>
          <p:spPr bwMode="auto">
            <a:xfrm flipV="1">
              <a:off x="52212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31" name="Line 1952"/>
            <p:cNvSpPr>
              <a:spLocks noChangeShapeType="1"/>
            </p:cNvSpPr>
            <p:nvPr/>
          </p:nvSpPr>
          <p:spPr bwMode="auto">
            <a:xfrm flipV="1">
              <a:off x="53546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33" name="Line 1954"/>
            <p:cNvSpPr>
              <a:spLocks noChangeShapeType="1"/>
            </p:cNvSpPr>
            <p:nvPr/>
          </p:nvSpPr>
          <p:spPr bwMode="auto">
            <a:xfrm flipV="1">
              <a:off x="54879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35" name="Line 1956"/>
            <p:cNvSpPr>
              <a:spLocks noChangeShapeType="1"/>
            </p:cNvSpPr>
            <p:nvPr/>
          </p:nvSpPr>
          <p:spPr bwMode="auto">
            <a:xfrm flipV="1">
              <a:off x="562133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37" name="Line 1958"/>
            <p:cNvSpPr>
              <a:spLocks noChangeShapeType="1"/>
            </p:cNvSpPr>
            <p:nvPr/>
          </p:nvSpPr>
          <p:spPr bwMode="auto">
            <a:xfrm flipV="1">
              <a:off x="5754688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39" name="Line 1960"/>
            <p:cNvSpPr>
              <a:spLocks noChangeShapeType="1"/>
            </p:cNvSpPr>
            <p:nvPr/>
          </p:nvSpPr>
          <p:spPr bwMode="auto">
            <a:xfrm flipV="1">
              <a:off x="58896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41" name="Line 1962"/>
            <p:cNvSpPr>
              <a:spLocks noChangeShapeType="1"/>
            </p:cNvSpPr>
            <p:nvPr/>
          </p:nvSpPr>
          <p:spPr bwMode="auto">
            <a:xfrm flipV="1">
              <a:off x="60229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43" name="Line 1964"/>
            <p:cNvSpPr>
              <a:spLocks noChangeShapeType="1"/>
            </p:cNvSpPr>
            <p:nvPr/>
          </p:nvSpPr>
          <p:spPr bwMode="auto">
            <a:xfrm flipV="1">
              <a:off x="61563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45" name="Line 1966"/>
            <p:cNvSpPr>
              <a:spLocks noChangeShapeType="1"/>
            </p:cNvSpPr>
            <p:nvPr/>
          </p:nvSpPr>
          <p:spPr bwMode="auto">
            <a:xfrm flipV="1">
              <a:off x="62833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47" name="Line 1968"/>
            <p:cNvSpPr>
              <a:spLocks noChangeShapeType="1"/>
            </p:cNvSpPr>
            <p:nvPr/>
          </p:nvSpPr>
          <p:spPr bwMode="auto">
            <a:xfrm flipV="1">
              <a:off x="64166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49" name="Line 1970"/>
            <p:cNvSpPr>
              <a:spLocks noChangeShapeType="1"/>
            </p:cNvSpPr>
            <p:nvPr/>
          </p:nvSpPr>
          <p:spPr bwMode="auto">
            <a:xfrm flipV="1">
              <a:off x="65500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51" name="Line 1972"/>
            <p:cNvSpPr>
              <a:spLocks noChangeShapeType="1"/>
            </p:cNvSpPr>
            <p:nvPr/>
          </p:nvSpPr>
          <p:spPr bwMode="auto">
            <a:xfrm flipV="1">
              <a:off x="66833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53" name="Line 1974"/>
            <p:cNvSpPr>
              <a:spLocks noChangeShapeType="1"/>
            </p:cNvSpPr>
            <p:nvPr/>
          </p:nvSpPr>
          <p:spPr bwMode="auto">
            <a:xfrm flipV="1">
              <a:off x="681672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55" name="Line 1976"/>
            <p:cNvSpPr>
              <a:spLocks noChangeShapeType="1"/>
            </p:cNvSpPr>
            <p:nvPr/>
          </p:nvSpPr>
          <p:spPr bwMode="auto">
            <a:xfrm flipV="1">
              <a:off x="6950075" y="532923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57" name="Line 1978"/>
            <p:cNvSpPr>
              <a:spLocks noChangeShapeType="1"/>
            </p:cNvSpPr>
            <p:nvPr/>
          </p:nvSpPr>
          <p:spPr bwMode="auto">
            <a:xfrm>
              <a:off x="4884738" y="535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58" name="Line 1979"/>
            <p:cNvSpPr>
              <a:spLocks noChangeShapeType="1"/>
            </p:cNvSpPr>
            <p:nvPr/>
          </p:nvSpPr>
          <p:spPr bwMode="auto">
            <a:xfrm>
              <a:off x="4884738" y="5291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1" name="Line 1982"/>
            <p:cNvSpPr>
              <a:spLocks noChangeShapeType="1"/>
            </p:cNvSpPr>
            <p:nvPr/>
          </p:nvSpPr>
          <p:spPr bwMode="auto">
            <a:xfrm>
              <a:off x="4884738" y="5233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2" name="Line 1983"/>
            <p:cNvSpPr>
              <a:spLocks noChangeShapeType="1"/>
            </p:cNvSpPr>
            <p:nvPr/>
          </p:nvSpPr>
          <p:spPr bwMode="auto">
            <a:xfrm>
              <a:off x="4884738" y="5170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3" name="Line 1984"/>
            <p:cNvSpPr>
              <a:spLocks noChangeShapeType="1"/>
            </p:cNvSpPr>
            <p:nvPr/>
          </p:nvSpPr>
          <p:spPr bwMode="auto">
            <a:xfrm>
              <a:off x="4884738" y="5113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4" name="Line 1985"/>
            <p:cNvSpPr>
              <a:spLocks noChangeShapeType="1"/>
            </p:cNvSpPr>
            <p:nvPr/>
          </p:nvSpPr>
          <p:spPr bwMode="auto">
            <a:xfrm>
              <a:off x="4884738" y="5049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5" name="Line 1986"/>
            <p:cNvSpPr>
              <a:spLocks noChangeShapeType="1"/>
            </p:cNvSpPr>
            <p:nvPr/>
          </p:nvSpPr>
          <p:spPr bwMode="auto">
            <a:xfrm>
              <a:off x="4884738" y="4992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8" name="Line 1989"/>
            <p:cNvSpPr>
              <a:spLocks noChangeShapeType="1"/>
            </p:cNvSpPr>
            <p:nvPr/>
          </p:nvSpPr>
          <p:spPr bwMode="auto">
            <a:xfrm>
              <a:off x="4884738" y="493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69" name="Line 1990"/>
            <p:cNvSpPr>
              <a:spLocks noChangeShapeType="1"/>
            </p:cNvSpPr>
            <p:nvPr/>
          </p:nvSpPr>
          <p:spPr bwMode="auto">
            <a:xfrm>
              <a:off x="4884738" y="4872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0" name="Line 1991"/>
            <p:cNvSpPr>
              <a:spLocks noChangeShapeType="1"/>
            </p:cNvSpPr>
            <p:nvPr/>
          </p:nvSpPr>
          <p:spPr bwMode="auto">
            <a:xfrm>
              <a:off x="4884738" y="4814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1" name="Line 1992"/>
            <p:cNvSpPr>
              <a:spLocks noChangeShapeType="1"/>
            </p:cNvSpPr>
            <p:nvPr/>
          </p:nvSpPr>
          <p:spPr bwMode="auto">
            <a:xfrm>
              <a:off x="4884738" y="4751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2" name="Line 1993"/>
            <p:cNvSpPr>
              <a:spLocks noChangeShapeType="1"/>
            </p:cNvSpPr>
            <p:nvPr/>
          </p:nvSpPr>
          <p:spPr bwMode="auto">
            <a:xfrm>
              <a:off x="4884738" y="46942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4" name="Line 1995"/>
            <p:cNvSpPr>
              <a:spLocks noChangeShapeType="1"/>
            </p:cNvSpPr>
            <p:nvPr/>
          </p:nvSpPr>
          <p:spPr bwMode="auto">
            <a:xfrm>
              <a:off x="4884738" y="4630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5" name="Line 1996"/>
            <p:cNvSpPr>
              <a:spLocks noChangeShapeType="1"/>
            </p:cNvSpPr>
            <p:nvPr/>
          </p:nvSpPr>
          <p:spPr bwMode="auto">
            <a:xfrm>
              <a:off x="4884738" y="4575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6" name="Line 1997"/>
            <p:cNvSpPr>
              <a:spLocks noChangeShapeType="1"/>
            </p:cNvSpPr>
            <p:nvPr/>
          </p:nvSpPr>
          <p:spPr bwMode="auto">
            <a:xfrm>
              <a:off x="4884738" y="45180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7" name="Line 1998"/>
            <p:cNvSpPr>
              <a:spLocks noChangeShapeType="1"/>
            </p:cNvSpPr>
            <p:nvPr/>
          </p:nvSpPr>
          <p:spPr bwMode="auto">
            <a:xfrm>
              <a:off x="4884738" y="4454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78" name="Line 1999"/>
            <p:cNvSpPr>
              <a:spLocks noChangeShapeType="1"/>
            </p:cNvSpPr>
            <p:nvPr/>
          </p:nvSpPr>
          <p:spPr bwMode="auto">
            <a:xfrm>
              <a:off x="4884738" y="43973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0" name="Line 2001"/>
            <p:cNvSpPr>
              <a:spLocks noChangeShapeType="1"/>
            </p:cNvSpPr>
            <p:nvPr/>
          </p:nvSpPr>
          <p:spPr bwMode="auto">
            <a:xfrm>
              <a:off x="4884738" y="4333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1" name="Line 2002"/>
            <p:cNvSpPr>
              <a:spLocks noChangeShapeType="1"/>
            </p:cNvSpPr>
            <p:nvPr/>
          </p:nvSpPr>
          <p:spPr bwMode="auto">
            <a:xfrm>
              <a:off x="4884738" y="42767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2" name="Line 2003"/>
            <p:cNvSpPr>
              <a:spLocks noChangeShapeType="1"/>
            </p:cNvSpPr>
            <p:nvPr/>
          </p:nvSpPr>
          <p:spPr bwMode="auto">
            <a:xfrm>
              <a:off x="4884738" y="42132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3" name="Line 2004"/>
            <p:cNvSpPr>
              <a:spLocks noChangeShapeType="1"/>
            </p:cNvSpPr>
            <p:nvPr/>
          </p:nvSpPr>
          <p:spPr bwMode="auto">
            <a:xfrm>
              <a:off x="4884738" y="41560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4" name="Line 2005"/>
            <p:cNvSpPr>
              <a:spLocks noChangeShapeType="1"/>
            </p:cNvSpPr>
            <p:nvPr/>
          </p:nvSpPr>
          <p:spPr bwMode="auto">
            <a:xfrm>
              <a:off x="4884738" y="40925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6" name="Line 2007"/>
            <p:cNvSpPr>
              <a:spLocks noChangeShapeType="1"/>
            </p:cNvSpPr>
            <p:nvPr/>
          </p:nvSpPr>
          <p:spPr bwMode="auto">
            <a:xfrm>
              <a:off x="4884738" y="40354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7" name="Line 2008"/>
            <p:cNvSpPr>
              <a:spLocks noChangeShapeType="1"/>
            </p:cNvSpPr>
            <p:nvPr/>
          </p:nvSpPr>
          <p:spPr bwMode="auto">
            <a:xfrm>
              <a:off x="49545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89" name="Line 2010"/>
            <p:cNvSpPr>
              <a:spLocks noChangeShapeType="1"/>
            </p:cNvSpPr>
            <p:nvPr/>
          </p:nvSpPr>
          <p:spPr bwMode="auto">
            <a:xfrm>
              <a:off x="50879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1" name="Line 2012"/>
            <p:cNvSpPr>
              <a:spLocks noChangeShapeType="1"/>
            </p:cNvSpPr>
            <p:nvPr/>
          </p:nvSpPr>
          <p:spPr bwMode="auto">
            <a:xfrm>
              <a:off x="52212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3" name="Line 2014"/>
            <p:cNvSpPr>
              <a:spLocks noChangeShapeType="1"/>
            </p:cNvSpPr>
            <p:nvPr/>
          </p:nvSpPr>
          <p:spPr bwMode="auto">
            <a:xfrm>
              <a:off x="53546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5" name="Line 2016"/>
            <p:cNvSpPr>
              <a:spLocks noChangeShapeType="1"/>
            </p:cNvSpPr>
            <p:nvPr/>
          </p:nvSpPr>
          <p:spPr bwMode="auto">
            <a:xfrm>
              <a:off x="54879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7" name="Line 2018"/>
            <p:cNvSpPr>
              <a:spLocks noChangeShapeType="1"/>
            </p:cNvSpPr>
            <p:nvPr/>
          </p:nvSpPr>
          <p:spPr bwMode="auto">
            <a:xfrm>
              <a:off x="562133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99" name="Line 2020"/>
            <p:cNvSpPr>
              <a:spLocks noChangeShapeType="1"/>
            </p:cNvSpPr>
            <p:nvPr/>
          </p:nvSpPr>
          <p:spPr bwMode="auto">
            <a:xfrm>
              <a:off x="5754688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01" name="Line 2022"/>
            <p:cNvSpPr>
              <a:spLocks noChangeShapeType="1"/>
            </p:cNvSpPr>
            <p:nvPr/>
          </p:nvSpPr>
          <p:spPr bwMode="auto">
            <a:xfrm>
              <a:off x="58896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03" name="Line 2024"/>
            <p:cNvSpPr>
              <a:spLocks noChangeShapeType="1"/>
            </p:cNvSpPr>
            <p:nvPr/>
          </p:nvSpPr>
          <p:spPr bwMode="auto">
            <a:xfrm>
              <a:off x="60229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05" name="Line 2026"/>
            <p:cNvSpPr>
              <a:spLocks noChangeShapeType="1"/>
            </p:cNvSpPr>
            <p:nvPr/>
          </p:nvSpPr>
          <p:spPr bwMode="auto">
            <a:xfrm>
              <a:off x="61563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07" name="Line 2028"/>
            <p:cNvSpPr>
              <a:spLocks noChangeShapeType="1"/>
            </p:cNvSpPr>
            <p:nvPr/>
          </p:nvSpPr>
          <p:spPr bwMode="auto">
            <a:xfrm>
              <a:off x="62833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09" name="Line 2030"/>
            <p:cNvSpPr>
              <a:spLocks noChangeShapeType="1"/>
            </p:cNvSpPr>
            <p:nvPr/>
          </p:nvSpPr>
          <p:spPr bwMode="auto">
            <a:xfrm>
              <a:off x="64166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11" name="Line 2032"/>
            <p:cNvSpPr>
              <a:spLocks noChangeShapeType="1"/>
            </p:cNvSpPr>
            <p:nvPr/>
          </p:nvSpPr>
          <p:spPr bwMode="auto">
            <a:xfrm>
              <a:off x="65500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13" name="Line 2034"/>
            <p:cNvSpPr>
              <a:spLocks noChangeShapeType="1"/>
            </p:cNvSpPr>
            <p:nvPr/>
          </p:nvSpPr>
          <p:spPr bwMode="auto">
            <a:xfrm>
              <a:off x="66833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15" name="Line 2036"/>
            <p:cNvSpPr>
              <a:spLocks noChangeShapeType="1"/>
            </p:cNvSpPr>
            <p:nvPr/>
          </p:nvSpPr>
          <p:spPr bwMode="auto">
            <a:xfrm>
              <a:off x="681672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17" name="Line 2038"/>
            <p:cNvSpPr>
              <a:spLocks noChangeShapeType="1"/>
            </p:cNvSpPr>
            <p:nvPr/>
          </p:nvSpPr>
          <p:spPr bwMode="auto">
            <a:xfrm>
              <a:off x="6950075" y="403542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19" name="Line 2040"/>
            <p:cNvSpPr>
              <a:spLocks noChangeShapeType="1"/>
            </p:cNvSpPr>
            <p:nvPr/>
          </p:nvSpPr>
          <p:spPr bwMode="auto">
            <a:xfrm flipH="1">
              <a:off x="7007225" y="53546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0" name="Line 2041"/>
            <p:cNvSpPr>
              <a:spLocks noChangeShapeType="1"/>
            </p:cNvSpPr>
            <p:nvPr/>
          </p:nvSpPr>
          <p:spPr bwMode="auto">
            <a:xfrm flipH="1">
              <a:off x="6994525" y="5291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1" name="Line 2042"/>
            <p:cNvSpPr>
              <a:spLocks noChangeShapeType="1"/>
            </p:cNvSpPr>
            <p:nvPr/>
          </p:nvSpPr>
          <p:spPr bwMode="auto">
            <a:xfrm flipH="1">
              <a:off x="7007225" y="5233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2" name="Line 2043"/>
            <p:cNvSpPr>
              <a:spLocks noChangeShapeType="1"/>
            </p:cNvSpPr>
            <p:nvPr/>
          </p:nvSpPr>
          <p:spPr bwMode="auto">
            <a:xfrm flipH="1">
              <a:off x="7007225" y="5170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3" name="Line 2044"/>
            <p:cNvSpPr>
              <a:spLocks noChangeShapeType="1"/>
            </p:cNvSpPr>
            <p:nvPr/>
          </p:nvSpPr>
          <p:spPr bwMode="auto">
            <a:xfrm flipH="1">
              <a:off x="7007225" y="5113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4" name="Line 2045"/>
            <p:cNvSpPr>
              <a:spLocks noChangeShapeType="1"/>
            </p:cNvSpPr>
            <p:nvPr/>
          </p:nvSpPr>
          <p:spPr bwMode="auto">
            <a:xfrm flipH="1">
              <a:off x="7007225" y="5049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5" name="Line 2046"/>
            <p:cNvSpPr>
              <a:spLocks noChangeShapeType="1"/>
            </p:cNvSpPr>
            <p:nvPr/>
          </p:nvSpPr>
          <p:spPr bwMode="auto">
            <a:xfrm flipH="1">
              <a:off x="6994525" y="4992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6" name="Line 2047"/>
            <p:cNvSpPr>
              <a:spLocks noChangeShapeType="1"/>
            </p:cNvSpPr>
            <p:nvPr/>
          </p:nvSpPr>
          <p:spPr bwMode="auto">
            <a:xfrm flipH="1">
              <a:off x="7007225" y="4935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7" name="Line 2048"/>
            <p:cNvSpPr>
              <a:spLocks noChangeShapeType="1"/>
            </p:cNvSpPr>
            <p:nvPr/>
          </p:nvSpPr>
          <p:spPr bwMode="auto">
            <a:xfrm flipH="1">
              <a:off x="7007225" y="48720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8" name="Line 2049"/>
            <p:cNvSpPr>
              <a:spLocks noChangeShapeType="1"/>
            </p:cNvSpPr>
            <p:nvPr/>
          </p:nvSpPr>
          <p:spPr bwMode="auto">
            <a:xfrm flipH="1">
              <a:off x="7007225" y="4814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29" name="Line 2050"/>
            <p:cNvSpPr>
              <a:spLocks noChangeShapeType="1"/>
            </p:cNvSpPr>
            <p:nvPr/>
          </p:nvSpPr>
          <p:spPr bwMode="auto">
            <a:xfrm flipH="1">
              <a:off x="7007225" y="4751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0" name="Line 2051"/>
            <p:cNvSpPr>
              <a:spLocks noChangeShapeType="1"/>
            </p:cNvSpPr>
            <p:nvPr/>
          </p:nvSpPr>
          <p:spPr bwMode="auto">
            <a:xfrm flipH="1">
              <a:off x="6994525" y="46942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1" name="Line 2052"/>
            <p:cNvSpPr>
              <a:spLocks noChangeShapeType="1"/>
            </p:cNvSpPr>
            <p:nvPr/>
          </p:nvSpPr>
          <p:spPr bwMode="auto">
            <a:xfrm flipH="1">
              <a:off x="7007225" y="46307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2" name="Line 2053"/>
            <p:cNvSpPr>
              <a:spLocks noChangeShapeType="1"/>
            </p:cNvSpPr>
            <p:nvPr/>
          </p:nvSpPr>
          <p:spPr bwMode="auto">
            <a:xfrm flipH="1">
              <a:off x="7007225" y="4575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3" name="Line 2054"/>
            <p:cNvSpPr>
              <a:spLocks noChangeShapeType="1"/>
            </p:cNvSpPr>
            <p:nvPr/>
          </p:nvSpPr>
          <p:spPr bwMode="auto">
            <a:xfrm flipH="1">
              <a:off x="7007225" y="45180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4" name="Line 2055"/>
            <p:cNvSpPr>
              <a:spLocks noChangeShapeType="1"/>
            </p:cNvSpPr>
            <p:nvPr/>
          </p:nvSpPr>
          <p:spPr bwMode="auto">
            <a:xfrm flipH="1">
              <a:off x="7007225" y="4454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5" name="Line 2056"/>
            <p:cNvSpPr>
              <a:spLocks noChangeShapeType="1"/>
            </p:cNvSpPr>
            <p:nvPr/>
          </p:nvSpPr>
          <p:spPr bwMode="auto">
            <a:xfrm flipH="1">
              <a:off x="6994525" y="43973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6" name="Line 2057"/>
            <p:cNvSpPr>
              <a:spLocks noChangeShapeType="1"/>
            </p:cNvSpPr>
            <p:nvPr/>
          </p:nvSpPr>
          <p:spPr bwMode="auto">
            <a:xfrm flipH="1">
              <a:off x="7007225" y="4333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7" name="Line 2058"/>
            <p:cNvSpPr>
              <a:spLocks noChangeShapeType="1"/>
            </p:cNvSpPr>
            <p:nvPr/>
          </p:nvSpPr>
          <p:spPr bwMode="auto">
            <a:xfrm flipH="1">
              <a:off x="7007225" y="42767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8" name="Line 2059"/>
            <p:cNvSpPr>
              <a:spLocks noChangeShapeType="1"/>
            </p:cNvSpPr>
            <p:nvPr/>
          </p:nvSpPr>
          <p:spPr bwMode="auto">
            <a:xfrm flipH="1">
              <a:off x="7007225" y="42132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39" name="Line 2060"/>
            <p:cNvSpPr>
              <a:spLocks noChangeShapeType="1"/>
            </p:cNvSpPr>
            <p:nvPr/>
          </p:nvSpPr>
          <p:spPr bwMode="auto">
            <a:xfrm flipH="1">
              <a:off x="7007225" y="41560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40" name="Line 2061"/>
            <p:cNvSpPr>
              <a:spLocks noChangeShapeType="1"/>
            </p:cNvSpPr>
            <p:nvPr/>
          </p:nvSpPr>
          <p:spPr bwMode="auto">
            <a:xfrm flipH="1">
              <a:off x="6994525" y="409257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41" name="Line 2062"/>
            <p:cNvSpPr>
              <a:spLocks noChangeShapeType="1"/>
            </p:cNvSpPr>
            <p:nvPr/>
          </p:nvSpPr>
          <p:spPr bwMode="auto">
            <a:xfrm flipH="1">
              <a:off x="7007225" y="40354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42" name="Line 2063"/>
            <p:cNvSpPr>
              <a:spLocks noChangeShapeType="1"/>
            </p:cNvSpPr>
            <p:nvPr/>
          </p:nvSpPr>
          <p:spPr bwMode="auto">
            <a:xfrm>
              <a:off x="4884738" y="4694238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061" name="Groupe 4060"/>
          <p:cNvGrpSpPr/>
          <p:nvPr/>
        </p:nvGrpSpPr>
        <p:grpSpPr>
          <a:xfrm>
            <a:off x="48959" y="3138985"/>
            <a:ext cx="2285587" cy="1320800"/>
            <a:chOff x="-8888" y="3040217"/>
            <a:chExt cx="2285587" cy="1320800"/>
          </a:xfrm>
        </p:grpSpPr>
        <p:grpSp>
          <p:nvGrpSpPr>
            <p:cNvPr id="3714" name="Groupe 3713"/>
            <p:cNvGrpSpPr/>
            <p:nvPr/>
          </p:nvGrpSpPr>
          <p:grpSpPr>
            <a:xfrm>
              <a:off x="141511" y="3040217"/>
              <a:ext cx="2135188" cy="1320800"/>
              <a:chOff x="138112" y="4038600"/>
              <a:chExt cx="2135188" cy="1320800"/>
            </a:xfrm>
          </p:grpSpPr>
          <p:sp>
            <p:nvSpPr>
              <p:cNvPr id="3550" name="Freeform 1571"/>
              <p:cNvSpPr>
                <a:spLocks/>
              </p:cNvSpPr>
              <p:nvPr/>
            </p:nvSpPr>
            <p:spPr bwMode="auto">
              <a:xfrm>
                <a:off x="182562" y="40767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1" name="Freeform 1572"/>
              <p:cNvSpPr>
                <a:spLocks/>
              </p:cNvSpPr>
              <p:nvPr/>
            </p:nvSpPr>
            <p:spPr bwMode="auto">
              <a:xfrm>
                <a:off x="315912" y="41211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2" name="Freeform 1573"/>
              <p:cNvSpPr>
                <a:spLocks/>
              </p:cNvSpPr>
              <p:nvPr/>
            </p:nvSpPr>
            <p:spPr bwMode="auto">
              <a:xfrm>
                <a:off x="449262" y="45593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3" name="Freeform 1574"/>
              <p:cNvSpPr>
                <a:spLocks/>
              </p:cNvSpPr>
              <p:nvPr/>
            </p:nvSpPr>
            <p:spPr bwMode="auto">
              <a:xfrm>
                <a:off x="582612" y="46291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4" name="Freeform 1575"/>
              <p:cNvSpPr>
                <a:spLocks/>
              </p:cNvSpPr>
              <p:nvPr/>
            </p:nvSpPr>
            <p:spPr bwMode="auto">
              <a:xfrm>
                <a:off x="715962" y="44894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5" name="Freeform 1576"/>
              <p:cNvSpPr>
                <a:spLocks/>
              </p:cNvSpPr>
              <p:nvPr/>
            </p:nvSpPr>
            <p:spPr bwMode="auto">
              <a:xfrm>
                <a:off x="849312" y="44894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6" name="Freeform 1577"/>
              <p:cNvSpPr>
                <a:spLocks/>
              </p:cNvSpPr>
              <p:nvPr/>
            </p:nvSpPr>
            <p:spPr bwMode="auto">
              <a:xfrm>
                <a:off x="982662" y="46228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7" name="Freeform 1578"/>
              <p:cNvSpPr>
                <a:spLocks/>
              </p:cNvSpPr>
              <p:nvPr/>
            </p:nvSpPr>
            <p:spPr bwMode="auto">
              <a:xfrm>
                <a:off x="1116012" y="4660900"/>
                <a:ext cx="39688" cy="38100"/>
              </a:xfrm>
              <a:custGeom>
                <a:avLst/>
                <a:gdLst>
                  <a:gd name="T0" fmla="*/ 25 w 25"/>
                  <a:gd name="T1" fmla="*/ 12 h 24"/>
                  <a:gd name="T2" fmla="*/ 21 w 25"/>
                  <a:gd name="T3" fmla="*/ 20 h 24"/>
                  <a:gd name="T4" fmla="*/ 13 w 25"/>
                  <a:gd name="T5" fmla="*/ 24 h 24"/>
                  <a:gd name="T6" fmla="*/ 4 w 25"/>
                  <a:gd name="T7" fmla="*/ 20 h 24"/>
                  <a:gd name="T8" fmla="*/ 0 w 25"/>
                  <a:gd name="T9" fmla="*/ 12 h 24"/>
                  <a:gd name="T10" fmla="*/ 4 w 25"/>
                  <a:gd name="T11" fmla="*/ 4 h 24"/>
                  <a:gd name="T12" fmla="*/ 13 w 25"/>
                  <a:gd name="T13" fmla="*/ 0 h 24"/>
                  <a:gd name="T14" fmla="*/ 21 w 25"/>
                  <a:gd name="T15" fmla="*/ 4 h 24"/>
                  <a:gd name="T16" fmla="*/ 25 w 25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4">
                    <a:moveTo>
                      <a:pt x="25" y="12"/>
                    </a:moveTo>
                    <a:lnTo>
                      <a:pt x="21" y="20"/>
                    </a:lnTo>
                    <a:lnTo>
                      <a:pt x="13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3" y="0"/>
                    </a:lnTo>
                    <a:lnTo>
                      <a:pt x="21" y="4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8" name="Freeform 1579"/>
              <p:cNvSpPr>
                <a:spLocks/>
              </p:cNvSpPr>
              <p:nvPr/>
            </p:nvSpPr>
            <p:spPr bwMode="auto">
              <a:xfrm>
                <a:off x="1250950" y="46228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59" name="Freeform 1580"/>
              <p:cNvSpPr>
                <a:spLocks/>
              </p:cNvSpPr>
              <p:nvPr/>
            </p:nvSpPr>
            <p:spPr bwMode="auto">
              <a:xfrm>
                <a:off x="1384300" y="46228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0" name="Freeform 1581"/>
              <p:cNvSpPr>
                <a:spLocks/>
              </p:cNvSpPr>
              <p:nvPr/>
            </p:nvSpPr>
            <p:spPr bwMode="auto">
              <a:xfrm>
                <a:off x="1517650" y="46799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1" name="Freeform 1582"/>
              <p:cNvSpPr>
                <a:spLocks/>
              </p:cNvSpPr>
              <p:nvPr/>
            </p:nvSpPr>
            <p:spPr bwMode="auto">
              <a:xfrm>
                <a:off x="1651000" y="46736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2" name="Freeform 1583"/>
              <p:cNvSpPr>
                <a:spLocks/>
              </p:cNvSpPr>
              <p:nvPr/>
            </p:nvSpPr>
            <p:spPr bwMode="auto">
              <a:xfrm>
                <a:off x="1784350" y="52260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3" name="Freeform 1584"/>
              <p:cNvSpPr>
                <a:spLocks/>
              </p:cNvSpPr>
              <p:nvPr/>
            </p:nvSpPr>
            <p:spPr bwMode="auto">
              <a:xfrm>
                <a:off x="1917700" y="51816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4" name="Freeform 1585"/>
              <p:cNvSpPr>
                <a:spLocks/>
              </p:cNvSpPr>
              <p:nvPr/>
            </p:nvSpPr>
            <p:spPr bwMode="auto">
              <a:xfrm>
                <a:off x="2051050" y="47815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5" name="Freeform 1586"/>
              <p:cNvSpPr>
                <a:spLocks/>
              </p:cNvSpPr>
              <p:nvPr/>
            </p:nvSpPr>
            <p:spPr bwMode="auto">
              <a:xfrm>
                <a:off x="2184400" y="47180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6" name="Freeform 1587"/>
              <p:cNvSpPr>
                <a:spLocks/>
              </p:cNvSpPr>
              <p:nvPr/>
            </p:nvSpPr>
            <p:spPr bwMode="auto">
              <a:xfrm>
                <a:off x="188912" y="40830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7" name="Freeform 1588"/>
              <p:cNvSpPr>
                <a:spLocks/>
              </p:cNvSpPr>
              <p:nvPr/>
            </p:nvSpPr>
            <p:spPr bwMode="auto">
              <a:xfrm>
                <a:off x="322262" y="41021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8" name="Freeform 1589"/>
              <p:cNvSpPr>
                <a:spLocks/>
              </p:cNvSpPr>
              <p:nvPr/>
            </p:nvSpPr>
            <p:spPr bwMode="auto">
              <a:xfrm>
                <a:off x="455612" y="45974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9" name="Freeform 1590"/>
              <p:cNvSpPr>
                <a:spLocks/>
              </p:cNvSpPr>
              <p:nvPr/>
            </p:nvSpPr>
            <p:spPr bwMode="auto">
              <a:xfrm>
                <a:off x="588962" y="46545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0" name="Freeform 1591"/>
              <p:cNvSpPr>
                <a:spLocks/>
              </p:cNvSpPr>
              <p:nvPr/>
            </p:nvSpPr>
            <p:spPr bwMode="auto">
              <a:xfrm>
                <a:off x="722312" y="45529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1" name="Freeform 1592"/>
              <p:cNvSpPr>
                <a:spLocks/>
              </p:cNvSpPr>
              <p:nvPr/>
            </p:nvSpPr>
            <p:spPr bwMode="auto">
              <a:xfrm>
                <a:off x="855662" y="45593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2" name="Freeform 1593"/>
              <p:cNvSpPr>
                <a:spLocks/>
              </p:cNvSpPr>
              <p:nvPr/>
            </p:nvSpPr>
            <p:spPr bwMode="auto">
              <a:xfrm>
                <a:off x="989012" y="46672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3" name="Freeform 1594"/>
              <p:cNvSpPr>
                <a:spLocks/>
              </p:cNvSpPr>
              <p:nvPr/>
            </p:nvSpPr>
            <p:spPr bwMode="auto">
              <a:xfrm>
                <a:off x="1122362" y="4679950"/>
                <a:ext cx="33338" cy="31750"/>
              </a:xfrm>
              <a:custGeom>
                <a:avLst/>
                <a:gdLst>
                  <a:gd name="T0" fmla="*/ 21 w 21"/>
                  <a:gd name="T1" fmla="*/ 8 h 20"/>
                  <a:gd name="T2" fmla="*/ 17 w 21"/>
                  <a:gd name="T3" fmla="*/ 16 h 20"/>
                  <a:gd name="T4" fmla="*/ 9 w 21"/>
                  <a:gd name="T5" fmla="*/ 20 h 20"/>
                  <a:gd name="T6" fmla="*/ 0 w 21"/>
                  <a:gd name="T7" fmla="*/ 16 h 20"/>
                  <a:gd name="T8" fmla="*/ 0 w 21"/>
                  <a:gd name="T9" fmla="*/ 8 h 20"/>
                  <a:gd name="T10" fmla="*/ 0 w 21"/>
                  <a:gd name="T11" fmla="*/ 0 h 20"/>
                  <a:gd name="T12" fmla="*/ 9 w 21"/>
                  <a:gd name="T13" fmla="*/ 0 h 20"/>
                  <a:gd name="T14" fmla="*/ 17 w 21"/>
                  <a:gd name="T15" fmla="*/ 0 h 20"/>
                  <a:gd name="T16" fmla="*/ 21 w 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0">
                    <a:moveTo>
                      <a:pt x="21" y="8"/>
                    </a:moveTo>
                    <a:lnTo>
                      <a:pt x="17" y="16"/>
                    </a:lnTo>
                    <a:lnTo>
                      <a:pt x="9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4" name="Freeform 1595"/>
              <p:cNvSpPr>
                <a:spLocks/>
              </p:cNvSpPr>
              <p:nvPr/>
            </p:nvSpPr>
            <p:spPr bwMode="auto">
              <a:xfrm>
                <a:off x="1257300" y="46291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5" name="Freeform 1596"/>
              <p:cNvSpPr>
                <a:spLocks/>
              </p:cNvSpPr>
              <p:nvPr/>
            </p:nvSpPr>
            <p:spPr bwMode="auto">
              <a:xfrm>
                <a:off x="1390650" y="46291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6" name="Freeform 1597"/>
              <p:cNvSpPr>
                <a:spLocks/>
              </p:cNvSpPr>
              <p:nvPr/>
            </p:nvSpPr>
            <p:spPr bwMode="auto">
              <a:xfrm>
                <a:off x="1524000" y="46799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7" name="Freeform 1598"/>
              <p:cNvSpPr>
                <a:spLocks/>
              </p:cNvSpPr>
              <p:nvPr/>
            </p:nvSpPr>
            <p:spPr bwMode="auto">
              <a:xfrm>
                <a:off x="1657350" y="46799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8" name="Freeform 1599"/>
              <p:cNvSpPr>
                <a:spLocks/>
              </p:cNvSpPr>
              <p:nvPr/>
            </p:nvSpPr>
            <p:spPr bwMode="auto">
              <a:xfrm>
                <a:off x="1790700" y="52832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9" name="Freeform 1600"/>
              <p:cNvSpPr>
                <a:spLocks/>
              </p:cNvSpPr>
              <p:nvPr/>
            </p:nvSpPr>
            <p:spPr bwMode="auto">
              <a:xfrm>
                <a:off x="1924050" y="52705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0" name="Freeform 1601"/>
              <p:cNvSpPr>
                <a:spLocks/>
              </p:cNvSpPr>
              <p:nvPr/>
            </p:nvSpPr>
            <p:spPr bwMode="auto">
              <a:xfrm>
                <a:off x="2057400" y="47752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1" name="Freeform 1602"/>
              <p:cNvSpPr>
                <a:spLocks/>
              </p:cNvSpPr>
              <p:nvPr/>
            </p:nvSpPr>
            <p:spPr bwMode="auto">
              <a:xfrm>
                <a:off x="2190750" y="47180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2" name="Line 1603"/>
              <p:cNvSpPr>
                <a:spLocks noChangeShapeType="1"/>
              </p:cNvSpPr>
              <p:nvPr/>
            </p:nvSpPr>
            <p:spPr bwMode="auto">
              <a:xfrm flipH="1">
                <a:off x="138112" y="5359400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3" name="Line 1604"/>
              <p:cNvSpPr>
                <a:spLocks noChangeShapeType="1"/>
              </p:cNvSpPr>
              <p:nvPr/>
            </p:nvSpPr>
            <p:spPr bwMode="auto">
              <a:xfrm flipV="1">
                <a:off x="138112" y="4038600"/>
                <a:ext cx="0" cy="13208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4" name="Line 1605"/>
              <p:cNvSpPr>
                <a:spLocks noChangeShapeType="1"/>
              </p:cNvSpPr>
              <p:nvPr/>
            </p:nvSpPr>
            <p:spPr bwMode="auto">
              <a:xfrm>
                <a:off x="138112" y="4038600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5" name="Line 1606"/>
              <p:cNvSpPr>
                <a:spLocks noChangeShapeType="1"/>
              </p:cNvSpPr>
              <p:nvPr/>
            </p:nvSpPr>
            <p:spPr bwMode="auto">
              <a:xfrm>
                <a:off x="2273300" y="4038600"/>
                <a:ext cx="0" cy="13208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6" name="Line 1607"/>
              <p:cNvSpPr>
                <a:spLocks noChangeShapeType="1"/>
              </p:cNvSpPr>
              <p:nvPr/>
            </p:nvSpPr>
            <p:spPr bwMode="auto">
              <a:xfrm flipV="1">
                <a:off x="20796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88" name="Line 1609"/>
              <p:cNvSpPr>
                <a:spLocks noChangeShapeType="1"/>
              </p:cNvSpPr>
              <p:nvPr/>
            </p:nvSpPr>
            <p:spPr bwMode="auto">
              <a:xfrm flipV="1">
                <a:off x="34131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90" name="Line 1611"/>
              <p:cNvSpPr>
                <a:spLocks noChangeShapeType="1"/>
              </p:cNvSpPr>
              <p:nvPr/>
            </p:nvSpPr>
            <p:spPr bwMode="auto">
              <a:xfrm flipV="1">
                <a:off x="47466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92" name="Line 1613"/>
              <p:cNvSpPr>
                <a:spLocks noChangeShapeType="1"/>
              </p:cNvSpPr>
              <p:nvPr/>
            </p:nvSpPr>
            <p:spPr bwMode="auto">
              <a:xfrm flipV="1">
                <a:off x="60801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94" name="Line 1615"/>
              <p:cNvSpPr>
                <a:spLocks noChangeShapeType="1"/>
              </p:cNvSpPr>
              <p:nvPr/>
            </p:nvSpPr>
            <p:spPr bwMode="auto">
              <a:xfrm flipV="1">
                <a:off x="74136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96" name="Line 1617"/>
              <p:cNvSpPr>
                <a:spLocks noChangeShapeType="1"/>
              </p:cNvSpPr>
              <p:nvPr/>
            </p:nvSpPr>
            <p:spPr bwMode="auto">
              <a:xfrm flipV="1">
                <a:off x="87471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98" name="Line 1619"/>
              <p:cNvSpPr>
                <a:spLocks noChangeShapeType="1"/>
              </p:cNvSpPr>
              <p:nvPr/>
            </p:nvSpPr>
            <p:spPr bwMode="auto">
              <a:xfrm flipV="1">
                <a:off x="1008062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00" name="Line 1621"/>
              <p:cNvSpPr>
                <a:spLocks noChangeShapeType="1"/>
              </p:cNvSpPr>
              <p:nvPr/>
            </p:nvSpPr>
            <p:spPr bwMode="auto">
              <a:xfrm flipV="1">
                <a:off x="114300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02" name="Line 1623"/>
              <p:cNvSpPr>
                <a:spLocks noChangeShapeType="1"/>
              </p:cNvSpPr>
              <p:nvPr/>
            </p:nvSpPr>
            <p:spPr bwMode="auto">
              <a:xfrm flipV="1">
                <a:off x="127635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04" name="Line 1625"/>
              <p:cNvSpPr>
                <a:spLocks noChangeShapeType="1"/>
              </p:cNvSpPr>
              <p:nvPr/>
            </p:nvSpPr>
            <p:spPr bwMode="auto">
              <a:xfrm flipV="1">
                <a:off x="140970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06" name="Line 1627"/>
              <p:cNvSpPr>
                <a:spLocks noChangeShapeType="1"/>
              </p:cNvSpPr>
              <p:nvPr/>
            </p:nvSpPr>
            <p:spPr bwMode="auto">
              <a:xfrm flipV="1">
                <a:off x="153670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08" name="Line 1629"/>
              <p:cNvSpPr>
                <a:spLocks noChangeShapeType="1"/>
              </p:cNvSpPr>
              <p:nvPr/>
            </p:nvSpPr>
            <p:spPr bwMode="auto">
              <a:xfrm flipV="1">
                <a:off x="167005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0" name="Line 1631"/>
              <p:cNvSpPr>
                <a:spLocks noChangeShapeType="1"/>
              </p:cNvSpPr>
              <p:nvPr/>
            </p:nvSpPr>
            <p:spPr bwMode="auto">
              <a:xfrm flipV="1">
                <a:off x="180340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2" name="Line 1633"/>
              <p:cNvSpPr>
                <a:spLocks noChangeShapeType="1"/>
              </p:cNvSpPr>
              <p:nvPr/>
            </p:nvSpPr>
            <p:spPr bwMode="auto">
              <a:xfrm flipV="1">
                <a:off x="193675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4" name="Line 1635"/>
              <p:cNvSpPr>
                <a:spLocks noChangeShapeType="1"/>
              </p:cNvSpPr>
              <p:nvPr/>
            </p:nvSpPr>
            <p:spPr bwMode="auto">
              <a:xfrm flipV="1">
                <a:off x="207010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6" name="Line 1637"/>
              <p:cNvSpPr>
                <a:spLocks noChangeShapeType="1"/>
              </p:cNvSpPr>
              <p:nvPr/>
            </p:nvSpPr>
            <p:spPr bwMode="auto">
              <a:xfrm flipV="1">
                <a:off x="2203450" y="53340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8" name="Line 1639"/>
              <p:cNvSpPr>
                <a:spLocks noChangeShapeType="1"/>
              </p:cNvSpPr>
              <p:nvPr/>
            </p:nvSpPr>
            <p:spPr bwMode="auto">
              <a:xfrm>
                <a:off x="138112" y="5359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19" name="Line 1640"/>
              <p:cNvSpPr>
                <a:spLocks noChangeShapeType="1"/>
              </p:cNvSpPr>
              <p:nvPr/>
            </p:nvSpPr>
            <p:spPr bwMode="auto">
              <a:xfrm>
                <a:off x="138112" y="52959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2" name="Line 1643"/>
              <p:cNvSpPr>
                <a:spLocks noChangeShapeType="1"/>
              </p:cNvSpPr>
              <p:nvPr/>
            </p:nvSpPr>
            <p:spPr bwMode="auto">
              <a:xfrm>
                <a:off x="138112" y="52387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3" name="Line 1644"/>
              <p:cNvSpPr>
                <a:spLocks noChangeShapeType="1"/>
              </p:cNvSpPr>
              <p:nvPr/>
            </p:nvSpPr>
            <p:spPr bwMode="auto">
              <a:xfrm>
                <a:off x="138112" y="5175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4" name="Line 1645"/>
              <p:cNvSpPr>
                <a:spLocks noChangeShapeType="1"/>
              </p:cNvSpPr>
              <p:nvPr/>
            </p:nvSpPr>
            <p:spPr bwMode="auto">
              <a:xfrm>
                <a:off x="138112" y="51181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5" name="Line 1646"/>
              <p:cNvSpPr>
                <a:spLocks noChangeShapeType="1"/>
              </p:cNvSpPr>
              <p:nvPr/>
            </p:nvSpPr>
            <p:spPr bwMode="auto">
              <a:xfrm>
                <a:off x="138112" y="50546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6" name="Line 1647"/>
              <p:cNvSpPr>
                <a:spLocks noChangeShapeType="1"/>
              </p:cNvSpPr>
              <p:nvPr/>
            </p:nvSpPr>
            <p:spPr bwMode="auto">
              <a:xfrm>
                <a:off x="138112" y="49974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29" name="Line 1650"/>
              <p:cNvSpPr>
                <a:spLocks noChangeShapeType="1"/>
              </p:cNvSpPr>
              <p:nvPr/>
            </p:nvSpPr>
            <p:spPr bwMode="auto">
              <a:xfrm>
                <a:off x="138112" y="49403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0" name="Line 1651"/>
              <p:cNvSpPr>
                <a:spLocks noChangeShapeType="1"/>
              </p:cNvSpPr>
              <p:nvPr/>
            </p:nvSpPr>
            <p:spPr bwMode="auto">
              <a:xfrm>
                <a:off x="138112" y="48768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1" name="Line 1652"/>
              <p:cNvSpPr>
                <a:spLocks noChangeShapeType="1"/>
              </p:cNvSpPr>
              <p:nvPr/>
            </p:nvSpPr>
            <p:spPr bwMode="auto">
              <a:xfrm>
                <a:off x="138112" y="48196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2" name="Line 1653"/>
              <p:cNvSpPr>
                <a:spLocks noChangeShapeType="1"/>
              </p:cNvSpPr>
              <p:nvPr/>
            </p:nvSpPr>
            <p:spPr bwMode="auto">
              <a:xfrm>
                <a:off x="138112" y="47561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3" name="Line 1654"/>
              <p:cNvSpPr>
                <a:spLocks noChangeShapeType="1"/>
              </p:cNvSpPr>
              <p:nvPr/>
            </p:nvSpPr>
            <p:spPr bwMode="auto">
              <a:xfrm>
                <a:off x="138112" y="46990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5" name="Line 1656"/>
              <p:cNvSpPr>
                <a:spLocks noChangeShapeType="1"/>
              </p:cNvSpPr>
              <p:nvPr/>
            </p:nvSpPr>
            <p:spPr bwMode="auto">
              <a:xfrm>
                <a:off x="138112" y="46355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6" name="Line 1657"/>
              <p:cNvSpPr>
                <a:spLocks noChangeShapeType="1"/>
              </p:cNvSpPr>
              <p:nvPr/>
            </p:nvSpPr>
            <p:spPr bwMode="auto">
              <a:xfrm>
                <a:off x="138112" y="45783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7" name="Line 1658"/>
              <p:cNvSpPr>
                <a:spLocks noChangeShapeType="1"/>
              </p:cNvSpPr>
              <p:nvPr/>
            </p:nvSpPr>
            <p:spPr bwMode="auto">
              <a:xfrm>
                <a:off x="138112" y="45212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8" name="Line 1659"/>
              <p:cNvSpPr>
                <a:spLocks noChangeShapeType="1"/>
              </p:cNvSpPr>
              <p:nvPr/>
            </p:nvSpPr>
            <p:spPr bwMode="auto">
              <a:xfrm>
                <a:off x="138112" y="44577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39" name="Line 1660"/>
              <p:cNvSpPr>
                <a:spLocks noChangeShapeType="1"/>
              </p:cNvSpPr>
              <p:nvPr/>
            </p:nvSpPr>
            <p:spPr bwMode="auto">
              <a:xfrm>
                <a:off x="138112" y="44005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1" name="Line 1662"/>
              <p:cNvSpPr>
                <a:spLocks noChangeShapeType="1"/>
              </p:cNvSpPr>
              <p:nvPr/>
            </p:nvSpPr>
            <p:spPr bwMode="auto">
              <a:xfrm>
                <a:off x="138112" y="43370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2" name="Line 1663"/>
              <p:cNvSpPr>
                <a:spLocks noChangeShapeType="1"/>
              </p:cNvSpPr>
              <p:nvPr/>
            </p:nvSpPr>
            <p:spPr bwMode="auto">
              <a:xfrm>
                <a:off x="138112" y="42799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3" name="Line 1664"/>
              <p:cNvSpPr>
                <a:spLocks noChangeShapeType="1"/>
              </p:cNvSpPr>
              <p:nvPr/>
            </p:nvSpPr>
            <p:spPr bwMode="auto">
              <a:xfrm>
                <a:off x="138112" y="4216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4" name="Line 1665"/>
              <p:cNvSpPr>
                <a:spLocks noChangeShapeType="1"/>
              </p:cNvSpPr>
              <p:nvPr/>
            </p:nvSpPr>
            <p:spPr bwMode="auto">
              <a:xfrm>
                <a:off x="138112" y="4159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5" name="Line 1666"/>
              <p:cNvSpPr>
                <a:spLocks noChangeShapeType="1"/>
              </p:cNvSpPr>
              <p:nvPr/>
            </p:nvSpPr>
            <p:spPr bwMode="auto">
              <a:xfrm>
                <a:off x="138112" y="40957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7" name="Line 1668"/>
              <p:cNvSpPr>
                <a:spLocks noChangeShapeType="1"/>
              </p:cNvSpPr>
              <p:nvPr/>
            </p:nvSpPr>
            <p:spPr bwMode="auto">
              <a:xfrm>
                <a:off x="138112" y="40386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48" name="Line 1669"/>
              <p:cNvSpPr>
                <a:spLocks noChangeShapeType="1"/>
              </p:cNvSpPr>
              <p:nvPr/>
            </p:nvSpPr>
            <p:spPr bwMode="auto">
              <a:xfrm>
                <a:off x="20796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50" name="Line 1671"/>
              <p:cNvSpPr>
                <a:spLocks noChangeShapeType="1"/>
              </p:cNvSpPr>
              <p:nvPr/>
            </p:nvSpPr>
            <p:spPr bwMode="auto">
              <a:xfrm>
                <a:off x="34131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52" name="Line 1673"/>
              <p:cNvSpPr>
                <a:spLocks noChangeShapeType="1"/>
              </p:cNvSpPr>
              <p:nvPr/>
            </p:nvSpPr>
            <p:spPr bwMode="auto">
              <a:xfrm>
                <a:off x="47466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54" name="Line 1675"/>
              <p:cNvSpPr>
                <a:spLocks noChangeShapeType="1"/>
              </p:cNvSpPr>
              <p:nvPr/>
            </p:nvSpPr>
            <p:spPr bwMode="auto">
              <a:xfrm>
                <a:off x="60801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56" name="Line 1677"/>
              <p:cNvSpPr>
                <a:spLocks noChangeShapeType="1"/>
              </p:cNvSpPr>
              <p:nvPr/>
            </p:nvSpPr>
            <p:spPr bwMode="auto">
              <a:xfrm>
                <a:off x="74136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58" name="Line 1679"/>
              <p:cNvSpPr>
                <a:spLocks noChangeShapeType="1"/>
              </p:cNvSpPr>
              <p:nvPr/>
            </p:nvSpPr>
            <p:spPr bwMode="auto">
              <a:xfrm>
                <a:off x="87471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60" name="Line 1681"/>
              <p:cNvSpPr>
                <a:spLocks noChangeShapeType="1"/>
              </p:cNvSpPr>
              <p:nvPr/>
            </p:nvSpPr>
            <p:spPr bwMode="auto">
              <a:xfrm>
                <a:off x="1008062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62" name="Line 1683"/>
              <p:cNvSpPr>
                <a:spLocks noChangeShapeType="1"/>
              </p:cNvSpPr>
              <p:nvPr/>
            </p:nvSpPr>
            <p:spPr bwMode="auto">
              <a:xfrm>
                <a:off x="114300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64" name="Line 1685"/>
              <p:cNvSpPr>
                <a:spLocks noChangeShapeType="1"/>
              </p:cNvSpPr>
              <p:nvPr/>
            </p:nvSpPr>
            <p:spPr bwMode="auto">
              <a:xfrm>
                <a:off x="127635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66" name="Line 1687"/>
              <p:cNvSpPr>
                <a:spLocks noChangeShapeType="1"/>
              </p:cNvSpPr>
              <p:nvPr/>
            </p:nvSpPr>
            <p:spPr bwMode="auto">
              <a:xfrm>
                <a:off x="140970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68" name="Line 1689"/>
              <p:cNvSpPr>
                <a:spLocks noChangeShapeType="1"/>
              </p:cNvSpPr>
              <p:nvPr/>
            </p:nvSpPr>
            <p:spPr bwMode="auto">
              <a:xfrm>
                <a:off x="153670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0" name="Line 1691"/>
              <p:cNvSpPr>
                <a:spLocks noChangeShapeType="1"/>
              </p:cNvSpPr>
              <p:nvPr/>
            </p:nvSpPr>
            <p:spPr bwMode="auto">
              <a:xfrm>
                <a:off x="167005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2" name="Line 1693"/>
              <p:cNvSpPr>
                <a:spLocks noChangeShapeType="1"/>
              </p:cNvSpPr>
              <p:nvPr/>
            </p:nvSpPr>
            <p:spPr bwMode="auto">
              <a:xfrm>
                <a:off x="180340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4" name="Line 1695"/>
              <p:cNvSpPr>
                <a:spLocks noChangeShapeType="1"/>
              </p:cNvSpPr>
              <p:nvPr/>
            </p:nvSpPr>
            <p:spPr bwMode="auto">
              <a:xfrm>
                <a:off x="193675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6" name="Line 1697"/>
              <p:cNvSpPr>
                <a:spLocks noChangeShapeType="1"/>
              </p:cNvSpPr>
              <p:nvPr/>
            </p:nvSpPr>
            <p:spPr bwMode="auto">
              <a:xfrm>
                <a:off x="207010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8" name="Line 1699"/>
              <p:cNvSpPr>
                <a:spLocks noChangeShapeType="1"/>
              </p:cNvSpPr>
              <p:nvPr/>
            </p:nvSpPr>
            <p:spPr bwMode="auto">
              <a:xfrm>
                <a:off x="2203450" y="4038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0" name="Line 1701"/>
              <p:cNvSpPr>
                <a:spLocks noChangeShapeType="1"/>
              </p:cNvSpPr>
              <p:nvPr/>
            </p:nvSpPr>
            <p:spPr bwMode="auto">
              <a:xfrm flipH="1">
                <a:off x="2260600" y="5359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1" name="Line 1702"/>
              <p:cNvSpPr>
                <a:spLocks noChangeShapeType="1"/>
              </p:cNvSpPr>
              <p:nvPr/>
            </p:nvSpPr>
            <p:spPr bwMode="auto">
              <a:xfrm flipH="1">
                <a:off x="2247900" y="52959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2" name="Line 1703"/>
              <p:cNvSpPr>
                <a:spLocks noChangeShapeType="1"/>
              </p:cNvSpPr>
              <p:nvPr/>
            </p:nvSpPr>
            <p:spPr bwMode="auto">
              <a:xfrm flipH="1">
                <a:off x="2260600" y="52387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3" name="Line 1704"/>
              <p:cNvSpPr>
                <a:spLocks noChangeShapeType="1"/>
              </p:cNvSpPr>
              <p:nvPr/>
            </p:nvSpPr>
            <p:spPr bwMode="auto">
              <a:xfrm flipH="1">
                <a:off x="2260600" y="5175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4" name="Line 1705"/>
              <p:cNvSpPr>
                <a:spLocks noChangeShapeType="1"/>
              </p:cNvSpPr>
              <p:nvPr/>
            </p:nvSpPr>
            <p:spPr bwMode="auto">
              <a:xfrm flipH="1">
                <a:off x="2260600" y="51181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5" name="Line 1706"/>
              <p:cNvSpPr>
                <a:spLocks noChangeShapeType="1"/>
              </p:cNvSpPr>
              <p:nvPr/>
            </p:nvSpPr>
            <p:spPr bwMode="auto">
              <a:xfrm flipH="1">
                <a:off x="2260600" y="50546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6" name="Line 1707"/>
              <p:cNvSpPr>
                <a:spLocks noChangeShapeType="1"/>
              </p:cNvSpPr>
              <p:nvPr/>
            </p:nvSpPr>
            <p:spPr bwMode="auto">
              <a:xfrm flipH="1">
                <a:off x="2247900" y="49974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7" name="Line 1708"/>
              <p:cNvSpPr>
                <a:spLocks noChangeShapeType="1"/>
              </p:cNvSpPr>
              <p:nvPr/>
            </p:nvSpPr>
            <p:spPr bwMode="auto">
              <a:xfrm flipH="1">
                <a:off x="2260600" y="49403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8" name="Line 1709"/>
              <p:cNvSpPr>
                <a:spLocks noChangeShapeType="1"/>
              </p:cNvSpPr>
              <p:nvPr/>
            </p:nvSpPr>
            <p:spPr bwMode="auto">
              <a:xfrm flipH="1">
                <a:off x="2260600" y="48768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89" name="Line 1710"/>
              <p:cNvSpPr>
                <a:spLocks noChangeShapeType="1"/>
              </p:cNvSpPr>
              <p:nvPr/>
            </p:nvSpPr>
            <p:spPr bwMode="auto">
              <a:xfrm flipH="1">
                <a:off x="2260600" y="48196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0" name="Line 1711"/>
              <p:cNvSpPr>
                <a:spLocks noChangeShapeType="1"/>
              </p:cNvSpPr>
              <p:nvPr/>
            </p:nvSpPr>
            <p:spPr bwMode="auto">
              <a:xfrm flipH="1">
                <a:off x="2260600" y="47561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1" name="Line 1712"/>
              <p:cNvSpPr>
                <a:spLocks noChangeShapeType="1"/>
              </p:cNvSpPr>
              <p:nvPr/>
            </p:nvSpPr>
            <p:spPr bwMode="auto">
              <a:xfrm flipH="1">
                <a:off x="2247900" y="46990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2" name="Line 1713"/>
              <p:cNvSpPr>
                <a:spLocks noChangeShapeType="1"/>
              </p:cNvSpPr>
              <p:nvPr/>
            </p:nvSpPr>
            <p:spPr bwMode="auto">
              <a:xfrm flipH="1">
                <a:off x="2260600" y="46355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3" name="Line 1714"/>
              <p:cNvSpPr>
                <a:spLocks noChangeShapeType="1"/>
              </p:cNvSpPr>
              <p:nvPr/>
            </p:nvSpPr>
            <p:spPr bwMode="auto">
              <a:xfrm flipH="1">
                <a:off x="2260600" y="45783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4" name="Line 1715"/>
              <p:cNvSpPr>
                <a:spLocks noChangeShapeType="1"/>
              </p:cNvSpPr>
              <p:nvPr/>
            </p:nvSpPr>
            <p:spPr bwMode="auto">
              <a:xfrm flipH="1">
                <a:off x="2260600" y="45212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5" name="Line 1716"/>
              <p:cNvSpPr>
                <a:spLocks noChangeShapeType="1"/>
              </p:cNvSpPr>
              <p:nvPr/>
            </p:nvSpPr>
            <p:spPr bwMode="auto">
              <a:xfrm flipH="1">
                <a:off x="2260600" y="44577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6" name="Line 1717"/>
              <p:cNvSpPr>
                <a:spLocks noChangeShapeType="1"/>
              </p:cNvSpPr>
              <p:nvPr/>
            </p:nvSpPr>
            <p:spPr bwMode="auto">
              <a:xfrm flipH="1">
                <a:off x="2247900" y="44005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7" name="Line 1718"/>
              <p:cNvSpPr>
                <a:spLocks noChangeShapeType="1"/>
              </p:cNvSpPr>
              <p:nvPr/>
            </p:nvSpPr>
            <p:spPr bwMode="auto">
              <a:xfrm flipH="1">
                <a:off x="2260600" y="43370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8" name="Line 1719"/>
              <p:cNvSpPr>
                <a:spLocks noChangeShapeType="1"/>
              </p:cNvSpPr>
              <p:nvPr/>
            </p:nvSpPr>
            <p:spPr bwMode="auto">
              <a:xfrm flipH="1">
                <a:off x="2260600" y="42799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9" name="Line 1720"/>
              <p:cNvSpPr>
                <a:spLocks noChangeShapeType="1"/>
              </p:cNvSpPr>
              <p:nvPr/>
            </p:nvSpPr>
            <p:spPr bwMode="auto">
              <a:xfrm flipH="1">
                <a:off x="2260600" y="4216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00" name="Line 1721"/>
              <p:cNvSpPr>
                <a:spLocks noChangeShapeType="1"/>
              </p:cNvSpPr>
              <p:nvPr/>
            </p:nvSpPr>
            <p:spPr bwMode="auto">
              <a:xfrm flipH="1">
                <a:off x="2260600" y="4159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01" name="Line 1722"/>
              <p:cNvSpPr>
                <a:spLocks noChangeShapeType="1"/>
              </p:cNvSpPr>
              <p:nvPr/>
            </p:nvSpPr>
            <p:spPr bwMode="auto">
              <a:xfrm flipH="1">
                <a:off x="2247900" y="40957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03" name="Line 1724"/>
              <p:cNvSpPr>
                <a:spLocks noChangeShapeType="1"/>
              </p:cNvSpPr>
              <p:nvPr/>
            </p:nvSpPr>
            <p:spPr bwMode="auto">
              <a:xfrm>
                <a:off x="138112" y="4699000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aphicFrame>
            <p:nvGraphicFramePr>
              <p:cNvPr id="309" name="Objet 3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2246478"/>
                  </p:ext>
                </p:extLst>
              </p:nvPr>
            </p:nvGraphicFramePr>
            <p:xfrm>
              <a:off x="971550" y="4960938"/>
              <a:ext cx="622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3" name="Equation" r:id="rId17" imgW="622080" imgH="253800" progId="Equation.DSMT4">
                      <p:embed/>
                    </p:oleObj>
                  </mc:Choice>
                  <mc:Fallback>
                    <p:oleObj name="Equation" r:id="rId17" imgW="6220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550" y="4960938"/>
                            <a:ext cx="6223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54" name="Rectangle 1131"/>
            <p:cNvSpPr>
              <a:spLocks noChangeArrowheads="1"/>
            </p:cNvSpPr>
            <p:nvPr/>
          </p:nvSpPr>
          <p:spPr bwMode="auto">
            <a:xfrm>
              <a:off x="-8888" y="424118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5" name="Rectangle 1132"/>
            <p:cNvSpPr>
              <a:spLocks noChangeArrowheads="1"/>
            </p:cNvSpPr>
            <p:nvPr/>
          </p:nvSpPr>
          <p:spPr bwMode="auto">
            <a:xfrm>
              <a:off x="35562" y="424118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6" name="Rectangle 1138"/>
            <p:cNvSpPr>
              <a:spLocks noChangeArrowheads="1"/>
            </p:cNvSpPr>
            <p:nvPr/>
          </p:nvSpPr>
          <p:spPr bwMode="auto">
            <a:xfrm>
              <a:off x="-8888" y="393638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7" name="Rectangle 1139"/>
            <p:cNvSpPr>
              <a:spLocks noChangeArrowheads="1"/>
            </p:cNvSpPr>
            <p:nvPr/>
          </p:nvSpPr>
          <p:spPr bwMode="auto">
            <a:xfrm>
              <a:off x="35562" y="393638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8" name="Rectangle 1145"/>
            <p:cNvSpPr>
              <a:spLocks noChangeArrowheads="1"/>
            </p:cNvSpPr>
            <p:nvPr/>
          </p:nvSpPr>
          <p:spPr bwMode="auto">
            <a:xfrm>
              <a:off x="35562" y="363793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9" name="Rectangle 1151"/>
            <p:cNvSpPr>
              <a:spLocks noChangeArrowheads="1"/>
            </p:cNvSpPr>
            <p:nvPr/>
          </p:nvSpPr>
          <p:spPr bwMode="auto">
            <a:xfrm>
              <a:off x="35562" y="333948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0" name="Rectangle 1157"/>
            <p:cNvSpPr>
              <a:spLocks noChangeArrowheads="1"/>
            </p:cNvSpPr>
            <p:nvPr/>
          </p:nvSpPr>
          <p:spPr bwMode="auto">
            <a:xfrm>
              <a:off x="35562" y="304103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30" name="Groupe 4229"/>
          <p:cNvGrpSpPr/>
          <p:nvPr/>
        </p:nvGrpSpPr>
        <p:grpSpPr>
          <a:xfrm>
            <a:off x="49609" y="4458830"/>
            <a:ext cx="2287888" cy="1319213"/>
            <a:chOff x="-8238" y="5854700"/>
            <a:chExt cx="2287888" cy="1319213"/>
          </a:xfrm>
        </p:grpSpPr>
        <p:graphicFrame>
          <p:nvGraphicFramePr>
            <p:cNvPr id="312" name="Objet 3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416284"/>
                </p:ext>
              </p:extLst>
            </p:nvPr>
          </p:nvGraphicFramePr>
          <p:xfrm>
            <a:off x="971550" y="6765035"/>
            <a:ext cx="6223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" name="Equation" r:id="rId19" imgW="622080" imgH="253800" progId="Equation.DSMT4">
                    <p:embed/>
                  </p:oleObj>
                </mc:Choice>
                <mc:Fallback>
                  <p:oleObj name="Equation" r:id="rId19" imgW="622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6765035"/>
                          <a:ext cx="6223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6" name="Freeform 2095"/>
            <p:cNvSpPr>
              <a:spLocks/>
            </p:cNvSpPr>
            <p:nvPr/>
          </p:nvSpPr>
          <p:spPr bwMode="auto">
            <a:xfrm>
              <a:off x="188912" y="58928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67" name="Freeform 2096"/>
            <p:cNvSpPr>
              <a:spLocks/>
            </p:cNvSpPr>
            <p:nvPr/>
          </p:nvSpPr>
          <p:spPr bwMode="auto">
            <a:xfrm>
              <a:off x="322262" y="64373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68" name="Freeform 2097"/>
            <p:cNvSpPr>
              <a:spLocks/>
            </p:cNvSpPr>
            <p:nvPr/>
          </p:nvSpPr>
          <p:spPr bwMode="auto">
            <a:xfrm>
              <a:off x="455612" y="6551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69" name="Freeform 2098"/>
            <p:cNvSpPr>
              <a:spLocks/>
            </p:cNvSpPr>
            <p:nvPr/>
          </p:nvSpPr>
          <p:spPr bwMode="auto">
            <a:xfrm>
              <a:off x="588962" y="70723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0" name="Freeform 2099"/>
            <p:cNvSpPr>
              <a:spLocks/>
            </p:cNvSpPr>
            <p:nvPr/>
          </p:nvSpPr>
          <p:spPr bwMode="auto">
            <a:xfrm>
              <a:off x="722312" y="59245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1" name="Freeform 2100"/>
            <p:cNvSpPr>
              <a:spLocks/>
            </p:cNvSpPr>
            <p:nvPr/>
          </p:nvSpPr>
          <p:spPr bwMode="auto">
            <a:xfrm>
              <a:off x="855662" y="64373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2" name="Freeform 2101"/>
            <p:cNvSpPr>
              <a:spLocks/>
            </p:cNvSpPr>
            <p:nvPr/>
          </p:nvSpPr>
          <p:spPr bwMode="auto">
            <a:xfrm>
              <a:off x="989012" y="65770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3" name="Freeform 2102"/>
            <p:cNvSpPr>
              <a:spLocks/>
            </p:cNvSpPr>
            <p:nvPr/>
          </p:nvSpPr>
          <p:spPr bwMode="auto">
            <a:xfrm>
              <a:off x="1122362" y="704691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4" name="Freeform 2103"/>
            <p:cNvSpPr>
              <a:spLocks/>
            </p:cNvSpPr>
            <p:nvPr/>
          </p:nvSpPr>
          <p:spPr bwMode="auto">
            <a:xfrm>
              <a:off x="1257300" y="6388100"/>
              <a:ext cx="38100" cy="36513"/>
            </a:xfrm>
            <a:custGeom>
              <a:avLst/>
              <a:gdLst>
                <a:gd name="T0" fmla="*/ 24 w 24"/>
                <a:gd name="T1" fmla="*/ 11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1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1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5" name="Freeform 2104"/>
            <p:cNvSpPr>
              <a:spLocks/>
            </p:cNvSpPr>
            <p:nvPr/>
          </p:nvSpPr>
          <p:spPr bwMode="auto">
            <a:xfrm>
              <a:off x="1390650" y="64817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6" name="Freeform 2105"/>
            <p:cNvSpPr>
              <a:spLocks/>
            </p:cNvSpPr>
            <p:nvPr/>
          </p:nvSpPr>
          <p:spPr bwMode="auto">
            <a:xfrm>
              <a:off x="1524000" y="6494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7" name="Freeform 2106"/>
            <p:cNvSpPr>
              <a:spLocks/>
            </p:cNvSpPr>
            <p:nvPr/>
          </p:nvSpPr>
          <p:spPr bwMode="auto">
            <a:xfrm>
              <a:off x="1657350" y="66024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8" name="Freeform 2107"/>
            <p:cNvSpPr>
              <a:spLocks/>
            </p:cNvSpPr>
            <p:nvPr/>
          </p:nvSpPr>
          <p:spPr bwMode="auto">
            <a:xfrm>
              <a:off x="1790700" y="64309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79" name="Freeform 2108"/>
            <p:cNvSpPr>
              <a:spLocks/>
            </p:cNvSpPr>
            <p:nvPr/>
          </p:nvSpPr>
          <p:spPr bwMode="auto">
            <a:xfrm>
              <a:off x="1924050" y="65008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0" name="Freeform 2109"/>
            <p:cNvSpPr>
              <a:spLocks/>
            </p:cNvSpPr>
            <p:nvPr/>
          </p:nvSpPr>
          <p:spPr bwMode="auto">
            <a:xfrm>
              <a:off x="2057400" y="65008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1" name="Freeform 2110"/>
            <p:cNvSpPr>
              <a:spLocks/>
            </p:cNvSpPr>
            <p:nvPr/>
          </p:nvSpPr>
          <p:spPr bwMode="auto">
            <a:xfrm>
              <a:off x="2190750" y="65452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2" name="Freeform 2111"/>
            <p:cNvSpPr>
              <a:spLocks/>
            </p:cNvSpPr>
            <p:nvPr/>
          </p:nvSpPr>
          <p:spPr bwMode="auto">
            <a:xfrm>
              <a:off x="195262" y="58991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3" name="Freeform 2112"/>
            <p:cNvSpPr>
              <a:spLocks/>
            </p:cNvSpPr>
            <p:nvPr/>
          </p:nvSpPr>
          <p:spPr bwMode="auto">
            <a:xfrm>
              <a:off x="328612" y="6443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4" name="Freeform 2113"/>
            <p:cNvSpPr>
              <a:spLocks/>
            </p:cNvSpPr>
            <p:nvPr/>
          </p:nvSpPr>
          <p:spPr bwMode="auto">
            <a:xfrm>
              <a:off x="461962" y="6570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5" name="Freeform 2114"/>
            <p:cNvSpPr>
              <a:spLocks/>
            </p:cNvSpPr>
            <p:nvPr/>
          </p:nvSpPr>
          <p:spPr bwMode="auto">
            <a:xfrm>
              <a:off x="595312" y="70977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6" name="Freeform 2115"/>
            <p:cNvSpPr>
              <a:spLocks/>
            </p:cNvSpPr>
            <p:nvPr/>
          </p:nvSpPr>
          <p:spPr bwMode="auto">
            <a:xfrm>
              <a:off x="728662" y="59436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7" name="Freeform 2116"/>
            <p:cNvSpPr>
              <a:spLocks/>
            </p:cNvSpPr>
            <p:nvPr/>
          </p:nvSpPr>
          <p:spPr bwMode="auto">
            <a:xfrm>
              <a:off x="862012" y="64500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8" name="Freeform 2117"/>
            <p:cNvSpPr>
              <a:spLocks/>
            </p:cNvSpPr>
            <p:nvPr/>
          </p:nvSpPr>
          <p:spPr bwMode="auto">
            <a:xfrm>
              <a:off x="995362" y="65643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89" name="Freeform 2118"/>
            <p:cNvSpPr>
              <a:spLocks/>
            </p:cNvSpPr>
            <p:nvPr/>
          </p:nvSpPr>
          <p:spPr bwMode="auto">
            <a:xfrm>
              <a:off x="1128712" y="705326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0" name="Freeform 2119"/>
            <p:cNvSpPr>
              <a:spLocks/>
            </p:cNvSpPr>
            <p:nvPr/>
          </p:nvSpPr>
          <p:spPr bwMode="auto">
            <a:xfrm>
              <a:off x="1263650" y="6381750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1" name="Freeform 2120"/>
            <p:cNvSpPr>
              <a:spLocks/>
            </p:cNvSpPr>
            <p:nvPr/>
          </p:nvSpPr>
          <p:spPr bwMode="auto">
            <a:xfrm>
              <a:off x="1397000" y="64881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2" name="Freeform 2121"/>
            <p:cNvSpPr>
              <a:spLocks/>
            </p:cNvSpPr>
            <p:nvPr/>
          </p:nvSpPr>
          <p:spPr bwMode="auto">
            <a:xfrm>
              <a:off x="1530350" y="65135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3" name="Freeform 2122"/>
            <p:cNvSpPr>
              <a:spLocks/>
            </p:cNvSpPr>
            <p:nvPr/>
          </p:nvSpPr>
          <p:spPr bwMode="auto">
            <a:xfrm>
              <a:off x="1663700" y="66214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4" name="Freeform 2123"/>
            <p:cNvSpPr>
              <a:spLocks/>
            </p:cNvSpPr>
            <p:nvPr/>
          </p:nvSpPr>
          <p:spPr bwMode="auto">
            <a:xfrm>
              <a:off x="1797050" y="64373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5" name="Freeform 2124"/>
            <p:cNvSpPr>
              <a:spLocks/>
            </p:cNvSpPr>
            <p:nvPr/>
          </p:nvSpPr>
          <p:spPr bwMode="auto">
            <a:xfrm>
              <a:off x="1930400" y="64944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6" name="Freeform 2125"/>
            <p:cNvSpPr>
              <a:spLocks/>
            </p:cNvSpPr>
            <p:nvPr/>
          </p:nvSpPr>
          <p:spPr bwMode="auto">
            <a:xfrm>
              <a:off x="2063750" y="65071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7" name="Freeform 2126"/>
            <p:cNvSpPr>
              <a:spLocks/>
            </p:cNvSpPr>
            <p:nvPr/>
          </p:nvSpPr>
          <p:spPr bwMode="auto">
            <a:xfrm>
              <a:off x="2197100" y="65643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8" name="Line 2127"/>
            <p:cNvSpPr>
              <a:spLocks noChangeShapeType="1"/>
            </p:cNvSpPr>
            <p:nvPr/>
          </p:nvSpPr>
          <p:spPr bwMode="auto">
            <a:xfrm flipH="1">
              <a:off x="144462" y="717391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99" name="Line 2128"/>
            <p:cNvSpPr>
              <a:spLocks noChangeShapeType="1"/>
            </p:cNvSpPr>
            <p:nvPr/>
          </p:nvSpPr>
          <p:spPr bwMode="auto">
            <a:xfrm flipV="1">
              <a:off x="144462" y="585470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0" name="Line 2129"/>
            <p:cNvSpPr>
              <a:spLocks noChangeShapeType="1"/>
            </p:cNvSpPr>
            <p:nvPr/>
          </p:nvSpPr>
          <p:spPr bwMode="auto">
            <a:xfrm>
              <a:off x="144462" y="585470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1" name="Line 2130"/>
            <p:cNvSpPr>
              <a:spLocks noChangeShapeType="1"/>
            </p:cNvSpPr>
            <p:nvPr/>
          </p:nvSpPr>
          <p:spPr bwMode="auto">
            <a:xfrm>
              <a:off x="2279650" y="585470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2" name="Line 2131"/>
            <p:cNvSpPr>
              <a:spLocks noChangeShapeType="1"/>
            </p:cNvSpPr>
            <p:nvPr/>
          </p:nvSpPr>
          <p:spPr bwMode="auto">
            <a:xfrm flipV="1">
              <a:off x="21431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4" name="Line 2133"/>
            <p:cNvSpPr>
              <a:spLocks noChangeShapeType="1"/>
            </p:cNvSpPr>
            <p:nvPr/>
          </p:nvSpPr>
          <p:spPr bwMode="auto">
            <a:xfrm flipV="1">
              <a:off x="34766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6" name="Line 2135"/>
            <p:cNvSpPr>
              <a:spLocks noChangeShapeType="1"/>
            </p:cNvSpPr>
            <p:nvPr/>
          </p:nvSpPr>
          <p:spPr bwMode="auto">
            <a:xfrm flipV="1">
              <a:off x="48101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08" name="Line 2137"/>
            <p:cNvSpPr>
              <a:spLocks noChangeShapeType="1"/>
            </p:cNvSpPr>
            <p:nvPr/>
          </p:nvSpPr>
          <p:spPr bwMode="auto">
            <a:xfrm flipV="1">
              <a:off x="61436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0" name="Line 2139"/>
            <p:cNvSpPr>
              <a:spLocks noChangeShapeType="1"/>
            </p:cNvSpPr>
            <p:nvPr/>
          </p:nvSpPr>
          <p:spPr bwMode="auto">
            <a:xfrm flipV="1">
              <a:off x="74771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2" name="Line 2141"/>
            <p:cNvSpPr>
              <a:spLocks noChangeShapeType="1"/>
            </p:cNvSpPr>
            <p:nvPr/>
          </p:nvSpPr>
          <p:spPr bwMode="auto">
            <a:xfrm flipV="1">
              <a:off x="88106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4" name="Line 2143"/>
            <p:cNvSpPr>
              <a:spLocks noChangeShapeType="1"/>
            </p:cNvSpPr>
            <p:nvPr/>
          </p:nvSpPr>
          <p:spPr bwMode="auto">
            <a:xfrm flipV="1">
              <a:off x="1014412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6" name="Line 2145"/>
            <p:cNvSpPr>
              <a:spLocks noChangeShapeType="1"/>
            </p:cNvSpPr>
            <p:nvPr/>
          </p:nvSpPr>
          <p:spPr bwMode="auto">
            <a:xfrm flipV="1">
              <a:off x="11493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18" name="Line 2147"/>
            <p:cNvSpPr>
              <a:spLocks noChangeShapeType="1"/>
            </p:cNvSpPr>
            <p:nvPr/>
          </p:nvSpPr>
          <p:spPr bwMode="auto">
            <a:xfrm flipV="1">
              <a:off x="12827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0" name="Line 2149"/>
            <p:cNvSpPr>
              <a:spLocks noChangeShapeType="1"/>
            </p:cNvSpPr>
            <p:nvPr/>
          </p:nvSpPr>
          <p:spPr bwMode="auto">
            <a:xfrm flipV="1">
              <a:off x="14160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2" name="Line 2151"/>
            <p:cNvSpPr>
              <a:spLocks noChangeShapeType="1"/>
            </p:cNvSpPr>
            <p:nvPr/>
          </p:nvSpPr>
          <p:spPr bwMode="auto">
            <a:xfrm flipV="1">
              <a:off x="15430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4" name="Line 2153"/>
            <p:cNvSpPr>
              <a:spLocks noChangeShapeType="1"/>
            </p:cNvSpPr>
            <p:nvPr/>
          </p:nvSpPr>
          <p:spPr bwMode="auto">
            <a:xfrm flipV="1">
              <a:off x="16764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6" name="Line 2155"/>
            <p:cNvSpPr>
              <a:spLocks noChangeShapeType="1"/>
            </p:cNvSpPr>
            <p:nvPr/>
          </p:nvSpPr>
          <p:spPr bwMode="auto">
            <a:xfrm flipV="1">
              <a:off x="18097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28" name="Line 2157"/>
            <p:cNvSpPr>
              <a:spLocks noChangeShapeType="1"/>
            </p:cNvSpPr>
            <p:nvPr/>
          </p:nvSpPr>
          <p:spPr bwMode="auto">
            <a:xfrm flipV="1">
              <a:off x="19431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0" name="Line 2159"/>
            <p:cNvSpPr>
              <a:spLocks noChangeShapeType="1"/>
            </p:cNvSpPr>
            <p:nvPr/>
          </p:nvSpPr>
          <p:spPr bwMode="auto">
            <a:xfrm flipV="1">
              <a:off x="20764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2" name="Line 2161"/>
            <p:cNvSpPr>
              <a:spLocks noChangeShapeType="1"/>
            </p:cNvSpPr>
            <p:nvPr/>
          </p:nvSpPr>
          <p:spPr bwMode="auto">
            <a:xfrm flipV="1">
              <a:off x="22098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4" name="Line 2163"/>
            <p:cNvSpPr>
              <a:spLocks noChangeShapeType="1"/>
            </p:cNvSpPr>
            <p:nvPr/>
          </p:nvSpPr>
          <p:spPr bwMode="auto">
            <a:xfrm>
              <a:off x="144462" y="71739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5" name="Line 2164"/>
            <p:cNvSpPr>
              <a:spLocks noChangeShapeType="1"/>
            </p:cNvSpPr>
            <p:nvPr/>
          </p:nvSpPr>
          <p:spPr bwMode="auto">
            <a:xfrm>
              <a:off x="144462" y="7110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6" name="Rectangle 2165"/>
            <p:cNvSpPr>
              <a:spLocks noChangeArrowheads="1"/>
            </p:cNvSpPr>
            <p:nvPr/>
          </p:nvSpPr>
          <p:spPr bwMode="auto">
            <a:xfrm>
              <a:off x="-8238" y="705901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7" name="Rectangle 2166"/>
            <p:cNvSpPr>
              <a:spLocks noChangeArrowheads="1"/>
            </p:cNvSpPr>
            <p:nvPr/>
          </p:nvSpPr>
          <p:spPr bwMode="auto">
            <a:xfrm>
              <a:off x="36212" y="705901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8" name="Line 2167"/>
            <p:cNvSpPr>
              <a:spLocks noChangeShapeType="1"/>
            </p:cNvSpPr>
            <p:nvPr/>
          </p:nvSpPr>
          <p:spPr bwMode="auto">
            <a:xfrm>
              <a:off x="144462" y="7053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39" name="Line 2168"/>
            <p:cNvSpPr>
              <a:spLocks noChangeShapeType="1"/>
            </p:cNvSpPr>
            <p:nvPr/>
          </p:nvSpPr>
          <p:spPr bwMode="auto">
            <a:xfrm>
              <a:off x="144462" y="6989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0" name="Line 2169"/>
            <p:cNvSpPr>
              <a:spLocks noChangeShapeType="1"/>
            </p:cNvSpPr>
            <p:nvPr/>
          </p:nvSpPr>
          <p:spPr bwMode="auto">
            <a:xfrm>
              <a:off x="144462" y="6932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1" name="Line 2170"/>
            <p:cNvSpPr>
              <a:spLocks noChangeShapeType="1"/>
            </p:cNvSpPr>
            <p:nvPr/>
          </p:nvSpPr>
          <p:spPr bwMode="auto">
            <a:xfrm>
              <a:off x="144462" y="6869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2" name="Line 2171"/>
            <p:cNvSpPr>
              <a:spLocks noChangeShapeType="1"/>
            </p:cNvSpPr>
            <p:nvPr/>
          </p:nvSpPr>
          <p:spPr bwMode="auto">
            <a:xfrm>
              <a:off x="144462" y="6811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3" name="Rectangle 2172"/>
            <p:cNvSpPr>
              <a:spLocks noChangeArrowheads="1"/>
            </p:cNvSpPr>
            <p:nvPr/>
          </p:nvSpPr>
          <p:spPr bwMode="auto">
            <a:xfrm>
              <a:off x="-8238" y="675421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4" name="Rectangle 2173"/>
            <p:cNvSpPr>
              <a:spLocks noChangeArrowheads="1"/>
            </p:cNvSpPr>
            <p:nvPr/>
          </p:nvSpPr>
          <p:spPr bwMode="auto">
            <a:xfrm>
              <a:off x="36212" y="675421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5" name="Line 2174"/>
            <p:cNvSpPr>
              <a:spLocks noChangeShapeType="1"/>
            </p:cNvSpPr>
            <p:nvPr/>
          </p:nvSpPr>
          <p:spPr bwMode="auto">
            <a:xfrm>
              <a:off x="144462" y="67548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6" name="Line 2175"/>
            <p:cNvSpPr>
              <a:spLocks noChangeShapeType="1"/>
            </p:cNvSpPr>
            <p:nvPr/>
          </p:nvSpPr>
          <p:spPr bwMode="auto">
            <a:xfrm>
              <a:off x="144462" y="6691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7" name="Line 2176"/>
            <p:cNvSpPr>
              <a:spLocks noChangeShapeType="1"/>
            </p:cNvSpPr>
            <p:nvPr/>
          </p:nvSpPr>
          <p:spPr bwMode="auto">
            <a:xfrm>
              <a:off x="144462" y="6634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8" name="Line 2177"/>
            <p:cNvSpPr>
              <a:spLocks noChangeShapeType="1"/>
            </p:cNvSpPr>
            <p:nvPr/>
          </p:nvSpPr>
          <p:spPr bwMode="auto">
            <a:xfrm>
              <a:off x="144462" y="6570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49" name="Line 2178"/>
            <p:cNvSpPr>
              <a:spLocks noChangeShapeType="1"/>
            </p:cNvSpPr>
            <p:nvPr/>
          </p:nvSpPr>
          <p:spPr bwMode="auto">
            <a:xfrm>
              <a:off x="144462" y="6513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0" name="Rectangle 2179"/>
            <p:cNvSpPr>
              <a:spLocks noChangeArrowheads="1"/>
            </p:cNvSpPr>
            <p:nvPr/>
          </p:nvSpPr>
          <p:spPr bwMode="auto">
            <a:xfrm>
              <a:off x="36212" y="645576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1" name="Line 2180"/>
            <p:cNvSpPr>
              <a:spLocks noChangeShapeType="1"/>
            </p:cNvSpPr>
            <p:nvPr/>
          </p:nvSpPr>
          <p:spPr bwMode="auto">
            <a:xfrm>
              <a:off x="144462" y="6450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2" name="Line 2181"/>
            <p:cNvSpPr>
              <a:spLocks noChangeShapeType="1"/>
            </p:cNvSpPr>
            <p:nvPr/>
          </p:nvSpPr>
          <p:spPr bwMode="auto">
            <a:xfrm>
              <a:off x="144462" y="6394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3" name="Line 2182"/>
            <p:cNvSpPr>
              <a:spLocks noChangeShapeType="1"/>
            </p:cNvSpPr>
            <p:nvPr/>
          </p:nvSpPr>
          <p:spPr bwMode="auto">
            <a:xfrm>
              <a:off x="144462" y="6337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4" name="Line 2183"/>
            <p:cNvSpPr>
              <a:spLocks noChangeShapeType="1"/>
            </p:cNvSpPr>
            <p:nvPr/>
          </p:nvSpPr>
          <p:spPr bwMode="auto">
            <a:xfrm>
              <a:off x="144462" y="6273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5" name="Line 2184"/>
            <p:cNvSpPr>
              <a:spLocks noChangeShapeType="1"/>
            </p:cNvSpPr>
            <p:nvPr/>
          </p:nvSpPr>
          <p:spPr bwMode="auto">
            <a:xfrm>
              <a:off x="144462" y="62166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6" name="Rectangle 2185"/>
            <p:cNvSpPr>
              <a:spLocks noChangeArrowheads="1"/>
            </p:cNvSpPr>
            <p:nvPr/>
          </p:nvSpPr>
          <p:spPr bwMode="auto">
            <a:xfrm>
              <a:off x="36212" y="615890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7" name="Line 2186"/>
            <p:cNvSpPr>
              <a:spLocks noChangeShapeType="1"/>
            </p:cNvSpPr>
            <p:nvPr/>
          </p:nvSpPr>
          <p:spPr bwMode="auto">
            <a:xfrm>
              <a:off x="144462" y="6153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8" name="Line 2187"/>
            <p:cNvSpPr>
              <a:spLocks noChangeShapeType="1"/>
            </p:cNvSpPr>
            <p:nvPr/>
          </p:nvSpPr>
          <p:spPr bwMode="auto">
            <a:xfrm>
              <a:off x="144462" y="609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59" name="Line 2188"/>
            <p:cNvSpPr>
              <a:spLocks noChangeShapeType="1"/>
            </p:cNvSpPr>
            <p:nvPr/>
          </p:nvSpPr>
          <p:spPr bwMode="auto">
            <a:xfrm>
              <a:off x="144462" y="603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0" name="Line 2189"/>
            <p:cNvSpPr>
              <a:spLocks noChangeShapeType="1"/>
            </p:cNvSpPr>
            <p:nvPr/>
          </p:nvSpPr>
          <p:spPr bwMode="auto">
            <a:xfrm>
              <a:off x="144462" y="597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1" name="Line 2190"/>
            <p:cNvSpPr>
              <a:spLocks noChangeShapeType="1"/>
            </p:cNvSpPr>
            <p:nvPr/>
          </p:nvSpPr>
          <p:spPr bwMode="auto">
            <a:xfrm>
              <a:off x="144462" y="59118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2" name="Rectangle 2191"/>
            <p:cNvSpPr>
              <a:spLocks noChangeArrowheads="1"/>
            </p:cNvSpPr>
            <p:nvPr/>
          </p:nvSpPr>
          <p:spPr bwMode="auto">
            <a:xfrm>
              <a:off x="36212" y="586045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3" name="Line 2192"/>
            <p:cNvSpPr>
              <a:spLocks noChangeShapeType="1"/>
            </p:cNvSpPr>
            <p:nvPr/>
          </p:nvSpPr>
          <p:spPr bwMode="auto">
            <a:xfrm>
              <a:off x="144462" y="5854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4" name="Line 2193"/>
            <p:cNvSpPr>
              <a:spLocks noChangeShapeType="1"/>
            </p:cNvSpPr>
            <p:nvPr/>
          </p:nvSpPr>
          <p:spPr bwMode="auto">
            <a:xfrm>
              <a:off x="21431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6" name="Line 2195"/>
            <p:cNvSpPr>
              <a:spLocks noChangeShapeType="1"/>
            </p:cNvSpPr>
            <p:nvPr/>
          </p:nvSpPr>
          <p:spPr bwMode="auto">
            <a:xfrm>
              <a:off x="34766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68" name="Line 2197"/>
            <p:cNvSpPr>
              <a:spLocks noChangeShapeType="1"/>
            </p:cNvSpPr>
            <p:nvPr/>
          </p:nvSpPr>
          <p:spPr bwMode="auto">
            <a:xfrm>
              <a:off x="48101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0" name="Line 2199"/>
            <p:cNvSpPr>
              <a:spLocks noChangeShapeType="1"/>
            </p:cNvSpPr>
            <p:nvPr/>
          </p:nvSpPr>
          <p:spPr bwMode="auto">
            <a:xfrm>
              <a:off x="61436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2" name="Line 2201"/>
            <p:cNvSpPr>
              <a:spLocks noChangeShapeType="1"/>
            </p:cNvSpPr>
            <p:nvPr/>
          </p:nvSpPr>
          <p:spPr bwMode="auto">
            <a:xfrm>
              <a:off x="74771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4" name="Line 2203"/>
            <p:cNvSpPr>
              <a:spLocks noChangeShapeType="1"/>
            </p:cNvSpPr>
            <p:nvPr/>
          </p:nvSpPr>
          <p:spPr bwMode="auto">
            <a:xfrm>
              <a:off x="88106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6" name="Line 2205"/>
            <p:cNvSpPr>
              <a:spLocks noChangeShapeType="1"/>
            </p:cNvSpPr>
            <p:nvPr/>
          </p:nvSpPr>
          <p:spPr bwMode="auto">
            <a:xfrm>
              <a:off x="1014412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78" name="Line 2207"/>
            <p:cNvSpPr>
              <a:spLocks noChangeShapeType="1"/>
            </p:cNvSpPr>
            <p:nvPr/>
          </p:nvSpPr>
          <p:spPr bwMode="auto">
            <a:xfrm>
              <a:off x="11493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0" name="Line 2209"/>
            <p:cNvSpPr>
              <a:spLocks noChangeShapeType="1"/>
            </p:cNvSpPr>
            <p:nvPr/>
          </p:nvSpPr>
          <p:spPr bwMode="auto">
            <a:xfrm>
              <a:off x="12827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2" name="Line 2211"/>
            <p:cNvSpPr>
              <a:spLocks noChangeShapeType="1"/>
            </p:cNvSpPr>
            <p:nvPr/>
          </p:nvSpPr>
          <p:spPr bwMode="auto">
            <a:xfrm>
              <a:off x="14160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4" name="Line 2213"/>
            <p:cNvSpPr>
              <a:spLocks noChangeShapeType="1"/>
            </p:cNvSpPr>
            <p:nvPr/>
          </p:nvSpPr>
          <p:spPr bwMode="auto">
            <a:xfrm>
              <a:off x="15430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6" name="Line 2215"/>
            <p:cNvSpPr>
              <a:spLocks noChangeShapeType="1"/>
            </p:cNvSpPr>
            <p:nvPr/>
          </p:nvSpPr>
          <p:spPr bwMode="auto">
            <a:xfrm>
              <a:off x="16764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88" name="Line 2217"/>
            <p:cNvSpPr>
              <a:spLocks noChangeShapeType="1"/>
            </p:cNvSpPr>
            <p:nvPr/>
          </p:nvSpPr>
          <p:spPr bwMode="auto">
            <a:xfrm>
              <a:off x="18097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0" name="Line 2219"/>
            <p:cNvSpPr>
              <a:spLocks noChangeShapeType="1"/>
            </p:cNvSpPr>
            <p:nvPr/>
          </p:nvSpPr>
          <p:spPr bwMode="auto">
            <a:xfrm>
              <a:off x="19431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2" name="Line 2221"/>
            <p:cNvSpPr>
              <a:spLocks noChangeShapeType="1"/>
            </p:cNvSpPr>
            <p:nvPr/>
          </p:nvSpPr>
          <p:spPr bwMode="auto">
            <a:xfrm>
              <a:off x="20764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4" name="Line 2223"/>
            <p:cNvSpPr>
              <a:spLocks noChangeShapeType="1"/>
            </p:cNvSpPr>
            <p:nvPr/>
          </p:nvSpPr>
          <p:spPr bwMode="auto">
            <a:xfrm>
              <a:off x="22098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7" name="Line 2226"/>
            <p:cNvSpPr>
              <a:spLocks noChangeShapeType="1"/>
            </p:cNvSpPr>
            <p:nvPr/>
          </p:nvSpPr>
          <p:spPr bwMode="auto">
            <a:xfrm flipH="1">
              <a:off x="2254250" y="7110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8" name="Line 2227"/>
            <p:cNvSpPr>
              <a:spLocks noChangeShapeType="1"/>
            </p:cNvSpPr>
            <p:nvPr/>
          </p:nvSpPr>
          <p:spPr bwMode="auto">
            <a:xfrm flipH="1">
              <a:off x="2266950" y="7053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99" name="Line 2228"/>
            <p:cNvSpPr>
              <a:spLocks noChangeShapeType="1"/>
            </p:cNvSpPr>
            <p:nvPr/>
          </p:nvSpPr>
          <p:spPr bwMode="auto">
            <a:xfrm flipH="1">
              <a:off x="2266950" y="6989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0" name="Line 2229"/>
            <p:cNvSpPr>
              <a:spLocks noChangeShapeType="1"/>
            </p:cNvSpPr>
            <p:nvPr/>
          </p:nvSpPr>
          <p:spPr bwMode="auto">
            <a:xfrm flipH="1">
              <a:off x="2266950" y="6932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1" name="Line 2230"/>
            <p:cNvSpPr>
              <a:spLocks noChangeShapeType="1"/>
            </p:cNvSpPr>
            <p:nvPr/>
          </p:nvSpPr>
          <p:spPr bwMode="auto">
            <a:xfrm flipH="1">
              <a:off x="2266950" y="6869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2" name="Line 2231"/>
            <p:cNvSpPr>
              <a:spLocks noChangeShapeType="1"/>
            </p:cNvSpPr>
            <p:nvPr/>
          </p:nvSpPr>
          <p:spPr bwMode="auto">
            <a:xfrm flipH="1">
              <a:off x="2254250" y="6811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3" name="Line 2232"/>
            <p:cNvSpPr>
              <a:spLocks noChangeShapeType="1"/>
            </p:cNvSpPr>
            <p:nvPr/>
          </p:nvSpPr>
          <p:spPr bwMode="auto">
            <a:xfrm flipH="1">
              <a:off x="2266950" y="67548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4" name="Line 2233"/>
            <p:cNvSpPr>
              <a:spLocks noChangeShapeType="1"/>
            </p:cNvSpPr>
            <p:nvPr/>
          </p:nvSpPr>
          <p:spPr bwMode="auto">
            <a:xfrm flipH="1">
              <a:off x="2266950" y="6691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5" name="Line 2234"/>
            <p:cNvSpPr>
              <a:spLocks noChangeShapeType="1"/>
            </p:cNvSpPr>
            <p:nvPr/>
          </p:nvSpPr>
          <p:spPr bwMode="auto">
            <a:xfrm flipH="1">
              <a:off x="2266950" y="6634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6" name="Line 2235"/>
            <p:cNvSpPr>
              <a:spLocks noChangeShapeType="1"/>
            </p:cNvSpPr>
            <p:nvPr/>
          </p:nvSpPr>
          <p:spPr bwMode="auto">
            <a:xfrm flipH="1">
              <a:off x="2266950" y="6570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7" name="Line 2236"/>
            <p:cNvSpPr>
              <a:spLocks noChangeShapeType="1"/>
            </p:cNvSpPr>
            <p:nvPr/>
          </p:nvSpPr>
          <p:spPr bwMode="auto">
            <a:xfrm flipH="1">
              <a:off x="2254250" y="6513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8" name="Line 2237"/>
            <p:cNvSpPr>
              <a:spLocks noChangeShapeType="1"/>
            </p:cNvSpPr>
            <p:nvPr/>
          </p:nvSpPr>
          <p:spPr bwMode="auto">
            <a:xfrm flipH="1">
              <a:off x="2266950" y="6450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09" name="Line 2238"/>
            <p:cNvSpPr>
              <a:spLocks noChangeShapeType="1"/>
            </p:cNvSpPr>
            <p:nvPr/>
          </p:nvSpPr>
          <p:spPr bwMode="auto">
            <a:xfrm flipH="1">
              <a:off x="2266950" y="6394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0" name="Line 2239"/>
            <p:cNvSpPr>
              <a:spLocks noChangeShapeType="1"/>
            </p:cNvSpPr>
            <p:nvPr/>
          </p:nvSpPr>
          <p:spPr bwMode="auto">
            <a:xfrm flipH="1">
              <a:off x="2266950" y="6337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1" name="Line 2240"/>
            <p:cNvSpPr>
              <a:spLocks noChangeShapeType="1"/>
            </p:cNvSpPr>
            <p:nvPr/>
          </p:nvSpPr>
          <p:spPr bwMode="auto">
            <a:xfrm flipH="1">
              <a:off x="2266950" y="6273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2" name="Line 2241"/>
            <p:cNvSpPr>
              <a:spLocks noChangeShapeType="1"/>
            </p:cNvSpPr>
            <p:nvPr/>
          </p:nvSpPr>
          <p:spPr bwMode="auto">
            <a:xfrm flipH="1">
              <a:off x="2254250" y="62166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3" name="Line 2242"/>
            <p:cNvSpPr>
              <a:spLocks noChangeShapeType="1"/>
            </p:cNvSpPr>
            <p:nvPr/>
          </p:nvSpPr>
          <p:spPr bwMode="auto">
            <a:xfrm flipH="1">
              <a:off x="2266950" y="6153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4" name="Line 2243"/>
            <p:cNvSpPr>
              <a:spLocks noChangeShapeType="1"/>
            </p:cNvSpPr>
            <p:nvPr/>
          </p:nvSpPr>
          <p:spPr bwMode="auto">
            <a:xfrm flipH="1">
              <a:off x="2266950" y="609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5" name="Line 2244"/>
            <p:cNvSpPr>
              <a:spLocks noChangeShapeType="1"/>
            </p:cNvSpPr>
            <p:nvPr/>
          </p:nvSpPr>
          <p:spPr bwMode="auto">
            <a:xfrm flipH="1">
              <a:off x="2266950" y="603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6" name="Line 2245"/>
            <p:cNvSpPr>
              <a:spLocks noChangeShapeType="1"/>
            </p:cNvSpPr>
            <p:nvPr/>
          </p:nvSpPr>
          <p:spPr bwMode="auto">
            <a:xfrm flipH="1">
              <a:off x="2266950" y="597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7" name="Line 2246"/>
            <p:cNvSpPr>
              <a:spLocks noChangeShapeType="1"/>
            </p:cNvSpPr>
            <p:nvPr/>
          </p:nvSpPr>
          <p:spPr bwMode="auto">
            <a:xfrm flipH="1">
              <a:off x="2254250" y="59118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19" name="Line 2248"/>
            <p:cNvSpPr>
              <a:spLocks noChangeShapeType="1"/>
            </p:cNvSpPr>
            <p:nvPr/>
          </p:nvSpPr>
          <p:spPr bwMode="auto">
            <a:xfrm>
              <a:off x="144462" y="651351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409" name="Groupe 4408"/>
          <p:cNvGrpSpPr/>
          <p:nvPr/>
        </p:nvGrpSpPr>
        <p:grpSpPr>
          <a:xfrm>
            <a:off x="2339198" y="4457688"/>
            <a:ext cx="2135188" cy="1319213"/>
            <a:chOff x="2514600" y="5854700"/>
            <a:chExt cx="2135188" cy="1319213"/>
          </a:xfrm>
        </p:grpSpPr>
        <p:graphicFrame>
          <p:nvGraphicFramePr>
            <p:cNvPr id="313" name="Objet 3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600117"/>
                </p:ext>
              </p:extLst>
            </p:nvPr>
          </p:nvGraphicFramePr>
          <p:xfrm>
            <a:off x="2962275" y="6764338"/>
            <a:ext cx="13716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" name="Equation" r:id="rId21" imgW="1371600" imgH="253800" progId="Equation.DSMT4">
                    <p:embed/>
                  </p:oleObj>
                </mc:Choice>
                <mc:Fallback>
                  <p:oleObj name="Equation" r:id="rId21" imgW="1371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275" y="6764338"/>
                          <a:ext cx="13716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35" name="Freeform 2264"/>
            <p:cNvSpPr>
              <a:spLocks/>
            </p:cNvSpPr>
            <p:nvPr/>
          </p:nvSpPr>
          <p:spPr bwMode="auto">
            <a:xfrm>
              <a:off x="2559050" y="58928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36" name="Freeform 2265"/>
            <p:cNvSpPr>
              <a:spLocks/>
            </p:cNvSpPr>
            <p:nvPr/>
          </p:nvSpPr>
          <p:spPr bwMode="auto">
            <a:xfrm>
              <a:off x="2692400" y="59245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37" name="Freeform 2266"/>
            <p:cNvSpPr>
              <a:spLocks/>
            </p:cNvSpPr>
            <p:nvPr/>
          </p:nvSpPr>
          <p:spPr bwMode="auto">
            <a:xfrm>
              <a:off x="2825750" y="6400800"/>
              <a:ext cx="38100" cy="36513"/>
            </a:xfrm>
            <a:custGeom>
              <a:avLst/>
              <a:gdLst>
                <a:gd name="T0" fmla="*/ 24 w 24"/>
                <a:gd name="T1" fmla="*/ 11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1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1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38" name="Freeform 2267"/>
            <p:cNvSpPr>
              <a:spLocks/>
            </p:cNvSpPr>
            <p:nvPr/>
          </p:nvSpPr>
          <p:spPr bwMode="auto">
            <a:xfrm>
              <a:off x="2959100" y="64500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39" name="Freeform 2268"/>
            <p:cNvSpPr>
              <a:spLocks/>
            </p:cNvSpPr>
            <p:nvPr/>
          </p:nvSpPr>
          <p:spPr bwMode="auto">
            <a:xfrm>
              <a:off x="3092450" y="59436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0" name="Freeform 2269"/>
            <p:cNvSpPr>
              <a:spLocks/>
            </p:cNvSpPr>
            <p:nvPr/>
          </p:nvSpPr>
          <p:spPr bwMode="auto">
            <a:xfrm>
              <a:off x="3225800" y="59563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1" name="Freeform 2270"/>
            <p:cNvSpPr>
              <a:spLocks/>
            </p:cNvSpPr>
            <p:nvPr/>
          </p:nvSpPr>
          <p:spPr bwMode="auto">
            <a:xfrm>
              <a:off x="3359150" y="64309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2" name="Freeform 2271"/>
            <p:cNvSpPr>
              <a:spLocks/>
            </p:cNvSpPr>
            <p:nvPr/>
          </p:nvSpPr>
          <p:spPr bwMode="auto">
            <a:xfrm>
              <a:off x="3492500" y="645636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3" name="Freeform 2272"/>
            <p:cNvSpPr>
              <a:spLocks/>
            </p:cNvSpPr>
            <p:nvPr/>
          </p:nvSpPr>
          <p:spPr bwMode="auto">
            <a:xfrm>
              <a:off x="3627438" y="63627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4" name="Freeform 2273"/>
            <p:cNvSpPr>
              <a:spLocks/>
            </p:cNvSpPr>
            <p:nvPr/>
          </p:nvSpPr>
          <p:spPr bwMode="auto">
            <a:xfrm>
              <a:off x="3760788" y="63690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5" name="Freeform 2274"/>
            <p:cNvSpPr>
              <a:spLocks/>
            </p:cNvSpPr>
            <p:nvPr/>
          </p:nvSpPr>
          <p:spPr bwMode="auto">
            <a:xfrm>
              <a:off x="3894138" y="6469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6" name="Freeform 2275"/>
            <p:cNvSpPr>
              <a:spLocks/>
            </p:cNvSpPr>
            <p:nvPr/>
          </p:nvSpPr>
          <p:spPr bwMode="auto">
            <a:xfrm>
              <a:off x="4027488" y="6494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7" name="Freeform 2276"/>
            <p:cNvSpPr>
              <a:spLocks/>
            </p:cNvSpPr>
            <p:nvPr/>
          </p:nvSpPr>
          <p:spPr bwMode="auto">
            <a:xfrm>
              <a:off x="4160838" y="6424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8" name="Freeform 2277"/>
            <p:cNvSpPr>
              <a:spLocks/>
            </p:cNvSpPr>
            <p:nvPr/>
          </p:nvSpPr>
          <p:spPr bwMode="auto">
            <a:xfrm>
              <a:off x="4294188" y="6424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49" name="Freeform 2278"/>
            <p:cNvSpPr>
              <a:spLocks/>
            </p:cNvSpPr>
            <p:nvPr/>
          </p:nvSpPr>
          <p:spPr bwMode="auto">
            <a:xfrm>
              <a:off x="4427538" y="6488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0" name="Freeform 2279"/>
            <p:cNvSpPr>
              <a:spLocks/>
            </p:cNvSpPr>
            <p:nvPr/>
          </p:nvSpPr>
          <p:spPr bwMode="auto">
            <a:xfrm>
              <a:off x="4560888" y="6488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1" name="Freeform 2280"/>
            <p:cNvSpPr>
              <a:spLocks/>
            </p:cNvSpPr>
            <p:nvPr/>
          </p:nvSpPr>
          <p:spPr bwMode="auto">
            <a:xfrm>
              <a:off x="2565400" y="58991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2" name="Freeform 2281"/>
            <p:cNvSpPr>
              <a:spLocks/>
            </p:cNvSpPr>
            <p:nvPr/>
          </p:nvSpPr>
          <p:spPr bwMode="auto">
            <a:xfrm>
              <a:off x="2698750" y="5918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3" name="Freeform 2282"/>
            <p:cNvSpPr>
              <a:spLocks/>
            </p:cNvSpPr>
            <p:nvPr/>
          </p:nvSpPr>
          <p:spPr bwMode="auto">
            <a:xfrm>
              <a:off x="2832100" y="6413500"/>
              <a:ext cx="31750" cy="30163"/>
            </a:xfrm>
            <a:custGeom>
              <a:avLst/>
              <a:gdLst>
                <a:gd name="T0" fmla="*/ 20 w 20"/>
                <a:gd name="T1" fmla="*/ 7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7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7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4" name="Freeform 2283"/>
            <p:cNvSpPr>
              <a:spLocks/>
            </p:cNvSpPr>
            <p:nvPr/>
          </p:nvSpPr>
          <p:spPr bwMode="auto">
            <a:xfrm>
              <a:off x="2965450" y="64690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5" name="Freeform 2284"/>
            <p:cNvSpPr>
              <a:spLocks/>
            </p:cNvSpPr>
            <p:nvPr/>
          </p:nvSpPr>
          <p:spPr bwMode="auto">
            <a:xfrm>
              <a:off x="3098800" y="59436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6" name="Freeform 2285"/>
            <p:cNvSpPr>
              <a:spLocks/>
            </p:cNvSpPr>
            <p:nvPr/>
          </p:nvSpPr>
          <p:spPr bwMode="auto">
            <a:xfrm>
              <a:off x="3232150" y="59563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7" name="Freeform 2286"/>
            <p:cNvSpPr>
              <a:spLocks/>
            </p:cNvSpPr>
            <p:nvPr/>
          </p:nvSpPr>
          <p:spPr bwMode="auto">
            <a:xfrm>
              <a:off x="3365500" y="6418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8" name="Freeform 2287"/>
            <p:cNvSpPr>
              <a:spLocks/>
            </p:cNvSpPr>
            <p:nvPr/>
          </p:nvSpPr>
          <p:spPr bwMode="auto">
            <a:xfrm>
              <a:off x="3498850" y="646906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59" name="Freeform 2288"/>
            <p:cNvSpPr>
              <a:spLocks/>
            </p:cNvSpPr>
            <p:nvPr/>
          </p:nvSpPr>
          <p:spPr bwMode="auto">
            <a:xfrm>
              <a:off x="3633788" y="63817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0" name="Freeform 2289"/>
            <p:cNvSpPr>
              <a:spLocks/>
            </p:cNvSpPr>
            <p:nvPr/>
          </p:nvSpPr>
          <p:spPr bwMode="auto">
            <a:xfrm>
              <a:off x="3767138" y="63817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1" name="Freeform 2290"/>
            <p:cNvSpPr>
              <a:spLocks/>
            </p:cNvSpPr>
            <p:nvPr/>
          </p:nvSpPr>
          <p:spPr bwMode="auto">
            <a:xfrm>
              <a:off x="3900488" y="64817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2" name="Freeform 2291"/>
            <p:cNvSpPr>
              <a:spLocks/>
            </p:cNvSpPr>
            <p:nvPr/>
          </p:nvSpPr>
          <p:spPr bwMode="auto">
            <a:xfrm>
              <a:off x="4033838" y="64944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3" name="Freeform 2292"/>
            <p:cNvSpPr>
              <a:spLocks/>
            </p:cNvSpPr>
            <p:nvPr/>
          </p:nvSpPr>
          <p:spPr bwMode="auto">
            <a:xfrm>
              <a:off x="4167188" y="64373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4" name="Freeform 2293"/>
            <p:cNvSpPr>
              <a:spLocks/>
            </p:cNvSpPr>
            <p:nvPr/>
          </p:nvSpPr>
          <p:spPr bwMode="auto">
            <a:xfrm>
              <a:off x="4300538" y="64373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5" name="Freeform 2294"/>
            <p:cNvSpPr>
              <a:spLocks/>
            </p:cNvSpPr>
            <p:nvPr/>
          </p:nvSpPr>
          <p:spPr bwMode="auto">
            <a:xfrm>
              <a:off x="4433888" y="64881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6" name="Freeform 2295"/>
            <p:cNvSpPr>
              <a:spLocks/>
            </p:cNvSpPr>
            <p:nvPr/>
          </p:nvSpPr>
          <p:spPr bwMode="auto">
            <a:xfrm>
              <a:off x="4567238" y="64944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7" name="Line 2296"/>
            <p:cNvSpPr>
              <a:spLocks noChangeShapeType="1"/>
            </p:cNvSpPr>
            <p:nvPr/>
          </p:nvSpPr>
          <p:spPr bwMode="auto">
            <a:xfrm flipH="1">
              <a:off x="2514600" y="717391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8" name="Line 2297"/>
            <p:cNvSpPr>
              <a:spLocks noChangeShapeType="1"/>
            </p:cNvSpPr>
            <p:nvPr/>
          </p:nvSpPr>
          <p:spPr bwMode="auto">
            <a:xfrm flipV="1">
              <a:off x="2514600" y="585470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69" name="Line 2298"/>
            <p:cNvSpPr>
              <a:spLocks noChangeShapeType="1"/>
            </p:cNvSpPr>
            <p:nvPr/>
          </p:nvSpPr>
          <p:spPr bwMode="auto">
            <a:xfrm>
              <a:off x="2514600" y="585470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0" name="Line 2299"/>
            <p:cNvSpPr>
              <a:spLocks noChangeShapeType="1"/>
            </p:cNvSpPr>
            <p:nvPr/>
          </p:nvSpPr>
          <p:spPr bwMode="auto">
            <a:xfrm>
              <a:off x="4649788" y="585470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1" name="Line 2300"/>
            <p:cNvSpPr>
              <a:spLocks noChangeShapeType="1"/>
            </p:cNvSpPr>
            <p:nvPr/>
          </p:nvSpPr>
          <p:spPr bwMode="auto">
            <a:xfrm flipV="1">
              <a:off x="25844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3" name="Line 2302"/>
            <p:cNvSpPr>
              <a:spLocks noChangeShapeType="1"/>
            </p:cNvSpPr>
            <p:nvPr/>
          </p:nvSpPr>
          <p:spPr bwMode="auto">
            <a:xfrm flipV="1">
              <a:off x="27178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5" name="Line 2304"/>
            <p:cNvSpPr>
              <a:spLocks noChangeShapeType="1"/>
            </p:cNvSpPr>
            <p:nvPr/>
          </p:nvSpPr>
          <p:spPr bwMode="auto">
            <a:xfrm flipV="1">
              <a:off x="28511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7" name="Line 2306"/>
            <p:cNvSpPr>
              <a:spLocks noChangeShapeType="1"/>
            </p:cNvSpPr>
            <p:nvPr/>
          </p:nvSpPr>
          <p:spPr bwMode="auto">
            <a:xfrm flipV="1">
              <a:off x="29845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79" name="Line 2308"/>
            <p:cNvSpPr>
              <a:spLocks noChangeShapeType="1"/>
            </p:cNvSpPr>
            <p:nvPr/>
          </p:nvSpPr>
          <p:spPr bwMode="auto">
            <a:xfrm flipV="1">
              <a:off x="31178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1" name="Line 2310"/>
            <p:cNvSpPr>
              <a:spLocks noChangeShapeType="1"/>
            </p:cNvSpPr>
            <p:nvPr/>
          </p:nvSpPr>
          <p:spPr bwMode="auto">
            <a:xfrm flipV="1">
              <a:off x="325120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3" name="Line 2312"/>
            <p:cNvSpPr>
              <a:spLocks noChangeShapeType="1"/>
            </p:cNvSpPr>
            <p:nvPr/>
          </p:nvSpPr>
          <p:spPr bwMode="auto">
            <a:xfrm flipV="1">
              <a:off x="3384550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5" name="Line 2314"/>
            <p:cNvSpPr>
              <a:spLocks noChangeShapeType="1"/>
            </p:cNvSpPr>
            <p:nvPr/>
          </p:nvSpPr>
          <p:spPr bwMode="auto">
            <a:xfrm flipV="1">
              <a:off x="351948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7" name="Line 2316"/>
            <p:cNvSpPr>
              <a:spLocks noChangeShapeType="1"/>
            </p:cNvSpPr>
            <p:nvPr/>
          </p:nvSpPr>
          <p:spPr bwMode="auto">
            <a:xfrm flipV="1">
              <a:off x="365283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89" name="Line 2318"/>
            <p:cNvSpPr>
              <a:spLocks noChangeShapeType="1"/>
            </p:cNvSpPr>
            <p:nvPr/>
          </p:nvSpPr>
          <p:spPr bwMode="auto">
            <a:xfrm flipV="1">
              <a:off x="378618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1" name="Line 2320"/>
            <p:cNvSpPr>
              <a:spLocks noChangeShapeType="1"/>
            </p:cNvSpPr>
            <p:nvPr/>
          </p:nvSpPr>
          <p:spPr bwMode="auto">
            <a:xfrm flipV="1">
              <a:off x="391318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3" name="Line 2322"/>
            <p:cNvSpPr>
              <a:spLocks noChangeShapeType="1"/>
            </p:cNvSpPr>
            <p:nvPr/>
          </p:nvSpPr>
          <p:spPr bwMode="auto">
            <a:xfrm flipV="1">
              <a:off x="404653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5" name="Line 2324"/>
            <p:cNvSpPr>
              <a:spLocks noChangeShapeType="1"/>
            </p:cNvSpPr>
            <p:nvPr/>
          </p:nvSpPr>
          <p:spPr bwMode="auto">
            <a:xfrm flipV="1">
              <a:off x="417988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7" name="Line 2326"/>
            <p:cNvSpPr>
              <a:spLocks noChangeShapeType="1"/>
            </p:cNvSpPr>
            <p:nvPr/>
          </p:nvSpPr>
          <p:spPr bwMode="auto">
            <a:xfrm flipV="1">
              <a:off x="431323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99" name="Line 2328"/>
            <p:cNvSpPr>
              <a:spLocks noChangeShapeType="1"/>
            </p:cNvSpPr>
            <p:nvPr/>
          </p:nvSpPr>
          <p:spPr bwMode="auto">
            <a:xfrm flipV="1">
              <a:off x="444658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1" name="Line 2330"/>
            <p:cNvSpPr>
              <a:spLocks noChangeShapeType="1"/>
            </p:cNvSpPr>
            <p:nvPr/>
          </p:nvSpPr>
          <p:spPr bwMode="auto">
            <a:xfrm flipV="1">
              <a:off x="4579938" y="714851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4" name="Line 2333"/>
            <p:cNvSpPr>
              <a:spLocks noChangeShapeType="1"/>
            </p:cNvSpPr>
            <p:nvPr/>
          </p:nvSpPr>
          <p:spPr bwMode="auto">
            <a:xfrm>
              <a:off x="2514600" y="7110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7" name="Line 2336"/>
            <p:cNvSpPr>
              <a:spLocks noChangeShapeType="1"/>
            </p:cNvSpPr>
            <p:nvPr/>
          </p:nvSpPr>
          <p:spPr bwMode="auto">
            <a:xfrm>
              <a:off x="2514600" y="7053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8" name="Line 2337"/>
            <p:cNvSpPr>
              <a:spLocks noChangeShapeType="1"/>
            </p:cNvSpPr>
            <p:nvPr/>
          </p:nvSpPr>
          <p:spPr bwMode="auto">
            <a:xfrm>
              <a:off x="2514600" y="6989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09" name="Line 2338"/>
            <p:cNvSpPr>
              <a:spLocks noChangeShapeType="1"/>
            </p:cNvSpPr>
            <p:nvPr/>
          </p:nvSpPr>
          <p:spPr bwMode="auto">
            <a:xfrm>
              <a:off x="2514600" y="6932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0" name="Line 2339"/>
            <p:cNvSpPr>
              <a:spLocks noChangeShapeType="1"/>
            </p:cNvSpPr>
            <p:nvPr/>
          </p:nvSpPr>
          <p:spPr bwMode="auto">
            <a:xfrm>
              <a:off x="2514600" y="6869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1" name="Line 2340"/>
            <p:cNvSpPr>
              <a:spLocks noChangeShapeType="1"/>
            </p:cNvSpPr>
            <p:nvPr/>
          </p:nvSpPr>
          <p:spPr bwMode="auto">
            <a:xfrm>
              <a:off x="2514600" y="6811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4" name="Line 2343"/>
            <p:cNvSpPr>
              <a:spLocks noChangeShapeType="1"/>
            </p:cNvSpPr>
            <p:nvPr/>
          </p:nvSpPr>
          <p:spPr bwMode="auto">
            <a:xfrm>
              <a:off x="2514600" y="67548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5" name="Line 2344"/>
            <p:cNvSpPr>
              <a:spLocks noChangeShapeType="1"/>
            </p:cNvSpPr>
            <p:nvPr/>
          </p:nvSpPr>
          <p:spPr bwMode="auto">
            <a:xfrm>
              <a:off x="2514600" y="6691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6" name="Line 2345"/>
            <p:cNvSpPr>
              <a:spLocks noChangeShapeType="1"/>
            </p:cNvSpPr>
            <p:nvPr/>
          </p:nvSpPr>
          <p:spPr bwMode="auto">
            <a:xfrm>
              <a:off x="2514600" y="6634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7" name="Line 2346"/>
            <p:cNvSpPr>
              <a:spLocks noChangeShapeType="1"/>
            </p:cNvSpPr>
            <p:nvPr/>
          </p:nvSpPr>
          <p:spPr bwMode="auto">
            <a:xfrm>
              <a:off x="2514600" y="6570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18" name="Line 2347"/>
            <p:cNvSpPr>
              <a:spLocks noChangeShapeType="1"/>
            </p:cNvSpPr>
            <p:nvPr/>
          </p:nvSpPr>
          <p:spPr bwMode="auto">
            <a:xfrm>
              <a:off x="2514600" y="6513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0" name="Line 2349"/>
            <p:cNvSpPr>
              <a:spLocks noChangeShapeType="1"/>
            </p:cNvSpPr>
            <p:nvPr/>
          </p:nvSpPr>
          <p:spPr bwMode="auto">
            <a:xfrm>
              <a:off x="2514600" y="6450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1" name="Line 2350"/>
            <p:cNvSpPr>
              <a:spLocks noChangeShapeType="1"/>
            </p:cNvSpPr>
            <p:nvPr/>
          </p:nvSpPr>
          <p:spPr bwMode="auto">
            <a:xfrm>
              <a:off x="2514600" y="6394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2" name="Line 2351"/>
            <p:cNvSpPr>
              <a:spLocks noChangeShapeType="1"/>
            </p:cNvSpPr>
            <p:nvPr/>
          </p:nvSpPr>
          <p:spPr bwMode="auto">
            <a:xfrm>
              <a:off x="2514600" y="6337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3" name="Line 2352"/>
            <p:cNvSpPr>
              <a:spLocks noChangeShapeType="1"/>
            </p:cNvSpPr>
            <p:nvPr/>
          </p:nvSpPr>
          <p:spPr bwMode="auto">
            <a:xfrm>
              <a:off x="2514600" y="6273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4" name="Line 2353"/>
            <p:cNvSpPr>
              <a:spLocks noChangeShapeType="1"/>
            </p:cNvSpPr>
            <p:nvPr/>
          </p:nvSpPr>
          <p:spPr bwMode="auto">
            <a:xfrm>
              <a:off x="2514600" y="62166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6" name="Line 2355"/>
            <p:cNvSpPr>
              <a:spLocks noChangeShapeType="1"/>
            </p:cNvSpPr>
            <p:nvPr/>
          </p:nvSpPr>
          <p:spPr bwMode="auto">
            <a:xfrm>
              <a:off x="2514600" y="6153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7" name="Line 2356"/>
            <p:cNvSpPr>
              <a:spLocks noChangeShapeType="1"/>
            </p:cNvSpPr>
            <p:nvPr/>
          </p:nvSpPr>
          <p:spPr bwMode="auto">
            <a:xfrm>
              <a:off x="2514600" y="609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8" name="Line 2357"/>
            <p:cNvSpPr>
              <a:spLocks noChangeShapeType="1"/>
            </p:cNvSpPr>
            <p:nvPr/>
          </p:nvSpPr>
          <p:spPr bwMode="auto">
            <a:xfrm>
              <a:off x="2514600" y="603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29" name="Line 2358"/>
            <p:cNvSpPr>
              <a:spLocks noChangeShapeType="1"/>
            </p:cNvSpPr>
            <p:nvPr/>
          </p:nvSpPr>
          <p:spPr bwMode="auto">
            <a:xfrm>
              <a:off x="2514600" y="597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0" name="Line 2359"/>
            <p:cNvSpPr>
              <a:spLocks noChangeShapeType="1"/>
            </p:cNvSpPr>
            <p:nvPr/>
          </p:nvSpPr>
          <p:spPr bwMode="auto">
            <a:xfrm>
              <a:off x="2514600" y="59118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3" name="Line 2362"/>
            <p:cNvSpPr>
              <a:spLocks noChangeShapeType="1"/>
            </p:cNvSpPr>
            <p:nvPr/>
          </p:nvSpPr>
          <p:spPr bwMode="auto">
            <a:xfrm>
              <a:off x="25844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5" name="Line 2364"/>
            <p:cNvSpPr>
              <a:spLocks noChangeShapeType="1"/>
            </p:cNvSpPr>
            <p:nvPr/>
          </p:nvSpPr>
          <p:spPr bwMode="auto">
            <a:xfrm>
              <a:off x="27178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7" name="Line 2366"/>
            <p:cNvSpPr>
              <a:spLocks noChangeShapeType="1"/>
            </p:cNvSpPr>
            <p:nvPr/>
          </p:nvSpPr>
          <p:spPr bwMode="auto">
            <a:xfrm>
              <a:off x="28511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39" name="Line 2368"/>
            <p:cNvSpPr>
              <a:spLocks noChangeShapeType="1"/>
            </p:cNvSpPr>
            <p:nvPr/>
          </p:nvSpPr>
          <p:spPr bwMode="auto">
            <a:xfrm>
              <a:off x="29845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1" name="Line 2370"/>
            <p:cNvSpPr>
              <a:spLocks noChangeShapeType="1"/>
            </p:cNvSpPr>
            <p:nvPr/>
          </p:nvSpPr>
          <p:spPr bwMode="auto">
            <a:xfrm>
              <a:off x="31178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3" name="Line 2372"/>
            <p:cNvSpPr>
              <a:spLocks noChangeShapeType="1"/>
            </p:cNvSpPr>
            <p:nvPr/>
          </p:nvSpPr>
          <p:spPr bwMode="auto">
            <a:xfrm>
              <a:off x="325120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5" name="Line 2374"/>
            <p:cNvSpPr>
              <a:spLocks noChangeShapeType="1"/>
            </p:cNvSpPr>
            <p:nvPr/>
          </p:nvSpPr>
          <p:spPr bwMode="auto">
            <a:xfrm>
              <a:off x="3384550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7" name="Line 2376"/>
            <p:cNvSpPr>
              <a:spLocks noChangeShapeType="1"/>
            </p:cNvSpPr>
            <p:nvPr/>
          </p:nvSpPr>
          <p:spPr bwMode="auto">
            <a:xfrm>
              <a:off x="351948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49" name="Line 2378"/>
            <p:cNvSpPr>
              <a:spLocks noChangeShapeType="1"/>
            </p:cNvSpPr>
            <p:nvPr/>
          </p:nvSpPr>
          <p:spPr bwMode="auto">
            <a:xfrm>
              <a:off x="365283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1" name="Line 2380"/>
            <p:cNvSpPr>
              <a:spLocks noChangeShapeType="1"/>
            </p:cNvSpPr>
            <p:nvPr/>
          </p:nvSpPr>
          <p:spPr bwMode="auto">
            <a:xfrm>
              <a:off x="378618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3" name="Line 2382"/>
            <p:cNvSpPr>
              <a:spLocks noChangeShapeType="1"/>
            </p:cNvSpPr>
            <p:nvPr/>
          </p:nvSpPr>
          <p:spPr bwMode="auto">
            <a:xfrm>
              <a:off x="391318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5" name="Line 2384"/>
            <p:cNvSpPr>
              <a:spLocks noChangeShapeType="1"/>
            </p:cNvSpPr>
            <p:nvPr/>
          </p:nvSpPr>
          <p:spPr bwMode="auto">
            <a:xfrm>
              <a:off x="404653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7" name="Line 2386"/>
            <p:cNvSpPr>
              <a:spLocks noChangeShapeType="1"/>
            </p:cNvSpPr>
            <p:nvPr/>
          </p:nvSpPr>
          <p:spPr bwMode="auto">
            <a:xfrm>
              <a:off x="417988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59" name="Line 2388"/>
            <p:cNvSpPr>
              <a:spLocks noChangeShapeType="1"/>
            </p:cNvSpPr>
            <p:nvPr/>
          </p:nvSpPr>
          <p:spPr bwMode="auto">
            <a:xfrm>
              <a:off x="431323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1" name="Line 2390"/>
            <p:cNvSpPr>
              <a:spLocks noChangeShapeType="1"/>
            </p:cNvSpPr>
            <p:nvPr/>
          </p:nvSpPr>
          <p:spPr bwMode="auto">
            <a:xfrm>
              <a:off x="444658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3" name="Line 2392"/>
            <p:cNvSpPr>
              <a:spLocks noChangeShapeType="1"/>
            </p:cNvSpPr>
            <p:nvPr/>
          </p:nvSpPr>
          <p:spPr bwMode="auto">
            <a:xfrm>
              <a:off x="4579938" y="58547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6" name="Line 2395"/>
            <p:cNvSpPr>
              <a:spLocks noChangeShapeType="1"/>
            </p:cNvSpPr>
            <p:nvPr/>
          </p:nvSpPr>
          <p:spPr bwMode="auto">
            <a:xfrm flipH="1">
              <a:off x="4624388" y="7110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7" name="Line 2396"/>
            <p:cNvSpPr>
              <a:spLocks noChangeShapeType="1"/>
            </p:cNvSpPr>
            <p:nvPr/>
          </p:nvSpPr>
          <p:spPr bwMode="auto">
            <a:xfrm flipH="1">
              <a:off x="4637088" y="7053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8" name="Line 2397"/>
            <p:cNvSpPr>
              <a:spLocks noChangeShapeType="1"/>
            </p:cNvSpPr>
            <p:nvPr/>
          </p:nvSpPr>
          <p:spPr bwMode="auto">
            <a:xfrm flipH="1">
              <a:off x="4637088" y="6989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69" name="Line 2398"/>
            <p:cNvSpPr>
              <a:spLocks noChangeShapeType="1"/>
            </p:cNvSpPr>
            <p:nvPr/>
          </p:nvSpPr>
          <p:spPr bwMode="auto">
            <a:xfrm flipH="1">
              <a:off x="4637088" y="6932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0" name="Line 2399"/>
            <p:cNvSpPr>
              <a:spLocks noChangeShapeType="1"/>
            </p:cNvSpPr>
            <p:nvPr/>
          </p:nvSpPr>
          <p:spPr bwMode="auto">
            <a:xfrm flipH="1">
              <a:off x="4637088" y="6869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1" name="Line 2400"/>
            <p:cNvSpPr>
              <a:spLocks noChangeShapeType="1"/>
            </p:cNvSpPr>
            <p:nvPr/>
          </p:nvSpPr>
          <p:spPr bwMode="auto">
            <a:xfrm flipH="1">
              <a:off x="4624388" y="6811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2" name="Line 2401"/>
            <p:cNvSpPr>
              <a:spLocks noChangeShapeType="1"/>
            </p:cNvSpPr>
            <p:nvPr/>
          </p:nvSpPr>
          <p:spPr bwMode="auto">
            <a:xfrm flipH="1">
              <a:off x="4637088" y="67548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3" name="Line 2402"/>
            <p:cNvSpPr>
              <a:spLocks noChangeShapeType="1"/>
            </p:cNvSpPr>
            <p:nvPr/>
          </p:nvSpPr>
          <p:spPr bwMode="auto">
            <a:xfrm flipH="1">
              <a:off x="4637088" y="6691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4" name="Line 2403"/>
            <p:cNvSpPr>
              <a:spLocks noChangeShapeType="1"/>
            </p:cNvSpPr>
            <p:nvPr/>
          </p:nvSpPr>
          <p:spPr bwMode="auto">
            <a:xfrm flipH="1">
              <a:off x="4637088" y="6634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5" name="Line 2404"/>
            <p:cNvSpPr>
              <a:spLocks noChangeShapeType="1"/>
            </p:cNvSpPr>
            <p:nvPr/>
          </p:nvSpPr>
          <p:spPr bwMode="auto">
            <a:xfrm flipH="1">
              <a:off x="4637088" y="6570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6" name="Line 2405"/>
            <p:cNvSpPr>
              <a:spLocks noChangeShapeType="1"/>
            </p:cNvSpPr>
            <p:nvPr/>
          </p:nvSpPr>
          <p:spPr bwMode="auto">
            <a:xfrm flipH="1">
              <a:off x="4624388" y="6513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7" name="Line 2406"/>
            <p:cNvSpPr>
              <a:spLocks noChangeShapeType="1"/>
            </p:cNvSpPr>
            <p:nvPr/>
          </p:nvSpPr>
          <p:spPr bwMode="auto">
            <a:xfrm flipH="1">
              <a:off x="4637088" y="6450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8" name="Line 2407"/>
            <p:cNvSpPr>
              <a:spLocks noChangeShapeType="1"/>
            </p:cNvSpPr>
            <p:nvPr/>
          </p:nvSpPr>
          <p:spPr bwMode="auto">
            <a:xfrm flipH="1">
              <a:off x="4637088" y="6394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79" name="Line 2408"/>
            <p:cNvSpPr>
              <a:spLocks noChangeShapeType="1"/>
            </p:cNvSpPr>
            <p:nvPr/>
          </p:nvSpPr>
          <p:spPr bwMode="auto">
            <a:xfrm flipH="1">
              <a:off x="4637088" y="6337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0" name="Line 2409"/>
            <p:cNvSpPr>
              <a:spLocks noChangeShapeType="1"/>
            </p:cNvSpPr>
            <p:nvPr/>
          </p:nvSpPr>
          <p:spPr bwMode="auto">
            <a:xfrm flipH="1">
              <a:off x="4637088" y="6273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1" name="Line 2410"/>
            <p:cNvSpPr>
              <a:spLocks noChangeShapeType="1"/>
            </p:cNvSpPr>
            <p:nvPr/>
          </p:nvSpPr>
          <p:spPr bwMode="auto">
            <a:xfrm flipH="1">
              <a:off x="4624388" y="62166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2" name="Line 2411"/>
            <p:cNvSpPr>
              <a:spLocks noChangeShapeType="1"/>
            </p:cNvSpPr>
            <p:nvPr/>
          </p:nvSpPr>
          <p:spPr bwMode="auto">
            <a:xfrm flipH="1">
              <a:off x="4637088" y="6153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3" name="Line 2412"/>
            <p:cNvSpPr>
              <a:spLocks noChangeShapeType="1"/>
            </p:cNvSpPr>
            <p:nvPr/>
          </p:nvSpPr>
          <p:spPr bwMode="auto">
            <a:xfrm flipH="1">
              <a:off x="4637088" y="609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4" name="Line 2413"/>
            <p:cNvSpPr>
              <a:spLocks noChangeShapeType="1"/>
            </p:cNvSpPr>
            <p:nvPr/>
          </p:nvSpPr>
          <p:spPr bwMode="auto">
            <a:xfrm flipH="1">
              <a:off x="4637088" y="603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5" name="Line 2414"/>
            <p:cNvSpPr>
              <a:spLocks noChangeShapeType="1"/>
            </p:cNvSpPr>
            <p:nvPr/>
          </p:nvSpPr>
          <p:spPr bwMode="auto">
            <a:xfrm flipH="1">
              <a:off x="4637088" y="597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6" name="Line 2415"/>
            <p:cNvSpPr>
              <a:spLocks noChangeShapeType="1"/>
            </p:cNvSpPr>
            <p:nvPr/>
          </p:nvSpPr>
          <p:spPr bwMode="auto">
            <a:xfrm flipH="1">
              <a:off x="4624388" y="59118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88" name="Line 2417"/>
            <p:cNvSpPr>
              <a:spLocks noChangeShapeType="1"/>
            </p:cNvSpPr>
            <p:nvPr/>
          </p:nvSpPr>
          <p:spPr bwMode="auto">
            <a:xfrm>
              <a:off x="2514600" y="651351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591" name="Groupe 4590"/>
          <p:cNvGrpSpPr/>
          <p:nvPr/>
        </p:nvGrpSpPr>
        <p:grpSpPr>
          <a:xfrm>
            <a:off x="4471807" y="4456081"/>
            <a:ext cx="2135188" cy="1319213"/>
            <a:chOff x="4946650" y="5337175"/>
            <a:chExt cx="2135188" cy="1319213"/>
          </a:xfrm>
        </p:grpSpPr>
        <p:graphicFrame>
          <p:nvGraphicFramePr>
            <p:cNvPr id="2319" name="Objet 23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161770"/>
                </p:ext>
              </p:extLst>
            </p:nvPr>
          </p:nvGraphicFramePr>
          <p:xfrm>
            <a:off x="5299742" y="6244592"/>
            <a:ext cx="1485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" name="Equation" r:id="rId23" imgW="1485720" imgH="253800" progId="Equation.DSMT4">
                    <p:embed/>
                  </p:oleObj>
                </mc:Choice>
                <mc:Fallback>
                  <p:oleObj name="Equation" r:id="rId23" imgW="1485720" imgH="253800" progId="Equation.DSMT4">
                    <p:embed/>
                    <p:pic>
                      <p:nvPicPr>
                        <p:cNvPr id="0" name="Obje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742" y="6244592"/>
                          <a:ext cx="14859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90" name="Groupe 4589"/>
            <p:cNvGrpSpPr/>
            <p:nvPr/>
          </p:nvGrpSpPr>
          <p:grpSpPr>
            <a:xfrm>
              <a:off x="4946650" y="5337175"/>
              <a:ext cx="2135188" cy="1319213"/>
              <a:chOff x="4946650" y="5337175"/>
              <a:chExt cx="2135188" cy="1319213"/>
            </a:xfrm>
          </p:grpSpPr>
          <p:sp>
            <p:nvSpPr>
              <p:cNvPr id="4414" name="Freeform 2443"/>
              <p:cNvSpPr>
                <a:spLocks/>
              </p:cNvSpPr>
              <p:nvPr/>
            </p:nvSpPr>
            <p:spPr bwMode="auto">
              <a:xfrm>
                <a:off x="4991100" y="5375275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15" name="Freeform 2444"/>
              <p:cNvSpPr>
                <a:spLocks/>
              </p:cNvSpPr>
              <p:nvPr/>
            </p:nvSpPr>
            <p:spPr bwMode="auto">
              <a:xfrm>
                <a:off x="5124450" y="60848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16" name="Freeform 2445"/>
              <p:cNvSpPr>
                <a:spLocks/>
              </p:cNvSpPr>
              <p:nvPr/>
            </p:nvSpPr>
            <p:spPr bwMode="auto">
              <a:xfrm>
                <a:off x="5257800" y="5400675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17" name="Freeform 2446"/>
              <p:cNvSpPr>
                <a:spLocks/>
              </p:cNvSpPr>
              <p:nvPr/>
            </p:nvSpPr>
            <p:spPr bwMode="auto">
              <a:xfrm>
                <a:off x="5391150" y="60086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18" name="Freeform 2447"/>
              <p:cNvSpPr>
                <a:spLocks/>
              </p:cNvSpPr>
              <p:nvPr/>
            </p:nvSpPr>
            <p:spPr bwMode="auto">
              <a:xfrm>
                <a:off x="5524500" y="5413375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19" name="Freeform 2448"/>
              <p:cNvSpPr>
                <a:spLocks/>
              </p:cNvSpPr>
              <p:nvPr/>
            </p:nvSpPr>
            <p:spPr bwMode="auto">
              <a:xfrm>
                <a:off x="5657850" y="61039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0" name="Freeform 2449"/>
              <p:cNvSpPr>
                <a:spLocks/>
              </p:cNvSpPr>
              <p:nvPr/>
            </p:nvSpPr>
            <p:spPr bwMode="auto">
              <a:xfrm>
                <a:off x="5791200" y="5438775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1" name="Freeform 2450"/>
              <p:cNvSpPr>
                <a:spLocks/>
              </p:cNvSpPr>
              <p:nvPr/>
            </p:nvSpPr>
            <p:spPr bwMode="auto">
              <a:xfrm>
                <a:off x="5924550" y="6015038"/>
                <a:ext cx="39688" cy="38100"/>
              </a:xfrm>
              <a:custGeom>
                <a:avLst/>
                <a:gdLst>
                  <a:gd name="T0" fmla="*/ 25 w 25"/>
                  <a:gd name="T1" fmla="*/ 12 h 24"/>
                  <a:gd name="T2" fmla="*/ 21 w 25"/>
                  <a:gd name="T3" fmla="*/ 20 h 24"/>
                  <a:gd name="T4" fmla="*/ 13 w 25"/>
                  <a:gd name="T5" fmla="*/ 24 h 24"/>
                  <a:gd name="T6" fmla="*/ 4 w 25"/>
                  <a:gd name="T7" fmla="*/ 20 h 24"/>
                  <a:gd name="T8" fmla="*/ 0 w 25"/>
                  <a:gd name="T9" fmla="*/ 12 h 24"/>
                  <a:gd name="T10" fmla="*/ 4 w 25"/>
                  <a:gd name="T11" fmla="*/ 4 h 24"/>
                  <a:gd name="T12" fmla="*/ 13 w 25"/>
                  <a:gd name="T13" fmla="*/ 0 h 24"/>
                  <a:gd name="T14" fmla="*/ 21 w 25"/>
                  <a:gd name="T15" fmla="*/ 4 h 24"/>
                  <a:gd name="T16" fmla="*/ 25 w 25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4">
                    <a:moveTo>
                      <a:pt x="25" y="12"/>
                    </a:moveTo>
                    <a:lnTo>
                      <a:pt x="21" y="20"/>
                    </a:lnTo>
                    <a:lnTo>
                      <a:pt x="13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3" y="0"/>
                    </a:lnTo>
                    <a:lnTo>
                      <a:pt x="21" y="4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2" name="Freeform 2451"/>
              <p:cNvSpPr>
                <a:spLocks/>
              </p:cNvSpPr>
              <p:nvPr/>
            </p:nvSpPr>
            <p:spPr bwMode="auto">
              <a:xfrm>
                <a:off x="6059488" y="5889625"/>
                <a:ext cx="38100" cy="36513"/>
              </a:xfrm>
              <a:custGeom>
                <a:avLst/>
                <a:gdLst>
                  <a:gd name="T0" fmla="*/ 24 w 24"/>
                  <a:gd name="T1" fmla="*/ 11 h 23"/>
                  <a:gd name="T2" fmla="*/ 20 w 24"/>
                  <a:gd name="T3" fmla="*/ 19 h 23"/>
                  <a:gd name="T4" fmla="*/ 12 w 24"/>
                  <a:gd name="T5" fmla="*/ 23 h 23"/>
                  <a:gd name="T6" fmla="*/ 4 w 24"/>
                  <a:gd name="T7" fmla="*/ 19 h 23"/>
                  <a:gd name="T8" fmla="*/ 0 w 24"/>
                  <a:gd name="T9" fmla="*/ 11 h 23"/>
                  <a:gd name="T10" fmla="*/ 4 w 24"/>
                  <a:gd name="T11" fmla="*/ 4 h 23"/>
                  <a:gd name="T12" fmla="*/ 12 w 24"/>
                  <a:gd name="T13" fmla="*/ 0 h 23"/>
                  <a:gd name="T14" fmla="*/ 20 w 24"/>
                  <a:gd name="T15" fmla="*/ 4 h 23"/>
                  <a:gd name="T16" fmla="*/ 24 w 24"/>
                  <a:gd name="T1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lnTo>
                      <a:pt x="20" y="19"/>
                    </a:lnTo>
                    <a:lnTo>
                      <a:pt x="12" y="23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3" name="Freeform 2452"/>
              <p:cNvSpPr>
                <a:spLocks/>
              </p:cNvSpPr>
              <p:nvPr/>
            </p:nvSpPr>
            <p:spPr bwMode="auto">
              <a:xfrm>
                <a:off x="6192838" y="59769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4" name="Freeform 2453"/>
              <p:cNvSpPr>
                <a:spLocks/>
              </p:cNvSpPr>
              <p:nvPr/>
            </p:nvSpPr>
            <p:spPr bwMode="auto">
              <a:xfrm>
                <a:off x="6326188" y="5864225"/>
                <a:ext cx="38100" cy="36513"/>
              </a:xfrm>
              <a:custGeom>
                <a:avLst/>
                <a:gdLst>
                  <a:gd name="T0" fmla="*/ 24 w 24"/>
                  <a:gd name="T1" fmla="*/ 12 h 23"/>
                  <a:gd name="T2" fmla="*/ 20 w 24"/>
                  <a:gd name="T3" fmla="*/ 20 h 23"/>
                  <a:gd name="T4" fmla="*/ 12 w 24"/>
                  <a:gd name="T5" fmla="*/ 23 h 23"/>
                  <a:gd name="T6" fmla="*/ 4 w 24"/>
                  <a:gd name="T7" fmla="*/ 20 h 23"/>
                  <a:gd name="T8" fmla="*/ 0 w 24"/>
                  <a:gd name="T9" fmla="*/ 12 h 23"/>
                  <a:gd name="T10" fmla="*/ 4 w 24"/>
                  <a:gd name="T11" fmla="*/ 4 h 23"/>
                  <a:gd name="T12" fmla="*/ 12 w 24"/>
                  <a:gd name="T13" fmla="*/ 0 h 23"/>
                  <a:gd name="T14" fmla="*/ 20 w 24"/>
                  <a:gd name="T15" fmla="*/ 4 h 23"/>
                  <a:gd name="T16" fmla="*/ 24 w 24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3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5" name="Freeform 2454"/>
              <p:cNvSpPr>
                <a:spLocks/>
              </p:cNvSpPr>
              <p:nvPr/>
            </p:nvSpPr>
            <p:spPr bwMode="auto">
              <a:xfrm>
                <a:off x="6459538" y="59832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6" name="Freeform 2455"/>
              <p:cNvSpPr>
                <a:spLocks/>
              </p:cNvSpPr>
              <p:nvPr/>
            </p:nvSpPr>
            <p:spPr bwMode="auto">
              <a:xfrm>
                <a:off x="6592888" y="59134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7" name="Freeform 2456"/>
              <p:cNvSpPr>
                <a:spLocks/>
              </p:cNvSpPr>
              <p:nvPr/>
            </p:nvSpPr>
            <p:spPr bwMode="auto">
              <a:xfrm>
                <a:off x="6726238" y="59896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8" name="Freeform 2457"/>
              <p:cNvSpPr>
                <a:spLocks/>
              </p:cNvSpPr>
              <p:nvPr/>
            </p:nvSpPr>
            <p:spPr bwMode="auto">
              <a:xfrm>
                <a:off x="6859588" y="5895975"/>
                <a:ext cx="38100" cy="36513"/>
              </a:xfrm>
              <a:custGeom>
                <a:avLst/>
                <a:gdLst>
                  <a:gd name="T0" fmla="*/ 24 w 24"/>
                  <a:gd name="T1" fmla="*/ 11 h 23"/>
                  <a:gd name="T2" fmla="*/ 20 w 24"/>
                  <a:gd name="T3" fmla="*/ 19 h 23"/>
                  <a:gd name="T4" fmla="*/ 12 w 24"/>
                  <a:gd name="T5" fmla="*/ 23 h 23"/>
                  <a:gd name="T6" fmla="*/ 4 w 24"/>
                  <a:gd name="T7" fmla="*/ 19 h 23"/>
                  <a:gd name="T8" fmla="*/ 0 w 24"/>
                  <a:gd name="T9" fmla="*/ 11 h 23"/>
                  <a:gd name="T10" fmla="*/ 4 w 24"/>
                  <a:gd name="T11" fmla="*/ 3 h 23"/>
                  <a:gd name="T12" fmla="*/ 12 w 24"/>
                  <a:gd name="T13" fmla="*/ 0 h 23"/>
                  <a:gd name="T14" fmla="*/ 20 w 24"/>
                  <a:gd name="T15" fmla="*/ 3 h 23"/>
                  <a:gd name="T16" fmla="*/ 24 w 24"/>
                  <a:gd name="T1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lnTo>
                      <a:pt x="20" y="19"/>
                    </a:lnTo>
                    <a:lnTo>
                      <a:pt x="12" y="23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2" y="0"/>
                    </a:lnTo>
                    <a:lnTo>
                      <a:pt x="20" y="3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29" name="Freeform 2458"/>
              <p:cNvSpPr>
                <a:spLocks/>
              </p:cNvSpPr>
              <p:nvPr/>
            </p:nvSpPr>
            <p:spPr bwMode="auto">
              <a:xfrm>
                <a:off x="6992938" y="59769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0" name="Freeform 2459"/>
              <p:cNvSpPr>
                <a:spLocks/>
              </p:cNvSpPr>
              <p:nvPr/>
            </p:nvSpPr>
            <p:spPr bwMode="auto">
              <a:xfrm>
                <a:off x="4997450" y="538162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1" name="Freeform 2460"/>
              <p:cNvSpPr>
                <a:spLocks/>
              </p:cNvSpPr>
              <p:nvPr/>
            </p:nvSpPr>
            <p:spPr bwMode="auto">
              <a:xfrm>
                <a:off x="5130800" y="61102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2" name="Freeform 2461"/>
              <p:cNvSpPr>
                <a:spLocks/>
              </p:cNvSpPr>
              <p:nvPr/>
            </p:nvSpPr>
            <p:spPr bwMode="auto">
              <a:xfrm>
                <a:off x="5264150" y="540067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3" name="Freeform 2462"/>
              <p:cNvSpPr>
                <a:spLocks/>
              </p:cNvSpPr>
              <p:nvPr/>
            </p:nvSpPr>
            <p:spPr bwMode="auto">
              <a:xfrm>
                <a:off x="5397500" y="60213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4" name="Freeform 2463"/>
              <p:cNvSpPr>
                <a:spLocks/>
              </p:cNvSpPr>
              <p:nvPr/>
            </p:nvSpPr>
            <p:spPr bwMode="auto">
              <a:xfrm>
                <a:off x="5530850" y="542607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5" name="Freeform 2464"/>
              <p:cNvSpPr>
                <a:spLocks/>
              </p:cNvSpPr>
              <p:nvPr/>
            </p:nvSpPr>
            <p:spPr bwMode="auto">
              <a:xfrm>
                <a:off x="5664200" y="60975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6" name="Freeform 2465"/>
              <p:cNvSpPr>
                <a:spLocks/>
              </p:cNvSpPr>
              <p:nvPr/>
            </p:nvSpPr>
            <p:spPr bwMode="auto">
              <a:xfrm>
                <a:off x="5797550" y="543877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7" name="Freeform 2466"/>
              <p:cNvSpPr>
                <a:spLocks/>
              </p:cNvSpPr>
              <p:nvPr/>
            </p:nvSpPr>
            <p:spPr bwMode="auto">
              <a:xfrm>
                <a:off x="5930900" y="6021388"/>
                <a:ext cx="33338" cy="31750"/>
              </a:xfrm>
              <a:custGeom>
                <a:avLst/>
                <a:gdLst>
                  <a:gd name="T0" fmla="*/ 21 w 21"/>
                  <a:gd name="T1" fmla="*/ 8 h 20"/>
                  <a:gd name="T2" fmla="*/ 17 w 21"/>
                  <a:gd name="T3" fmla="*/ 16 h 20"/>
                  <a:gd name="T4" fmla="*/ 9 w 21"/>
                  <a:gd name="T5" fmla="*/ 20 h 20"/>
                  <a:gd name="T6" fmla="*/ 0 w 21"/>
                  <a:gd name="T7" fmla="*/ 16 h 20"/>
                  <a:gd name="T8" fmla="*/ 0 w 21"/>
                  <a:gd name="T9" fmla="*/ 8 h 20"/>
                  <a:gd name="T10" fmla="*/ 0 w 21"/>
                  <a:gd name="T11" fmla="*/ 0 h 20"/>
                  <a:gd name="T12" fmla="*/ 9 w 21"/>
                  <a:gd name="T13" fmla="*/ 0 h 20"/>
                  <a:gd name="T14" fmla="*/ 17 w 21"/>
                  <a:gd name="T15" fmla="*/ 0 h 20"/>
                  <a:gd name="T16" fmla="*/ 21 w 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0">
                    <a:moveTo>
                      <a:pt x="21" y="8"/>
                    </a:moveTo>
                    <a:lnTo>
                      <a:pt x="17" y="16"/>
                    </a:lnTo>
                    <a:lnTo>
                      <a:pt x="9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8" name="Freeform 2467"/>
              <p:cNvSpPr>
                <a:spLocks/>
              </p:cNvSpPr>
              <p:nvPr/>
            </p:nvSpPr>
            <p:spPr bwMode="auto">
              <a:xfrm>
                <a:off x="6065838" y="586422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39" name="Freeform 2468"/>
              <p:cNvSpPr>
                <a:spLocks/>
              </p:cNvSpPr>
              <p:nvPr/>
            </p:nvSpPr>
            <p:spPr bwMode="auto">
              <a:xfrm>
                <a:off x="6199188" y="60086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0" name="Freeform 2469"/>
              <p:cNvSpPr>
                <a:spLocks/>
              </p:cNvSpPr>
              <p:nvPr/>
            </p:nvSpPr>
            <p:spPr bwMode="auto">
              <a:xfrm>
                <a:off x="6332538" y="5864225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1" name="Freeform 2470"/>
              <p:cNvSpPr>
                <a:spLocks/>
              </p:cNvSpPr>
              <p:nvPr/>
            </p:nvSpPr>
            <p:spPr bwMode="auto">
              <a:xfrm>
                <a:off x="6465888" y="598963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2" name="Freeform 2471"/>
              <p:cNvSpPr>
                <a:spLocks/>
              </p:cNvSpPr>
              <p:nvPr/>
            </p:nvSpPr>
            <p:spPr bwMode="auto">
              <a:xfrm>
                <a:off x="6599238" y="59197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3" name="Freeform 2472"/>
              <p:cNvSpPr>
                <a:spLocks/>
              </p:cNvSpPr>
              <p:nvPr/>
            </p:nvSpPr>
            <p:spPr bwMode="auto">
              <a:xfrm>
                <a:off x="6732588" y="59959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4" name="Freeform 2473"/>
              <p:cNvSpPr>
                <a:spLocks/>
              </p:cNvSpPr>
              <p:nvPr/>
            </p:nvSpPr>
            <p:spPr bwMode="auto">
              <a:xfrm>
                <a:off x="6865938" y="59197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5" name="Freeform 2474"/>
              <p:cNvSpPr>
                <a:spLocks/>
              </p:cNvSpPr>
              <p:nvPr/>
            </p:nvSpPr>
            <p:spPr bwMode="auto">
              <a:xfrm>
                <a:off x="6999288" y="59832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6" name="Line 2475"/>
              <p:cNvSpPr>
                <a:spLocks noChangeShapeType="1"/>
              </p:cNvSpPr>
              <p:nvPr/>
            </p:nvSpPr>
            <p:spPr bwMode="auto">
              <a:xfrm flipH="1">
                <a:off x="4946650" y="6656388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7" name="Line 2476"/>
              <p:cNvSpPr>
                <a:spLocks noChangeShapeType="1"/>
              </p:cNvSpPr>
              <p:nvPr/>
            </p:nvSpPr>
            <p:spPr bwMode="auto">
              <a:xfrm flipV="1">
                <a:off x="4946650" y="5337175"/>
                <a:ext cx="0" cy="13192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8" name="Line 2477"/>
              <p:cNvSpPr>
                <a:spLocks noChangeShapeType="1"/>
              </p:cNvSpPr>
              <p:nvPr/>
            </p:nvSpPr>
            <p:spPr bwMode="auto">
              <a:xfrm>
                <a:off x="4946650" y="5337175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49" name="Line 2478"/>
              <p:cNvSpPr>
                <a:spLocks noChangeShapeType="1"/>
              </p:cNvSpPr>
              <p:nvPr/>
            </p:nvSpPr>
            <p:spPr bwMode="auto">
              <a:xfrm>
                <a:off x="7081838" y="5337175"/>
                <a:ext cx="0" cy="131921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50" name="Line 2479"/>
              <p:cNvSpPr>
                <a:spLocks noChangeShapeType="1"/>
              </p:cNvSpPr>
              <p:nvPr/>
            </p:nvSpPr>
            <p:spPr bwMode="auto">
              <a:xfrm flipV="1">
                <a:off x="501650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52" name="Line 2481"/>
              <p:cNvSpPr>
                <a:spLocks noChangeShapeType="1"/>
              </p:cNvSpPr>
              <p:nvPr/>
            </p:nvSpPr>
            <p:spPr bwMode="auto">
              <a:xfrm flipV="1">
                <a:off x="514985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54" name="Line 2483"/>
              <p:cNvSpPr>
                <a:spLocks noChangeShapeType="1"/>
              </p:cNvSpPr>
              <p:nvPr/>
            </p:nvSpPr>
            <p:spPr bwMode="auto">
              <a:xfrm flipV="1">
                <a:off x="528320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56" name="Line 2485"/>
              <p:cNvSpPr>
                <a:spLocks noChangeShapeType="1"/>
              </p:cNvSpPr>
              <p:nvPr/>
            </p:nvSpPr>
            <p:spPr bwMode="auto">
              <a:xfrm flipV="1">
                <a:off x="541655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58" name="Line 2487"/>
              <p:cNvSpPr>
                <a:spLocks noChangeShapeType="1"/>
              </p:cNvSpPr>
              <p:nvPr/>
            </p:nvSpPr>
            <p:spPr bwMode="auto">
              <a:xfrm flipV="1">
                <a:off x="554990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60" name="Line 2489"/>
              <p:cNvSpPr>
                <a:spLocks noChangeShapeType="1"/>
              </p:cNvSpPr>
              <p:nvPr/>
            </p:nvSpPr>
            <p:spPr bwMode="auto">
              <a:xfrm flipV="1">
                <a:off x="568325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62" name="Line 2491"/>
              <p:cNvSpPr>
                <a:spLocks noChangeShapeType="1"/>
              </p:cNvSpPr>
              <p:nvPr/>
            </p:nvSpPr>
            <p:spPr bwMode="auto">
              <a:xfrm flipV="1">
                <a:off x="5816600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64" name="Line 2493"/>
              <p:cNvSpPr>
                <a:spLocks noChangeShapeType="1"/>
              </p:cNvSpPr>
              <p:nvPr/>
            </p:nvSpPr>
            <p:spPr bwMode="auto">
              <a:xfrm flipV="1">
                <a:off x="595153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66" name="Line 2495"/>
              <p:cNvSpPr>
                <a:spLocks noChangeShapeType="1"/>
              </p:cNvSpPr>
              <p:nvPr/>
            </p:nvSpPr>
            <p:spPr bwMode="auto">
              <a:xfrm flipV="1">
                <a:off x="608488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68" name="Line 2497"/>
              <p:cNvSpPr>
                <a:spLocks noChangeShapeType="1"/>
              </p:cNvSpPr>
              <p:nvPr/>
            </p:nvSpPr>
            <p:spPr bwMode="auto">
              <a:xfrm flipV="1">
                <a:off x="621823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70" name="Line 2499"/>
              <p:cNvSpPr>
                <a:spLocks noChangeShapeType="1"/>
              </p:cNvSpPr>
              <p:nvPr/>
            </p:nvSpPr>
            <p:spPr bwMode="auto">
              <a:xfrm flipV="1">
                <a:off x="634523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72" name="Line 2501"/>
              <p:cNvSpPr>
                <a:spLocks noChangeShapeType="1"/>
              </p:cNvSpPr>
              <p:nvPr/>
            </p:nvSpPr>
            <p:spPr bwMode="auto">
              <a:xfrm flipV="1">
                <a:off x="647858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74" name="Line 2503"/>
              <p:cNvSpPr>
                <a:spLocks noChangeShapeType="1"/>
              </p:cNvSpPr>
              <p:nvPr/>
            </p:nvSpPr>
            <p:spPr bwMode="auto">
              <a:xfrm flipV="1">
                <a:off x="661193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76" name="Line 2505"/>
              <p:cNvSpPr>
                <a:spLocks noChangeShapeType="1"/>
              </p:cNvSpPr>
              <p:nvPr/>
            </p:nvSpPr>
            <p:spPr bwMode="auto">
              <a:xfrm flipV="1">
                <a:off x="674528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78" name="Line 2507"/>
              <p:cNvSpPr>
                <a:spLocks noChangeShapeType="1"/>
              </p:cNvSpPr>
              <p:nvPr/>
            </p:nvSpPr>
            <p:spPr bwMode="auto">
              <a:xfrm flipV="1">
                <a:off x="687863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0" name="Line 2509"/>
              <p:cNvSpPr>
                <a:spLocks noChangeShapeType="1"/>
              </p:cNvSpPr>
              <p:nvPr/>
            </p:nvSpPr>
            <p:spPr bwMode="auto">
              <a:xfrm flipV="1">
                <a:off x="7011988" y="6630988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3" name="Line 2512"/>
              <p:cNvSpPr>
                <a:spLocks noChangeShapeType="1"/>
              </p:cNvSpPr>
              <p:nvPr/>
            </p:nvSpPr>
            <p:spPr bwMode="auto">
              <a:xfrm>
                <a:off x="4946650" y="659288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6" name="Line 2515"/>
              <p:cNvSpPr>
                <a:spLocks noChangeShapeType="1"/>
              </p:cNvSpPr>
              <p:nvPr/>
            </p:nvSpPr>
            <p:spPr bwMode="auto">
              <a:xfrm>
                <a:off x="4946650" y="65357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7" name="Line 2516"/>
              <p:cNvSpPr>
                <a:spLocks noChangeShapeType="1"/>
              </p:cNvSpPr>
              <p:nvPr/>
            </p:nvSpPr>
            <p:spPr bwMode="auto">
              <a:xfrm>
                <a:off x="4946650" y="64722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8" name="Line 2517"/>
              <p:cNvSpPr>
                <a:spLocks noChangeShapeType="1"/>
              </p:cNvSpPr>
              <p:nvPr/>
            </p:nvSpPr>
            <p:spPr bwMode="auto">
              <a:xfrm>
                <a:off x="4946650" y="64150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89" name="Line 2518"/>
              <p:cNvSpPr>
                <a:spLocks noChangeShapeType="1"/>
              </p:cNvSpPr>
              <p:nvPr/>
            </p:nvSpPr>
            <p:spPr bwMode="auto">
              <a:xfrm>
                <a:off x="4946650" y="63515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0" name="Line 2519"/>
              <p:cNvSpPr>
                <a:spLocks noChangeShapeType="1"/>
              </p:cNvSpPr>
              <p:nvPr/>
            </p:nvSpPr>
            <p:spPr bwMode="auto">
              <a:xfrm>
                <a:off x="4946650" y="62944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3" name="Line 2522"/>
              <p:cNvSpPr>
                <a:spLocks noChangeShapeType="1"/>
              </p:cNvSpPr>
              <p:nvPr/>
            </p:nvSpPr>
            <p:spPr bwMode="auto">
              <a:xfrm>
                <a:off x="4946650" y="62372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4" name="Line 2523"/>
              <p:cNvSpPr>
                <a:spLocks noChangeShapeType="1"/>
              </p:cNvSpPr>
              <p:nvPr/>
            </p:nvSpPr>
            <p:spPr bwMode="auto">
              <a:xfrm>
                <a:off x="4946650" y="61737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5" name="Line 2524"/>
              <p:cNvSpPr>
                <a:spLocks noChangeShapeType="1"/>
              </p:cNvSpPr>
              <p:nvPr/>
            </p:nvSpPr>
            <p:spPr bwMode="auto">
              <a:xfrm>
                <a:off x="4946650" y="61166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6" name="Line 2525"/>
              <p:cNvSpPr>
                <a:spLocks noChangeShapeType="1"/>
              </p:cNvSpPr>
              <p:nvPr/>
            </p:nvSpPr>
            <p:spPr bwMode="auto">
              <a:xfrm>
                <a:off x="4946650" y="60531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7" name="Line 2526"/>
              <p:cNvSpPr>
                <a:spLocks noChangeShapeType="1"/>
              </p:cNvSpPr>
              <p:nvPr/>
            </p:nvSpPr>
            <p:spPr bwMode="auto">
              <a:xfrm>
                <a:off x="4946650" y="599598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499" name="Line 2528"/>
              <p:cNvSpPr>
                <a:spLocks noChangeShapeType="1"/>
              </p:cNvSpPr>
              <p:nvPr/>
            </p:nvSpPr>
            <p:spPr bwMode="auto">
              <a:xfrm>
                <a:off x="4946650" y="59324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0" name="Line 2529"/>
              <p:cNvSpPr>
                <a:spLocks noChangeShapeType="1"/>
              </p:cNvSpPr>
              <p:nvPr/>
            </p:nvSpPr>
            <p:spPr bwMode="auto">
              <a:xfrm>
                <a:off x="4946650" y="58769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1" name="Line 2530"/>
              <p:cNvSpPr>
                <a:spLocks noChangeShapeType="1"/>
              </p:cNvSpPr>
              <p:nvPr/>
            </p:nvSpPr>
            <p:spPr bwMode="auto">
              <a:xfrm>
                <a:off x="4946650" y="58197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2" name="Line 2531"/>
              <p:cNvSpPr>
                <a:spLocks noChangeShapeType="1"/>
              </p:cNvSpPr>
              <p:nvPr/>
            </p:nvSpPr>
            <p:spPr bwMode="auto">
              <a:xfrm>
                <a:off x="4946650" y="57562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3" name="Line 2532"/>
              <p:cNvSpPr>
                <a:spLocks noChangeShapeType="1"/>
              </p:cNvSpPr>
              <p:nvPr/>
            </p:nvSpPr>
            <p:spPr bwMode="auto">
              <a:xfrm>
                <a:off x="4946650" y="5699125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5" name="Line 2534"/>
              <p:cNvSpPr>
                <a:spLocks noChangeShapeType="1"/>
              </p:cNvSpPr>
              <p:nvPr/>
            </p:nvSpPr>
            <p:spPr bwMode="auto">
              <a:xfrm>
                <a:off x="4946650" y="56356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6" name="Line 2535"/>
              <p:cNvSpPr>
                <a:spLocks noChangeShapeType="1"/>
              </p:cNvSpPr>
              <p:nvPr/>
            </p:nvSpPr>
            <p:spPr bwMode="auto">
              <a:xfrm>
                <a:off x="4946650" y="55784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7" name="Line 2536"/>
              <p:cNvSpPr>
                <a:spLocks noChangeShapeType="1"/>
              </p:cNvSpPr>
              <p:nvPr/>
            </p:nvSpPr>
            <p:spPr bwMode="auto">
              <a:xfrm>
                <a:off x="4946650" y="55149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8" name="Line 2537"/>
              <p:cNvSpPr>
                <a:spLocks noChangeShapeType="1"/>
              </p:cNvSpPr>
              <p:nvPr/>
            </p:nvSpPr>
            <p:spPr bwMode="auto">
              <a:xfrm>
                <a:off x="4946650" y="54578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09" name="Line 2538"/>
              <p:cNvSpPr>
                <a:spLocks noChangeShapeType="1"/>
              </p:cNvSpPr>
              <p:nvPr/>
            </p:nvSpPr>
            <p:spPr bwMode="auto">
              <a:xfrm>
                <a:off x="4946650" y="5394325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12" name="Line 2541"/>
              <p:cNvSpPr>
                <a:spLocks noChangeShapeType="1"/>
              </p:cNvSpPr>
              <p:nvPr/>
            </p:nvSpPr>
            <p:spPr bwMode="auto">
              <a:xfrm>
                <a:off x="501650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14" name="Line 2543"/>
              <p:cNvSpPr>
                <a:spLocks noChangeShapeType="1"/>
              </p:cNvSpPr>
              <p:nvPr/>
            </p:nvSpPr>
            <p:spPr bwMode="auto">
              <a:xfrm>
                <a:off x="514985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16" name="Line 2545"/>
              <p:cNvSpPr>
                <a:spLocks noChangeShapeType="1"/>
              </p:cNvSpPr>
              <p:nvPr/>
            </p:nvSpPr>
            <p:spPr bwMode="auto">
              <a:xfrm>
                <a:off x="528320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18" name="Line 2547"/>
              <p:cNvSpPr>
                <a:spLocks noChangeShapeType="1"/>
              </p:cNvSpPr>
              <p:nvPr/>
            </p:nvSpPr>
            <p:spPr bwMode="auto">
              <a:xfrm>
                <a:off x="541655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20" name="Line 2549"/>
              <p:cNvSpPr>
                <a:spLocks noChangeShapeType="1"/>
              </p:cNvSpPr>
              <p:nvPr/>
            </p:nvSpPr>
            <p:spPr bwMode="auto">
              <a:xfrm>
                <a:off x="554990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22" name="Line 2551"/>
              <p:cNvSpPr>
                <a:spLocks noChangeShapeType="1"/>
              </p:cNvSpPr>
              <p:nvPr/>
            </p:nvSpPr>
            <p:spPr bwMode="auto">
              <a:xfrm>
                <a:off x="568325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24" name="Line 2553"/>
              <p:cNvSpPr>
                <a:spLocks noChangeShapeType="1"/>
              </p:cNvSpPr>
              <p:nvPr/>
            </p:nvSpPr>
            <p:spPr bwMode="auto">
              <a:xfrm>
                <a:off x="5816600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26" name="Line 2555"/>
              <p:cNvSpPr>
                <a:spLocks noChangeShapeType="1"/>
              </p:cNvSpPr>
              <p:nvPr/>
            </p:nvSpPr>
            <p:spPr bwMode="auto">
              <a:xfrm>
                <a:off x="595153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28" name="Line 2557"/>
              <p:cNvSpPr>
                <a:spLocks noChangeShapeType="1"/>
              </p:cNvSpPr>
              <p:nvPr/>
            </p:nvSpPr>
            <p:spPr bwMode="auto">
              <a:xfrm>
                <a:off x="608488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30" name="Line 2559"/>
              <p:cNvSpPr>
                <a:spLocks noChangeShapeType="1"/>
              </p:cNvSpPr>
              <p:nvPr/>
            </p:nvSpPr>
            <p:spPr bwMode="auto">
              <a:xfrm>
                <a:off x="621823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32" name="Line 2561"/>
              <p:cNvSpPr>
                <a:spLocks noChangeShapeType="1"/>
              </p:cNvSpPr>
              <p:nvPr/>
            </p:nvSpPr>
            <p:spPr bwMode="auto">
              <a:xfrm>
                <a:off x="634523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34" name="Line 2563"/>
              <p:cNvSpPr>
                <a:spLocks noChangeShapeType="1"/>
              </p:cNvSpPr>
              <p:nvPr/>
            </p:nvSpPr>
            <p:spPr bwMode="auto">
              <a:xfrm>
                <a:off x="647858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36" name="Line 2565"/>
              <p:cNvSpPr>
                <a:spLocks noChangeShapeType="1"/>
              </p:cNvSpPr>
              <p:nvPr/>
            </p:nvSpPr>
            <p:spPr bwMode="auto">
              <a:xfrm>
                <a:off x="661193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38" name="Line 2567"/>
              <p:cNvSpPr>
                <a:spLocks noChangeShapeType="1"/>
              </p:cNvSpPr>
              <p:nvPr/>
            </p:nvSpPr>
            <p:spPr bwMode="auto">
              <a:xfrm>
                <a:off x="674528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0" name="Line 2569"/>
              <p:cNvSpPr>
                <a:spLocks noChangeShapeType="1"/>
              </p:cNvSpPr>
              <p:nvPr/>
            </p:nvSpPr>
            <p:spPr bwMode="auto">
              <a:xfrm>
                <a:off x="687863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2" name="Line 2571"/>
              <p:cNvSpPr>
                <a:spLocks noChangeShapeType="1"/>
              </p:cNvSpPr>
              <p:nvPr/>
            </p:nvSpPr>
            <p:spPr bwMode="auto">
              <a:xfrm>
                <a:off x="7011988" y="5337175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5" name="Line 2574"/>
              <p:cNvSpPr>
                <a:spLocks noChangeShapeType="1"/>
              </p:cNvSpPr>
              <p:nvPr/>
            </p:nvSpPr>
            <p:spPr bwMode="auto">
              <a:xfrm flipH="1">
                <a:off x="7056438" y="659288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6" name="Line 2575"/>
              <p:cNvSpPr>
                <a:spLocks noChangeShapeType="1"/>
              </p:cNvSpPr>
              <p:nvPr/>
            </p:nvSpPr>
            <p:spPr bwMode="auto">
              <a:xfrm flipH="1">
                <a:off x="7069138" y="65357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7" name="Line 2576"/>
              <p:cNvSpPr>
                <a:spLocks noChangeShapeType="1"/>
              </p:cNvSpPr>
              <p:nvPr/>
            </p:nvSpPr>
            <p:spPr bwMode="auto">
              <a:xfrm flipH="1">
                <a:off x="7069138" y="64722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8" name="Line 2577"/>
              <p:cNvSpPr>
                <a:spLocks noChangeShapeType="1"/>
              </p:cNvSpPr>
              <p:nvPr/>
            </p:nvSpPr>
            <p:spPr bwMode="auto">
              <a:xfrm flipH="1">
                <a:off x="7069138" y="64150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49" name="Line 2578"/>
              <p:cNvSpPr>
                <a:spLocks noChangeShapeType="1"/>
              </p:cNvSpPr>
              <p:nvPr/>
            </p:nvSpPr>
            <p:spPr bwMode="auto">
              <a:xfrm flipH="1">
                <a:off x="7069138" y="63515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0" name="Line 2579"/>
              <p:cNvSpPr>
                <a:spLocks noChangeShapeType="1"/>
              </p:cNvSpPr>
              <p:nvPr/>
            </p:nvSpPr>
            <p:spPr bwMode="auto">
              <a:xfrm flipH="1">
                <a:off x="7056438" y="62944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1" name="Line 2580"/>
              <p:cNvSpPr>
                <a:spLocks noChangeShapeType="1"/>
              </p:cNvSpPr>
              <p:nvPr/>
            </p:nvSpPr>
            <p:spPr bwMode="auto">
              <a:xfrm flipH="1">
                <a:off x="7069138" y="62372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2" name="Line 2581"/>
              <p:cNvSpPr>
                <a:spLocks noChangeShapeType="1"/>
              </p:cNvSpPr>
              <p:nvPr/>
            </p:nvSpPr>
            <p:spPr bwMode="auto">
              <a:xfrm flipH="1">
                <a:off x="7069138" y="61737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3" name="Line 2582"/>
              <p:cNvSpPr>
                <a:spLocks noChangeShapeType="1"/>
              </p:cNvSpPr>
              <p:nvPr/>
            </p:nvSpPr>
            <p:spPr bwMode="auto">
              <a:xfrm flipH="1">
                <a:off x="7069138" y="61166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4" name="Line 2583"/>
              <p:cNvSpPr>
                <a:spLocks noChangeShapeType="1"/>
              </p:cNvSpPr>
              <p:nvPr/>
            </p:nvSpPr>
            <p:spPr bwMode="auto">
              <a:xfrm flipH="1">
                <a:off x="7069138" y="60531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5" name="Line 2584"/>
              <p:cNvSpPr>
                <a:spLocks noChangeShapeType="1"/>
              </p:cNvSpPr>
              <p:nvPr/>
            </p:nvSpPr>
            <p:spPr bwMode="auto">
              <a:xfrm flipH="1">
                <a:off x="7056438" y="599598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6" name="Line 2585"/>
              <p:cNvSpPr>
                <a:spLocks noChangeShapeType="1"/>
              </p:cNvSpPr>
              <p:nvPr/>
            </p:nvSpPr>
            <p:spPr bwMode="auto">
              <a:xfrm flipH="1">
                <a:off x="7069138" y="59324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7" name="Line 2586"/>
              <p:cNvSpPr>
                <a:spLocks noChangeShapeType="1"/>
              </p:cNvSpPr>
              <p:nvPr/>
            </p:nvSpPr>
            <p:spPr bwMode="auto">
              <a:xfrm flipH="1">
                <a:off x="7069138" y="58769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8" name="Line 2587"/>
              <p:cNvSpPr>
                <a:spLocks noChangeShapeType="1"/>
              </p:cNvSpPr>
              <p:nvPr/>
            </p:nvSpPr>
            <p:spPr bwMode="auto">
              <a:xfrm flipH="1">
                <a:off x="7069138" y="58197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59" name="Line 2588"/>
              <p:cNvSpPr>
                <a:spLocks noChangeShapeType="1"/>
              </p:cNvSpPr>
              <p:nvPr/>
            </p:nvSpPr>
            <p:spPr bwMode="auto">
              <a:xfrm flipH="1">
                <a:off x="7069138" y="57562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0" name="Line 2589"/>
              <p:cNvSpPr>
                <a:spLocks noChangeShapeType="1"/>
              </p:cNvSpPr>
              <p:nvPr/>
            </p:nvSpPr>
            <p:spPr bwMode="auto">
              <a:xfrm flipH="1">
                <a:off x="7056438" y="5699125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1" name="Line 2590"/>
              <p:cNvSpPr>
                <a:spLocks noChangeShapeType="1"/>
              </p:cNvSpPr>
              <p:nvPr/>
            </p:nvSpPr>
            <p:spPr bwMode="auto">
              <a:xfrm flipH="1">
                <a:off x="7069138" y="56356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2" name="Line 2591"/>
              <p:cNvSpPr>
                <a:spLocks noChangeShapeType="1"/>
              </p:cNvSpPr>
              <p:nvPr/>
            </p:nvSpPr>
            <p:spPr bwMode="auto">
              <a:xfrm flipH="1">
                <a:off x="7069138" y="55784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3" name="Line 2592"/>
              <p:cNvSpPr>
                <a:spLocks noChangeShapeType="1"/>
              </p:cNvSpPr>
              <p:nvPr/>
            </p:nvSpPr>
            <p:spPr bwMode="auto">
              <a:xfrm flipH="1">
                <a:off x="7069138" y="551497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4" name="Line 2593"/>
              <p:cNvSpPr>
                <a:spLocks noChangeShapeType="1"/>
              </p:cNvSpPr>
              <p:nvPr/>
            </p:nvSpPr>
            <p:spPr bwMode="auto">
              <a:xfrm flipH="1">
                <a:off x="7069138" y="5457825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5" name="Line 2594"/>
              <p:cNvSpPr>
                <a:spLocks noChangeShapeType="1"/>
              </p:cNvSpPr>
              <p:nvPr/>
            </p:nvSpPr>
            <p:spPr bwMode="auto">
              <a:xfrm flipH="1">
                <a:off x="7056438" y="5394325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567" name="Line 2596"/>
              <p:cNvSpPr>
                <a:spLocks noChangeShapeType="1"/>
              </p:cNvSpPr>
              <p:nvPr/>
            </p:nvSpPr>
            <p:spPr bwMode="auto">
              <a:xfrm>
                <a:off x="4946650" y="5995988"/>
                <a:ext cx="213518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5113" name="Groupe 5112"/>
          <p:cNvGrpSpPr/>
          <p:nvPr/>
        </p:nvGrpSpPr>
        <p:grpSpPr>
          <a:xfrm>
            <a:off x="48890" y="5777107"/>
            <a:ext cx="2288496" cy="1321025"/>
            <a:chOff x="-8846" y="6286376"/>
            <a:chExt cx="2288496" cy="1321025"/>
          </a:xfrm>
        </p:grpSpPr>
        <p:graphicFrame>
          <p:nvGraphicFramePr>
            <p:cNvPr id="318" name="Objet 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859393"/>
                </p:ext>
              </p:extLst>
            </p:nvPr>
          </p:nvGraphicFramePr>
          <p:xfrm>
            <a:off x="927100" y="7211888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" name="Equation" r:id="rId25" imgW="711000" imgH="253800" progId="Equation.DSMT4">
                    <p:embed/>
                  </p:oleObj>
                </mc:Choice>
                <mc:Fallback>
                  <p:oleObj name="Equation" r:id="rId25" imgW="711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100" y="7211888"/>
                          <a:ext cx="7112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" name="Freeform 2624"/>
            <p:cNvSpPr>
              <a:spLocks/>
            </p:cNvSpPr>
            <p:nvPr/>
          </p:nvSpPr>
          <p:spPr bwMode="auto">
            <a:xfrm>
              <a:off x="188912" y="632447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99" name="Freeform 2625"/>
            <p:cNvSpPr>
              <a:spLocks/>
            </p:cNvSpPr>
            <p:nvPr/>
          </p:nvSpPr>
          <p:spPr bwMode="auto">
            <a:xfrm>
              <a:off x="322262" y="69451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0" name="Freeform 2626"/>
            <p:cNvSpPr>
              <a:spLocks/>
            </p:cNvSpPr>
            <p:nvPr/>
          </p:nvSpPr>
          <p:spPr bwMode="auto">
            <a:xfrm>
              <a:off x="455612" y="68943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1" name="Freeform 2627"/>
            <p:cNvSpPr>
              <a:spLocks/>
            </p:cNvSpPr>
            <p:nvPr/>
          </p:nvSpPr>
          <p:spPr bwMode="auto">
            <a:xfrm>
              <a:off x="588962" y="632447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2" name="Freeform 2628"/>
            <p:cNvSpPr>
              <a:spLocks/>
            </p:cNvSpPr>
            <p:nvPr/>
          </p:nvSpPr>
          <p:spPr bwMode="auto">
            <a:xfrm>
              <a:off x="722312" y="69896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3" name="Freeform 2629"/>
            <p:cNvSpPr>
              <a:spLocks/>
            </p:cNvSpPr>
            <p:nvPr/>
          </p:nvSpPr>
          <p:spPr bwMode="auto">
            <a:xfrm>
              <a:off x="855662" y="69070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4" name="Freeform 2630"/>
            <p:cNvSpPr>
              <a:spLocks/>
            </p:cNvSpPr>
            <p:nvPr/>
          </p:nvSpPr>
          <p:spPr bwMode="auto">
            <a:xfrm>
              <a:off x="989012" y="69261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5" name="Freeform 2631"/>
            <p:cNvSpPr>
              <a:spLocks/>
            </p:cNvSpPr>
            <p:nvPr/>
          </p:nvSpPr>
          <p:spPr bwMode="auto">
            <a:xfrm>
              <a:off x="1122362" y="6989638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6" name="Freeform 2632"/>
            <p:cNvSpPr>
              <a:spLocks/>
            </p:cNvSpPr>
            <p:nvPr/>
          </p:nvSpPr>
          <p:spPr bwMode="auto">
            <a:xfrm>
              <a:off x="1257300" y="634987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7" name="Freeform 2633"/>
            <p:cNvSpPr>
              <a:spLocks/>
            </p:cNvSpPr>
            <p:nvPr/>
          </p:nvSpPr>
          <p:spPr bwMode="auto">
            <a:xfrm>
              <a:off x="1390650" y="69388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8" name="Freeform 2634"/>
            <p:cNvSpPr>
              <a:spLocks/>
            </p:cNvSpPr>
            <p:nvPr/>
          </p:nvSpPr>
          <p:spPr bwMode="auto">
            <a:xfrm>
              <a:off x="1524000" y="6900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09" name="Freeform 2635"/>
            <p:cNvSpPr>
              <a:spLocks/>
            </p:cNvSpPr>
            <p:nvPr/>
          </p:nvSpPr>
          <p:spPr bwMode="auto">
            <a:xfrm>
              <a:off x="1657350" y="634987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0" name="Freeform 2636"/>
            <p:cNvSpPr>
              <a:spLocks/>
            </p:cNvSpPr>
            <p:nvPr/>
          </p:nvSpPr>
          <p:spPr bwMode="auto">
            <a:xfrm>
              <a:off x="1790700" y="69578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1" name="Freeform 2637"/>
            <p:cNvSpPr>
              <a:spLocks/>
            </p:cNvSpPr>
            <p:nvPr/>
          </p:nvSpPr>
          <p:spPr bwMode="auto">
            <a:xfrm>
              <a:off x="1924050" y="69134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2" name="Freeform 2638"/>
            <p:cNvSpPr>
              <a:spLocks/>
            </p:cNvSpPr>
            <p:nvPr/>
          </p:nvSpPr>
          <p:spPr bwMode="auto">
            <a:xfrm>
              <a:off x="2057400" y="6900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3" name="Freeform 2639"/>
            <p:cNvSpPr>
              <a:spLocks/>
            </p:cNvSpPr>
            <p:nvPr/>
          </p:nvSpPr>
          <p:spPr bwMode="auto">
            <a:xfrm>
              <a:off x="2190750" y="6951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4" name="Freeform 2640"/>
            <p:cNvSpPr>
              <a:spLocks/>
            </p:cNvSpPr>
            <p:nvPr/>
          </p:nvSpPr>
          <p:spPr bwMode="auto">
            <a:xfrm>
              <a:off x="195262" y="63308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5" name="Freeform 2641"/>
            <p:cNvSpPr>
              <a:spLocks/>
            </p:cNvSpPr>
            <p:nvPr/>
          </p:nvSpPr>
          <p:spPr bwMode="auto">
            <a:xfrm>
              <a:off x="328612" y="69832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6" name="Freeform 2642"/>
            <p:cNvSpPr>
              <a:spLocks/>
            </p:cNvSpPr>
            <p:nvPr/>
          </p:nvSpPr>
          <p:spPr bwMode="auto">
            <a:xfrm>
              <a:off x="461962" y="68880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7" name="Freeform 2643"/>
            <p:cNvSpPr>
              <a:spLocks/>
            </p:cNvSpPr>
            <p:nvPr/>
          </p:nvSpPr>
          <p:spPr bwMode="auto">
            <a:xfrm>
              <a:off x="595312" y="63308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8" name="Freeform 2644"/>
            <p:cNvSpPr>
              <a:spLocks/>
            </p:cNvSpPr>
            <p:nvPr/>
          </p:nvSpPr>
          <p:spPr bwMode="auto">
            <a:xfrm>
              <a:off x="728662" y="70340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19" name="Freeform 2645"/>
            <p:cNvSpPr>
              <a:spLocks/>
            </p:cNvSpPr>
            <p:nvPr/>
          </p:nvSpPr>
          <p:spPr bwMode="auto">
            <a:xfrm>
              <a:off x="862012" y="6919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0" name="Freeform 2646"/>
            <p:cNvSpPr>
              <a:spLocks/>
            </p:cNvSpPr>
            <p:nvPr/>
          </p:nvSpPr>
          <p:spPr bwMode="auto">
            <a:xfrm>
              <a:off x="995362" y="69388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1" name="Freeform 2647"/>
            <p:cNvSpPr>
              <a:spLocks/>
            </p:cNvSpPr>
            <p:nvPr/>
          </p:nvSpPr>
          <p:spPr bwMode="auto">
            <a:xfrm>
              <a:off x="1128712" y="7034088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2" name="Freeform 2648"/>
            <p:cNvSpPr>
              <a:spLocks/>
            </p:cNvSpPr>
            <p:nvPr/>
          </p:nvSpPr>
          <p:spPr bwMode="auto">
            <a:xfrm>
              <a:off x="1263650" y="63435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3" name="Freeform 2649"/>
            <p:cNvSpPr>
              <a:spLocks/>
            </p:cNvSpPr>
            <p:nvPr/>
          </p:nvSpPr>
          <p:spPr bwMode="auto">
            <a:xfrm>
              <a:off x="1397000" y="69769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4" name="Freeform 2650"/>
            <p:cNvSpPr>
              <a:spLocks/>
            </p:cNvSpPr>
            <p:nvPr/>
          </p:nvSpPr>
          <p:spPr bwMode="auto">
            <a:xfrm>
              <a:off x="1530350" y="68880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5" name="Freeform 2651"/>
            <p:cNvSpPr>
              <a:spLocks/>
            </p:cNvSpPr>
            <p:nvPr/>
          </p:nvSpPr>
          <p:spPr bwMode="auto">
            <a:xfrm>
              <a:off x="1663700" y="63435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6" name="Freeform 2652"/>
            <p:cNvSpPr>
              <a:spLocks/>
            </p:cNvSpPr>
            <p:nvPr/>
          </p:nvSpPr>
          <p:spPr bwMode="auto">
            <a:xfrm>
              <a:off x="1797050" y="69642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7" name="Freeform 2653"/>
            <p:cNvSpPr>
              <a:spLocks/>
            </p:cNvSpPr>
            <p:nvPr/>
          </p:nvSpPr>
          <p:spPr bwMode="auto">
            <a:xfrm>
              <a:off x="1930400" y="69261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8" name="Freeform 2654"/>
            <p:cNvSpPr>
              <a:spLocks/>
            </p:cNvSpPr>
            <p:nvPr/>
          </p:nvSpPr>
          <p:spPr bwMode="auto">
            <a:xfrm>
              <a:off x="2063750" y="6932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29" name="Freeform 2655"/>
            <p:cNvSpPr>
              <a:spLocks/>
            </p:cNvSpPr>
            <p:nvPr/>
          </p:nvSpPr>
          <p:spPr bwMode="auto">
            <a:xfrm>
              <a:off x="2197100" y="69642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0" name="Line 2656"/>
            <p:cNvSpPr>
              <a:spLocks noChangeShapeType="1"/>
            </p:cNvSpPr>
            <p:nvPr/>
          </p:nvSpPr>
          <p:spPr bwMode="auto">
            <a:xfrm flipH="1">
              <a:off x="144462" y="76055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1" name="Line 2657"/>
            <p:cNvSpPr>
              <a:spLocks noChangeShapeType="1"/>
            </p:cNvSpPr>
            <p:nvPr/>
          </p:nvSpPr>
          <p:spPr bwMode="auto">
            <a:xfrm flipV="1">
              <a:off x="144462" y="6286376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2" name="Line 2658"/>
            <p:cNvSpPr>
              <a:spLocks noChangeShapeType="1"/>
            </p:cNvSpPr>
            <p:nvPr/>
          </p:nvSpPr>
          <p:spPr bwMode="auto">
            <a:xfrm>
              <a:off x="144462" y="6286376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3" name="Line 2659"/>
            <p:cNvSpPr>
              <a:spLocks noChangeShapeType="1"/>
            </p:cNvSpPr>
            <p:nvPr/>
          </p:nvSpPr>
          <p:spPr bwMode="auto">
            <a:xfrm>
              <a:off x="2279650" y="6286376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4" name="Line 2660"/>
            <p:cNvSpPr>
              <a:spLocks noChangeShapeType="1"/>
            </p:cNvSpPr>
            <p:nvPr/>
          </p:nvSpPr>
          <p:spPr bwMode="auto">
            <a:xfrm flipV="1">
              <a:off x="21431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6" name="Line 2662"/>
            <p:cNvSpPr>
              <a:spLocks noChangeShapeType="1"/>
            </p:cNvSpPr>
            <p:nvPr/>
          </p:nvSpPr>
          <p:spPr bwMode="auto">
            <a:xfrm flipV="1">
              <a:off x="34766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38" name="Line 2664"/>
            <p:cNvSpPr>
              <a:spLocks noChangeShapeType="1"/>
            </p:cNvSpPr>
            <p:nvPr/>
          </p:nvSpPr>
          <p:spPr bwMode="auto">
            <a:xfrm flipV="1">
              <a:off x="48101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0" name="Line 2666"/>
            <p:cNvSpPr>
              <a:spLocks noChangeShapeType="1"/>
            </p:cNvSpPr>
            <p:nvPr/>
          </p:nvSpPr>
          <p:spPr bwMode="auto">
            <a:xfrm flipV="1">
              <a:off x="61436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2" name="Line 2668"/>
            <p:cNvSpPr>
              <a:spLocks noChangeShapeType="1"/>
            </p:cNvSpPr>
            <p:nvPr/>
          </p:nvSpPr>
          <p:spPr bwMode="auto">
            <a:xfrm flipV="1">
              <a:off x="74771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4" name="Line 2670"/>
            <p:cNvSpPr>
              <a:spLocks noChangeShapeType="1"/>
            </p:cNvSpPr>
            <p:nvPr/>
          </p:nvSpPr>
          <p:spPr bwMode="auto">
            <a:xfrm flipV="1">
              <a:off x="88106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6" name="Line 2672"/>
            <p:cNvSpPr>
              <a:spLocks noChangeShapeType="1"/>
            </p:cNvSpPr>
            <p:nvPr/>
          </p:nvSpPr>
          <p:spPr bwMode="auto">
            <a:xfrm flipV="1">
              <a:off x="1014412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48" name="Line 2674"/>
            <p:cNvSpPr>
              <a:spLocks noChangeShapeType="1"/>
            </p:cNvSpPr>
            <p:nvPr/>
          </p:nvSpPr>
          <p:spPr bwMode="auto">
            <a:xfrm flipV="1">
              <a:off x="11493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0" name="Line 2676"/>
            <p:cNvSpPr>
              <a:spLocks noChangeShapeType="1"/>
            </p:cNvSpPr>
            <p:nvPr/>
          </p:nvSpPr>
          <p:spPr bwMode="auto">
            <a:xfrm flipV="1">
              <a:off x="12827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2" name="Line 2678"/>
            <p:cNvSpPr>
              <a:spLocks noChangeShapeType="1"/>
            </p:cNvSpPr>
            <p:nvPr/>
          </p:nvSpPr>
          <p:spPr bwMode="auto">
            <a:xfrm flipV="1">
              <a:off x="14160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4" name="Line 2680"/>
            <p:cNvSpPr>
              <a:spLocks noChangeShapeType="1"/>
            </p:cNvSpPr>
            <p:nvPr/>
          </p:nvSpPr>
          <p:spPr bwMode="auto">
            <a:xfrm flipV="1">
              <a:off x="15430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6" name="Line 2682"/>
            <p:cNvSpPr>
              <a:spLocks noChangeShapeType="1"/>
            </p:cNvSpPr>
            <p:nvPr/>
          </p:nvSpPr>
          <p:spPr bwMode="auto">
            <a:xfrm flipV="1">
              <a:off x="16764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58" name="Line 2684"/>
            <p:cNvSpPr>
              <a:spLocks noChangeShapeType="1"/>
            </p:cNvSpPr>
            <p:nvPr/>
          </p:nvSpPr>
          <p:spPr bwMode="auto">
            <a:xfrm flipV="1">
              <a:off x="18097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0" name="Line 2686"/>
            <p:cNvSpPr>
              <a:spLocks noChangeShapeType="1"/>
            </p:cNvSpPr>
            <p:nvPr/>
          </p:nvSpPr>
          <p:spPr bwMode="auto">
            <a:xfrm flipV="1">
              <a:off x="19431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2" name="Line 2688"/>
            <p:cNvSpPr>
              <a:spLocks noChangeShapeType="1"/>
            </p:cNvSpPr>
            <p:nvPr/>
          </p:nvSpPr>
          <p:spPr bwMode="auto">
            <a:xfrm flipV="1">
              <a:off x="20764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4" name="Line 2690"/>
            <p:cNvSpPr>
              <a:spLocks noChangeShapeType="1"/>
            </p:cNvSpPr>
            <p:nvPr/>
          </p:nvSpPr>
          <p:spPr bwMode="auto">
            <a:xfrm flipV="1">
              <a:off x="22098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7" name="Line 2693"/>
            <p:cNvSpPr>
              <a:spLocks noChangeShapeType="1"/>
            </p:cNvSpPr>
            <p:nvPr/>
          </p:nvSpPr>
          <p:spPr bwMode="auto">
            <a:xfrm>
              <a:off x="144462" y="75420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68" name="Rectangle 2694"/>
            <p:cNvSpPr>
              <a:spLocks noChangeArrowheads="1"/>
            </p:cNvSpPr>
            <p:nvPr/>
          </p:nvSpPr>
          <p:spPr bwMode="auto">
            <a:xfrm>
              <a:off x="-8846" y="7493101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69" name="Rectangle 2695"/>
            <p:cNvSpPr>
              <a:spLocks noChangeArrowheads="1"/>
            </p:cNvSpPr>
            <p:nvPr/>
          </p:nvSpPr>
          <p:spPr bwMode="auto">
            <a:xfrm>
              <a:off x="35604" y="749310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0" name="Line 2696"/>
            <p:cNvSpPr>
              <a:spLocks noChangeShapeType="1"/>
            </p:cNvSpPr>
            <p:nvPr/>
          </p:nvSpPr>
          <p:spPr bwMode="auto">
            <a:xfrm>
              <a:off x="144462" y="7484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1" name="Line 2697"/>
            <p:cNvSpPr>
              <a:spLocks noChangeShapeType="1"/>
            </p:cNvSpPr>
            <p:nvPr/>
          </p:nvSpPr>
          <p:spPr bwMode="auto">
            <a:xfrm>
              <a:off x="144462" y="7421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2" name="Line 2698"/>
            <p:cNvSpPr>
              <a:spLocks noChangeShapeType="1"/>
            </p:cNvSpPr>
            <p:nvPr/>
          </p:nvSpPr>
          <p:spPr bwMode="auto">
            <a:xfrm>
              <a:off x="144462" y="7364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3" name="Line 2699"/>
            <p:cNvSpPr>
              <a:spLocks noChangeShapeType="1"/>
            </p:cNvSpPr>
            <p:nvPr/>
          </p:nvSpPr>
          <p:spPr bwMode="auto">
            <a:xfrm>
              <a:off x="144462" y="7300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4" name="Line 2700"/>
            <p:cNvSpPr>
              <a:spLocks noChangeShapeType="1"/>
            </p:cNvSpPr>
            <p:nvPr/>
          </p:nvSpPr>
          <p:spPr bwMode="auto">
            <a:xfrm>
              <a:off x="144462" y="72436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5" name="Rectangle 2701"/>
            <p:cNvSpPr>
              <a:spLocks noChangeArrowheads="1"/>
            </p:cNvSpPr>
            <p:nvPr/>
          </p:nvSpPr>
          <p:spPr bwMode="auto">
            <a:xfrm>
              <a:off x="-8846" y="7188301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6" name="Rectangle 2702"/>
            <p:cNvSpPr>
              <a:spLocks noChangeArrowheads="1"/>
            </p:cNvSpPr>
            <p:nvPr/>
          </p:nvSpPr>
          <p:spPr bwMode="auto">
            <a:xfrm>
              <a:off x="35604" y="718830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7" name="Line 2703"/>
            <p:cNvSpPr>
              <a:spLocks noChangeShapeType="1"/>
            </p:cNvSpPr>
            <p:nvPr/>
          </p:nvSpPr>
          <p:spPr bwMode="auto">
            <a:xfrm>
              <a:off x="144462" y="7186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8" name="Line 2704"/>
            <p:cNvSpPr>
              <a:spLocks noChangeShapeType="1"/>
            </p:cNvSpPr>
            <p:nvPr/>
          </p:nvSpPr>
          <p:spPr bwMode="auto">
            <a:xfrm>
              <a:off x="144462" y="7122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79" name="Line 2705"/>
            <p:cNvSpPr>
              <a:spLocks noChangeShapeType="1"/>
            </p:cNvSpPr>
            <p:nvPr/>
          </p:nvSpPr>
          <p:spPr bwMode="auto">
            <a:xfrm>
              <a:off x="144462" y="7065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0" name="Line 2706"/>
            <p:cNvSpPr>
              <a:spLocks noChangeShapeType="1"/>
            </p:cNvSpPr>
            <p:nvPr/>
          </p:nvSpPr>
          <p:spPr bwMode="auto">
            <a:xfrm>
              <a:off x="144462" y="7002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1" name="Line 2707"/>
            <p:cNvSpPr>
              <a:spLocks noChangeShapeType="1"/>
            </p:cNvSpPr>
            <p:nvPr/>
          </p:nvSpPr>
          <p:spPr bwMode="auto">
            <a:xfrm>
              <a:off x="144462" y="69451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2" name="Rectangle 2708"/>
            <p:cNvSpPr>
              <a:spLocks noChangeArrowheads="1"/>
            </p:cNvSpPr>
            <p:nvPr/>
          </p:nvSpPr>
          <p:spPr bwMode="auto">
            <a:xfrm>
              <a:off x="35604" y="6889851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3" name="Line 2709"/>
            <p:cNvSpPr>
              <a:spLocks noChangeShapeType="1"/>
            </p:cNvSpPr>
            <p:nvPr/>
          </p:nvSpPr>
          <p:spPr bwMode="auto">
            <a:xfrm>
              <a:off x="144462" y="68816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4" name="Line 2710"/>
            <p:cNvSpPr>
              <a:spLocks noChangeShapeType="1"/>
            </p:cNvSpPr>
            <p:nvPr/>
          </p:nvSpPr>
          <p:spPr bwMode="auto">
            <a:xfrm>
              <a:off x="144462" y="68261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5" name="Line 2711"/>
            <p:cNvSpPr>
              <a:spLocks noChangeShapeType="1"/>
            </p:cNvSpPr>
            <p:nvPr/>
          </p:nvSpPr>
          <p:spPr bwMode="auto">
            <a:xfrm>
              <a:off x="144462" y="67689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6" name="Line 2712"/>
            <p:cNvSpPr>
              <a:spLocks noChangeShapeType="1"/>
            </p:cNvSpPr>
            <p:nvPr/>
          </p:nvSpPr>
          <p:spPr bwMode="auto">
            <a:xfrm>
              <a:off x="144462" y="67054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7" name="Line 2713"/>
            <p:cNvSpPr>
              <a:spLocks noChangeShapeType="1"/>
            </p:cNvSpPr>
            <p:nvPr/>
          </p:nvSpPr>
          <p:spPr bwMode="auto">
            <a:xfrm>
              <a:off x="144462" y="66483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88" name="Rectangle 2714"/>
            <p:cNvSpPr>
              <a:spLocks noChangeArrowheads="1"/>
            </p:cNvSpPr>
            <p:nvPr/>
          </p:nvSpPr>
          <p:spPr bwMode="auto">
            <a:xfrm>
              <a:off x="35604" y="6592989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9" name="Line 2715"/>
            <p:cNvSpPr>
              <a:spLocks noChangeShapeType="1"/>
            </p:cNvSpPr>
            <p:nvPr/>
          </p:nvSpPr>
          <p:spPr bwMode="auto">
            <a:xfrm>
              <a:off x="144462" y="65848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0" name="Line 2716"/>
            <p:cNvSpPr>
              <a:spLocks noChangeShapeType="1"/>
            </p:cNvSpPr>
            <p:nvPr/>
          </p:nvSpPr>
          <p:spPr bwMode="auto">
            <a:xfrm>
              <a:off x="144462" y="65276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1" name="Line 2717"/>
            <p:cNvSpPr>
              <a:spLocks noChangeShapeType="1"/>
            </p:cNvSpPr>
            <p:nvPr/>
          </p:nvSpPr>
          <p:spPr bwMode="auto">
            <a:xfrm>
              <a:off x="144462" y="64641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2" name="Line 2718"/>
            <p:cNvSpPr>
              <a:spLocks noChangeShapeType="1"/>
            </p:cNvSpPr>
            <p:nvPr/>
          </p:nvSpPr>
          <p:spPr bwMode="auto">
            <a:xfrm>
              <a:off x="144462" y="64070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3" name="Line 2719"/>
            <p:cNvSpPr>
              <a:spLocks noChangeShapeType="1"/>
            </p:cNvSpPr>
            <p:nvPr/>
          </p:nvSpPr>
          <p:spPr bwMode="auto">
            <a:xfrm>
              <a:off x="144462" y="63435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4" name="Rectangle 2720"/>
            <p:cNvSpPr>
              <a:spLocks noChangeArrowheads="1"/>
            </p:cNvSpPr>
            <p:nvPr/>
          </p:nvSpPr>
          <p:spPr bwMode="auto">
            <a:xfrm>
              <a:off x="35604" y="6294539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6" name="Line 2722"/>
            <p:cNvSpPr>
              <a:spLocks noChangeShapeType="1"/>
            </p:cNvSpPr>
            <p:nvPr/>
          </p:nvSpPr>
          <p:spPr bwMode="auto">
            <a:xfrm>
              <a:off x="21431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98" name="Line 2724"/>
            <p:cNvSpPr>
              <a:spLocks noChangeShapeType="1"/>
            </p:cNvSpPr>
            <p:nvPr/>
          </p:nvSpPr>
          <p:spPr bwMode="auto">
            <a:xfrm>
              <a:off x="34766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0" name="Line 2726"/>
            <p:cNvSpPr>
              <a:spLocks noChangeShapeType="1"/>
            </p:cNvSpPr>
            <p:nvPr/>
          </p:nvSpPr>
          <p:spPr bwMode="auto">
            <a:xfrm>
              <a:off x="48101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2" name="Line 2728"/>
            <p:cNvSpPr>
              <a:spLocks noChangeShapeType="1"/>
            </p:cNvSpPr>
            <p:nvPr/>
          </p:nvSpPr>
          <p:spPr bwMode="auto">
            <a:xfrm>
              <a:off x="61436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4" name="Line 2730"/>
            <p:cNvSpPr>
              <a:spLocks noChangeShapeType="1"/>
            </p:cNvSpPr>
            <p:nvPr/>
          </p:nvSpPr>
          <p:spPr bwMode="auto">
            <a:xfrm>
              <a:off x="74771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6" name="Line 2732"/>
            <p:cNvSpPr>
              <a:spLocks noChangeShapeType="1"/>
            </p:cNvSpPr>
            <p:nvPr/>
          </p:nvSpPr>
          <p:spPr bwMode="auto">
            <a:xfrm>
              <a:off x="88106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08" name="Line 2734"/>
            <p:cNvSpPr>
              <a:spLocks noChangeShapeType="1"/>
            </p:cNvSpPr>
            <p:nvPr/>
          </p:nvSpPr>
          <p:spPr bwMode="auto">
            <a:xfrm>
              <a:off x="1014412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0" name="Line 2736"/>
            <p:cNvSpPr>
              <a:spLocks noChangeShapeType="1"/>
            </p:cNvSpPr>
            <p:nvPr/>
          </p:nvSpPr>
          <p:spPr bwMode="auto">
            <a:xfrm>
              <a:off x="11493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2" name="Line 2738"/>
            <p:cNvSpPr>
              <a:spLocks noChangeShapeType="1"/>
            </p:cNvSpPr>
            <p:nvPr/>
          </p:nvSpPr>
          <p:spPr bwMode="auto">
            <a:xfrm>
              <a:off x="12827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4" name="Line 2740"/>
            <p:cNvSpPr>
              <a:spLocks noChangeShapeType="1"/>
            </p:cNvSpPr>
            <p:nvPr/>
          </p:nvSpPr>
          <p:spPr bwMode="auto">
            <a:xfrm>
              <a:off x="14160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6" name="Line 2742"/>
            <p:cNvSpPr>
              <a:spLocks noChangeShapeType="1"/>
            </p:cNvSpPr>
            <p:nvPr/>
          </p:nvSpPr>
          <p:spPr bwMode="auto">
            <a:xfrm>
              <a:off x="15430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18" name="Line 2744"/>
            <p:cNvSpPr>
              <a:spLocks noChangeShapeType="1"/>
            </p:cNvSpPr>
            <p:nvPr/>
          </p:nvSpPr>
          <p:spPr bwMode="auto">
            <a:xfrm>
              <a:off x="16764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0" name="Line 2746"/>
            <p:cNvSpPr>
              <a:spLocks noChangeShapeType="1"/>
            </p:cNvSpPr>
            <p:nvPr/>
          </p:nvSpPr>
          <p:spPr bwMode="auto">
            <a:xfrm>
              <a:off x="18097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2" name="Line 2748"/>
            <p:cNvSpPr>
              <a:spLocks noChangeShapeType="1"/>
            </p:cNvSpPr>
            <p:nvPr/>
          </p:nvSpPr>
          <p:spPr bwMode="auto">
            <a:xfrm>
              <a:off x="19431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4" name="Line 2750"/>
            <p:cNvSpPr>
              <a:spLocks noChangeShapeType="1"/>
            </p:cNvSpPr>
            <p:nvPr/>
          </p:nvSpPr>
          <p:spPr bwMode="auto">
            <a:xfrm>
              <a:off x="20764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6" name="Line 2752"/>
            <p:cNvSpPr>
              <a:spLocks noChangeShapeType="1"/>
            </p:cNvSpPr>
            <p:nvPr/>
          </p:nvSpPr>
          <p:spPr bwMode="auto">
            <a:xfrm>
              <a:off x="22098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29" name="Line 2755"/>
            <p:cNvSpPr>
              <a:spLocks noChangeShapeType="1"/>
            </p:cNvSpPr>
            <p:nvPr/>
          </p:nvSpPr>
          <p:spPr bwMode="auto">
            <a:xfrm flipH="1">
              <a:off x="2254250" y="75420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0" name="Line 2756"/>
            <p:cNvSpPr>
              <a:spLocks noChangeShapeType="1"/>
            </p:cNvSpPr>
            <p:nvPr/>
          </p:nvSpPr>
          <p:spPr bwMode="auto">
            <a:xfrm flipH="1">
              <a:off x="2266950" y="7484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1" name="Line 2757"/>
            <p:cNvSpPr>
              <a:spLocks noChangeShapeType="1"/>
            </p:cNvSpPr>
            <p:nvPr/>
          </p:nvSpPr>
          <p:spPr bwMode="auto">
            <a:xfrm flipH="1">
              <a:off x="2266950" y="7421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2" name="Line 2758"/>
            <p:cNvSpPr>
              <a:spLocks noChangeShapeType="1"/>
            </p:cNvSpPr>
            <p:nvPr/>
          </p:nvSpPr>
          <p:spPr bwMode="auto">
            <a:xfrm flipH="1">
              <a:off x="2266950" y="7364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3" name="Line 2759"/>
            <p:cNvSpPr>
              <a:spLocks noChangeShapeType="1"/>
            </p:cNvSpPr>
            <p:nvPr/>
          </p:nvSpPr>
          <p:spPr bwMode="auto">
            <a:xfrm flipH="1">
              <a:off x="2266950" y="7300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4" name="Line 2760"/>
            <p:cNvSpPr>
              <a:spLocks noChangeShapeType="1"/>
            </p:cNvSpPr>
            <p:nvPr/>
          </p:nvSpPr>
          <p:spPr bwMode="auto">
            <a:xfrm flipH="1">
              <a:off x="2254250" y="72436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5" name="Line 2761"/>
            <p:cNvSpPr>
              <a:spLocks noChangeShapeType="1"/>
            </p:cNvSpPr>
            <p:nvPr/>
          </p:nvSpPr>
          <p:spPr bwMode="auto">
            <a:xfrm flipH="1">
              <a:off x="2266950" y="7186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6" name="Line 2762"/>
            <p:cNvSpPr>
              <a:spLocks noChangeShapeType="1"/>
            </p:cNvSpPr>
            <p:nvPr/>
          </p:nvSpPr>
          <p:spPr bwMode="auto">
            <a:xfrm flipH="1">
              <a:off x="2266950" y="7122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7" name="Line 2763"/>
            <p:cNvSpPr>
              <a:spLocks noChangeShapeType="1"/>
            </p:cNvSpPr>
            <p:nvPr/>
          </p:nvSpPr>
          <p:spPr bwMode="auto">
            <a:xfrm flipH="1">
              <a:off x="2266950" y="7065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8" name="Line 2764"/>
            <p:cNvSpPr>
              <a:spLocks noChangeShapeType="1"/>
            </p:cNvSpPr>
            <p:nvPr/>
          </p:nvSpPr>
          <p:spPr bwMode="auto">
            <a:xfrm flipH="1">
              <a:off x="2266950" y="7002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39" name="Line 2765"/>
            <p:cNvSpPr>
              <a:spLocks noChangeShapeType="1"/>
            </p:cNvSpPr>
            <p:nvPr/>
          </p:nvSpPr>
          <p:spPr bwMode="auto">
            <a:xfrm flipH="1">
              <a:off x="2254250" y="69451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0" name="Line 2766"/>
            <p:cNvSpPr>
              <a:spLocks noChangeShapeType="1"/>
            </p:cNvSpPr>
            <p:nvPr/>
          </p:nvSpPr>
          <p:spPr bwMode="auto">
            <a:xfrm flipH="1">
              <a:off x="2266950" y="68816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1" name="Line 2767"/>
            <p:cNvSpPr>
              <a:spLocks noChangeShapeType="1"/>
            </p:cNvSpPr>
            <p:nvPr/>
          </p:nvSpPr>
          <p:spPr bwMode="auto">
            <a:xfrm flipH="1">
              <a:off x="2266950" y="68261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2" name="Line 2768"/>
            <p:cNvSpPr>
              <a:spLocks noChangeShapeType="1"/>
            </p:cNvSpPr>
            <p:nvPr/>
          </p:nvSpPr>
          <p:spPr bwMode="auto">
            <a:xfrm flipH="1">
              <a:off x="2266950" y="67689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3" name="Line 2769"/>
            <p:cNvSpPr>
              <a:spLocks noChangeShapeType="1"/>
            </p:cNvSpPr>
            <p:nvPr/>
          </p:nvSpPr>
          <p:spPr bwMode="auto">
            <a:xfrm flipH="1">
              <a:off x="2266950" y="67054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4" name="Line 2770"/>
            <p:cNvSpPr>
              <a:spLocks noChangeShapeType="1"/>
            </p:cNvSpPr>
            <p:nvPr/>
          </p:nvSpPr>
          <p:spPr bwMode="auto">
            <a:xfrm flipH="1">
              <a:off x="2254250" y="66483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5" name="Line 2771"/>
            <p:cNvSpPr>
              <a:spLocks noChangeShapeType="1"/>
            </p:cNvSpPr>
            <p:nvPr/>
          </p:nvSpPr>
          <p:spPr bwMode="auto">
            <a:xfrm flipH="1">
              <a:off x="2266950" y="65848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6" name="Line 2772"/>
            <p:cNvSpPr>
              <a:spLocks noChangeShapeType="1"/>
            </p:cNvSpPr>
            <p:nvPr/>
          </p:nvSpPr>
          <p:spPr bwMode="auto">
            <a:xfrm flipH="1">
              <a:off x="2266950" y="65276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7" name="Line 2773"/>
            <p:cNvSpPr>
              <a:spLocks noChangeShapeType="1"/>
            </p:cNvSpPr>
            <p:nvPr/>
          </p:nvSpPr>
          <p:spPr bwMode="auto">
            <a:xfrm flipH="1">
              <a:off x="2266950" y="64641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8" name="Line 2774"/>
            <p:cNvSpPr>
              <a:spLocks noChangeShapeType="1"/>
            </p:cNvSpPr>
            <p:nvPr/>
          </p:nvSpPr>
          <p:spPr bwMode="auto">
            <a:xfrm flipH="1">
              <a:off x="2266950" y="64070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49" name="Line 2775"/>
            <p:cNvSpPr>
              <a:spLocks noChangeShapeType="1"/>
            </p:cNvSpPr>
            <p:nvPr/>
          </p:nvSpPr>
          <p:spPr bwMode="auto">
            <a:xfrm flipH="1">
              <a:off x="2254250" y="63435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51" name="Line 2777"/>
            <p:cNvSpPr>
              <a:spLocks noChangeShapeType="1"/>
            </p:cNvSpPr>
            <p:nvPr/>
          </p:nvSpPr>
          <p:spPr bwMode="auto">
            <a:xfrm>
              <a:off x="144462" y="69451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114" name="Groupe 5113"/>
          <p:cNvGrpSpPr/>
          <p:nvPr/>
        </p:nvGrpSpPr>
        <p:grpSpPr>
          <a:xfrm>
            <a:off x="2337705" y="5775748"/>
            <a:ext cx="2135188" cy="1319212"/>
            <a:chOff x="2514600" y="6286376"/>
            <a:chExt cx="2135188" cy="1319212"/>
          </a:xfrm>
        </p:grpSpPr>
        <p:graphicFrame>
          <p:nvGraphicFramePr>
            <p:cNvPr id="319" name="Objet 3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568519"/>
                </p:ext>
              </p:extLst>
            </p:nvPr>
          </p:nvGraphicFramePr>
          <p:xfrm>
            <a:off x="3305175" y="7211888"/>
            <a:ext cx="685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8" name="Equation" r:id="rId27" imgW="685800" imgH="253800" progId="Equation.DSMT4">
                    <p:embed/>
                  </p:oleObj>
                </mc:Choice>
                <mc:Fallback>
                  <p:oleObj name="Equation" r:id="rId27" imgW="685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7211888"/>
                          <a:ext cx="6858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7" name="Freeform 2794"/>
            <p:cNvSpPr>
              <a:spLocks/>
            </p:cNvSpPr>
            <p:nvPr/>
          </p:nvSpPr>
          <p:spPr bwMode="auto">
            <a:xfrm>
              <a:off x="2559050" y="632447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68" name="Freeform 2795"/>
            <p:cNvSpPr>
              <a:spLocks/>
            </p:cNvSpPr>
            <p:nvPr/>
          </p:nvSpPr>
          <p:spPr bwMode="auto">
            <a:xfrm>
              <a:off x="2692400" y="68499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69" name="Freeform 2796"/>
            <p:cNvSpPr>
              <a:spLocks/>
            </p:cNvSpPr>
            <p:nvPr/>
          </p:nvSpPr>
          <p:spPr bwMode="auto">
            <a:xfrm>
              <a:off x="2825750" y="69578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0" name="Freeform 2797"/>
            <p:cNvSpPr>
              <a:spLocks/>
            </p:cNvSpPr>
            <p:nvPr/>
          </p:nvSpPr>
          <p:spPr bwMode="auto">
            <a:xfrm>
              <a:off x="2959100" y="74976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1" name="Freeform 2798"/>
            <p:cNvSpPr>
              <a:spLocks/>
            </p:cNvSpPr>
            <p:nvPr/>
          </p:nvSpPr>
          <p:spPr bwMode="auto">
            <a:xfrm>
              <a:off x="3092450" y="7027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2" name="Freeform 2799"/>
            <p:cNvSpPr>
              <a:spLocks/>
            </p:cNvSpPr>
            <p:nvPr/>
          </p:nvSpPr>
          <p:spPr bwMode="auto">
            <a:xfrm>
              <a:off x="3225800" y="69261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3" name="Freeform 2800"/>
            <p:cNvSpPr>
              <a:spLocks/>
            </p:cNvSpPr>
            <p:nvPr/>
          </p:nvSpPr>
          <p:spPr bwMode="auto">
            <a:xfrm>
              <a:off x="3359150" y="69324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4" name="Freeform 2801"/>
            <p:cNvSpPr>
              <a:spLocks/>
            </p:cNvSpPr>
            <p:nvPr/>
          </p:nvSpPr>
          <p:spPr bwMode="auto">
            <a:xfrm>
              <a:off x="3492500" y="6826126"/>
              <a:ext cx="39688" cy="36512"/>
            </a:xfrm>
            <a:custGeom>
              <a:avLst/>
              <a:gdLst>
                <a:gd name="T0" fmla="*/ 25 w 25"/>
                <a:gd name="T1" fmla="*/ 11 h 23"/>
                <a:gd name="T2" fmla="*/ 21 w 25"/>
                <a:gd name="T3" fmla="*/ 19 h 23"/>
                <a:gd name="T4" fmla="*/ 13 w 25"/>
                <a:gd name="T5" fmla="*/ 23 h 23"/>
                <a:gd name="T6" fmla="*/ 4 w 25"/>
                <a:gd name="T7" fmla="*/ 19 h 23"/>
                <a:gd name="T8" fmla="*/ 0 w 25"/>
                <a:gd name="T9" fmla="*/ 11 h 23"/>
                <a:gd name="T10" fmla="*/ 4 w 25"/>
                <a:gd name="T11" fmla="*/ 3 h 23"/>
                <a:gd name="T12" fmla="*/ 13 w 25"/>
                <a:gd name="T13" fmla="*/ 0 h 23"/>
                <a:gd name="T14" fmla="*/ 21 w 25"/>
                <a:gd name="T15" fmla="*/ 3 h 23"/>
                <a:gd name="T16" fmla="*/ 25 w 25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5" y="11"/>
                  </a:moveTo>
                  <a:lnTo>
                    <a:pt x="21" y="19"/>
                  </a:lnTo>
                  <a:lnTo>
                    <a:pt x="13" y="23"/>
                  </a:lnTo>
                  <a:lnTo>
                    <a:pt x="4" y="19"/>
                  </a:lnTo>
                  <a:lnTo>
                    <a:pt x="0" y="11"/>
                  </a:lnTo>
                  <a:lnTo>
                    <a:pt x="4" y="3"/>
                  </a:lnTo>
                  <a:lnTo>
                    <a:pt x="13" y="0"/>
                  </a:lnTo>
                  <a:lnTo>
                    <a:pt x="21" y="3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5" name="Freeform 2802"/>
            <p:cNvSpPr>
              <a:spLocks/>
            </p:cNvSpPr>
            <p:nvPr/>
          </p:nvSpPr>
          <p:spPr bwMode="auto">
            <a:xfrm>
              <a:off x="3627438" y="6356226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6" name="Freeform 2803"/>
            <p:cNvSpPr>
              <a:spLocks/>
            </p:cNvSpPr>
            <p:nvPr/>
          </p:nvSpPr>
          <p:spPr bwMode="auto">
            <a:xfrm>
              <a:off x="3760788" y="68562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7" name="Freeform 2804"/>
            <p:cNvSpPr>
              <a:spLocks/>
            </p:cNvSpPr>
            <p:nvPr/>
          </p:nvSpPr>
          <p:spPr bwMode="auto">
            <a:xfrm>
              <a:off x="3894138" y="69642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8" name="Freeform 2805"/>
            <p:cNvSpPr>
              <a:spLocks/>
            </p:cNvSpPr>
            <p:nvPr/>
          </p:nvSpPr>
          <p:spPr bwMode="auto">
            <a:xfrm>
              <a:off x="4027488" y="7478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79" name="Freeform 2806"/>
            <p:cNvSpPr>
              <a:spLocks/>
            </p:cNvSpPr>
            <p:nvPr/>
          </p:nvSpPr>
          <p:spPr bwMode="auto">
            <a:xfrm>
              <a:off x="4160838" y="69642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0" name="Freeform 2807"/>
            <p:cNvSpPr>
              <a:spLocks/>
            </p:cNvSpPr>
            <p:nvPr/>
          </p:nvSpPr>
          <p:spPr bwMode="auto">
            <a:xfrm>
              <a:off x="4294188" y="69515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1" name="Freeform 2808"/>
            <p:cNvSpPr>
              <a:spLocks/>
            </p:cNvSpPr>
            <p:nvPr/>
          </p:nvSpPr>
          <p:spPr bwMode="auto">
            <a:xfrm>
              <a:off x="4427538" y="69324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2" name="Freeform 2809"/>
            <p:cNvSpPr>
              <a:spLocks/>
            </p:cNvSpPr>
            <p:nvPr/>
          </p:nvSpPr>
          <p:spPr bwMode="auto">
            <a:xfrm>
              <a:off x="4560888" y="68943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3" name="Freeform 2810"/>
            <p:cNvSpPr>
              <a:spLocks/>
            </p:cNvSpPr>
            <p:nvPr/>
          </p:nvSpPr>
          <p:spPr bwMode="auto">
            <a:xfrm>
              <a:off x="2565400" y="63308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4" name="Freeform 2811"/>
            <p:cNvSpPr>
              <a:spLocks/>
            </p:cNvSpPr>
            <p:nvPr/>
          </p:nvSpPr>
          <p:spPr bwMode="auto">
            <a:xfrm>
              <a:off x="2698750" y="6875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5" name="Freeform 2812"/>
            <p:cNvSpPr>
              <a:spLocks/>
            </p:cNvSpPr>
            <p:nvPr/>
          </p:nvSpPr>
          <p:spPr bwMode="auto">
            <a:xfrm>
              <a:off x="2832100" y="7002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6" name="Freeform 2813"/>
            <p:cNvSpPr>
              <a:spLocks/>
            </p:cNvSpPr>
            <p:nvPr/>
          </p:nvSpPr>
          <p:spPr bwMode="auto">
            <a:xfrm>
              <a:off x="2965450" y="75293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7" name="Freeform 2814"/>
            <p:cNvSpPr>
              <a:spLocks/>
            </p:cNvSpPr>
            <p:nvPr/>
          </p:nvSpPr>
          <p:spPr bwMode="auto">
            <a:xfrm>
              <a:off x="3098800" y="70340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8" name="Freeform 2815"/>
            <p:cNvSpPr>
              <a:spLocks/>
            </p:cNvSpPr>
            <p:nvPr/>
          </p:nvSpPr>
          <p:spPr bwMode="auto">
            <a:xfrm>
              <a:off x="3232150" y="69388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89" name="Freeform 2816"/>
            <p:cNvSpPr>
              <a:spLocks/>
            </p:cNvSpPr>
            <p:nvPr/>
          </p:nvSpPr>
          <p:spPr bwMode="auto">
            <a:xfrm>
              <a:off x="3365500" y="6919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0" name="Freeform 2817"/>
            <p:cNvSpPr>
              <a:spLocks/>
            </p:cNvSpPr>
            <p:nvPr/>
          </p:nvSpPr>
          <p:spPr bwMode="auto">
            <a:xfrm>
              <a:off x="3498850" y="6830888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1" name="Freeform 2818"/>
            <p:cNvSpPr>
              <a:spLocks/>
            </p:cNvSpPr>
            <p:nvPr/>
          </p:nvSpPr>
          <p:spPr bwMode="auto">
            <a:xfrm>
              <a:off x="3633788" y="6343526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2" name="Freeform 2819"/>
            <p:cNvSpPr>
              <a:spLocks/>
            </p:cNvSpPr>
            <p:nvPr/>
          </p:nvSpPr>
          <p:spPr bwMode="auto">
            <a:xfrm>
              <a:off x="3767138" y="6875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3" name="Freeform 2820"/>
            <p:cNvSpPr>
              <a:spLocks/>
            </p:cNvSpPr>
            <p:nvPr/>
          </p:nvSpPr>
          <p:spPr bwMode="auto">
            <a:xfrm>
              <a:off x="3900488" y="7002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4" name="Freeform 2821"/>
            <p:cNvSpPr>
              <a:spLocks/>
            </p:cNvSpPr>
            <p:nvPr/>
          </p:nvSpPr>
          <p:spPr bwMode="auto">
            <a:xfrm>
              <a:off x="4033838" y="75166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5" name="Freeform 2822"/>
            <p:cNvSpPr>
              <a:spLocks/>
            </p:cNvSpPr>
            <p:nvPr/>
          </p:nvSpPr>
          <p:spPr bwMode="auto">
            <a:xfrm>
              <a:off x="4167188" y="69642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6" name="Freeform 2823"/>
            <p:cNvSpPr>
              <a:spLocks/>
            </p:cNvSpPr>
            <p:nvPr/>
          </p:nvSpPr>
          <p:spPr bwMode="auto">
            <a:xfrm>
              <a:off x="4300538" y="6932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7" name="Freeform 2824"/>
            <p:cNvSpPr>
              <a:spLocks/>
            </p:cNvSpPr>
            <p:nvPr/>
          </p:nvSpPr>
          <p:spPr bwMode="auto">
            <a:xfrm>
              <a:off x="4433888" y="69261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8" name="Freeform 2825"/>
            <p:cNvSpPr>
              <a:spLocks/>
            </p:cNvSpPr>
            <p:nvPr/>
          </p:nvSpPr>
          <p:spPr bwMode="auto">
            <a:xfrm>
              <a:off x="4567238" y="69007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99" name="Line 2826"/>
            <p:cNvSpPr>
              <a:spLocks noChangeShapeType="1"/>
            </p:cNvSpPr>
            <p:nvPr/>
          </p:nvSpPr>
          <p:spPr bwMode="auto">
            <a:xfrm flipH="1">
              <a:off x="2514600" y="76055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0" name="Line 2827"/>
            <p:cNvSpPr>
              <a:spLocks noChangeShapeType="1"/>
            </p:cNvSpPr>
            <p:nvPr/>
          </p:nvSpPr>
          <p:spPr bwMode="auto">
            <a:xfrm flipV="1">
              <a:off x="2514600" y="6286376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1" name="Line 2828"/>
            <p:cNvSpPr>
              <a:spLocks noChangeShapeType="1"/>
            </p:cNvSpPr>
            <p:nvPr/>
          </p:nvSpPr>
          <p:spPr bwMode="auto">
            <a:xfrm>
              <a:off x="2514600" y="6286376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2" name="Line 2829"/>
            <p:cNvSpPr>
              <a:spLocks noChangeShapeType="1"/>
            </p:cNvSpPr>
            <p:nvPr/>
          </p:nvSpPr>
          <p:spPr bwMode="auto">
            <a:xfrm>
              <a:off x="4649788" y="6286376"/>
              <a:ext cx="0" cy="131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3" name="Line 2830"/>
            <p:cNvSpPr>
              <a:spLocks noChangeShapeType="1"/>
            </p:cNvSpPr>
            <p:nvPr/>
          </p:nvSpPr>
          <p:spPr bwMode="auto">
            <a:xfrm flipV="1">
              <a:off x="25844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5" name="Line 2832"/>
            <p:cNvSpPr>
              <a:spLocks noChangeShapeType="1"/>
            </p:cNvSpPr>
            <p:nvPr/>
          </p:nvSpPr>
          <p:spPr bwMode="auto">
            <a:xfrm flipV="1">
              <a:off x="27178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7" name="Line 2834"/>
            <p:cNvSpPr>
              <a:spLocks noChangeShapeType="1"/>
            </p:cNvSpPr>
            <p:nvPr/>
          </p:nvSpPr>
          <p:spPr bwMode="auto">
            <a:xfrm flipV="1">
              <a:off x="28511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09" name="Line 2836"/>
            <p:cNvSpPr>
              <a:spLocks noChangeShapeType="1"/>
            </p:cNvSpPr>
            <p:nvPr/>
          </p:nvSpPr>
          <p:spPr bwMode="auto">
            <a:xfrm flipV="1">
              <a:off x="29845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1" name="Line 2838"/>
            <p:cNvSpPr>
              <a:spLocks noChangeShapeType="1"/>
            </p:cNvSpPr>
            <p:nvPr/>
          </p:nvSpPr>
          <p:spPr bwMode="auto">
            <a:xfrm flipV="1">
              <a:off x="31178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3" name="Line 2840"/>
            <p:cNvSpPr>
              <a:spLocks noChangeShapeType="1"/>
            </p:cNvSpPr>
            <p:nvPr/>
          </p:nvSpPr>
          <p:spPr bwMode="auto">
            <a:xfrm flipV="1">
              <a:off x="325120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5" name="Line 2842"/>
            <p:cNvSpPr>
              <a:spLocks noChangeShapeType="1"/>
            </p:cNvSpPr>
            <p:nvPr/>
          </p:nvSpPr>
          <p:spPr bwMode="auto">
            <a:xfrm flipV="1">
              <a:off x="3384550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7" name="Line 2844"/>
            <p:cNvSpPr>
              <a:spLocks noChangeShapeType="1"/>
            </p:cNvSpPr>
            <p:nvPr/>
          </p:nvSpPr>
          <p:spPr bwMode="auto">
            <a:xfrm flipV="1">
              <a:off x="351948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19" name="Line 2846"/>
            <p:cNvSpPr>
              <a:spLocks noChangeShapeType="1"/>
            </p:cNvSpPr>
            <p:nvPr/>
          </p:nvSpPr>
          <p:spPr bwMode="auto">
            <a:xfrm flipV="1">
              <a:off x="365283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1" name="Line 2848"/>
            <p:cNvSpPr>
              <a:spLocks noChangeShapeType="1"/>
            </p:cNvSpPr>
            <p:nvPr/>
          </p:nvSpPr>
          <p:spPr bwMode="auto">
            <a:xfrm flipV="1">
              <a:off x="378618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3" name="Line 2850"/>
            <p:cNvSpPr>
              <a:spLocks noChangeShapeType="1"/>
            </p:cNvSpPr>
            <p:nvPr/>
          </p:nvSpPr>
          <p:spPr bwMode="auto">
            <a:xfrm flipV="1">
              <a:off x="391318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5" name="Line 2852"/>
            <p:cNvSpPr>
              <a:spLocks noChangeShapeType="1"/>
            </p:cNvSpPr>
            <p:nvPr/>
          </p:nvSpPr>
          <p:spPr bwMode="auto">
            <a:xfrm flipV="1">
              <a:off x="404653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7" name="Line 2854"/>
            <p:cNvSpPr>
              <a:spLocks noChangeShapeType="1"/>
            </p:cNvSpPr>
            <p:nvPr/>
          </p:nvSpPr>
          <p:spPr bwMode="auto">
            <a:xfrm flipV="1">
              <a:off x="417988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29" name="Line 2856"/>
            <p:cNvSpPr>
              <a:spLocks noChangeShapeType="1"/>
            </p:cNvSpPr>
            <p:nvPr/>
          </p:nvSpPr>
          <p:spPr bwMode="auto">
            <a:xfrm flipV="1">
              <a:off x="431323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31" name="Line 2858"/>
            <p:cNvSpPr>
              <a:spLocks noChangeShapeType="1"/>
            </p:cNvSpPr>
            <p:nvPr/>
          </p:nvSpPr>
          <p:spPr bwMode="auto">
            <a:xfrm flipV="1">
              <a:off x="444658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33" name="Line 2860"/>
            <p:cNvSpPr>
              <a:spLocks noChangeShapeType="1"/>
            </p:cNvSpPr>
            <p:nvPr/>
          </p:nvSpPr>
          <p:spPr bwMode="auto">
            <a:xfrm flipV="1">
              <a:off x="4579938" y="75801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36" name="Line 2863"/>
            <p:cNvSpPr>
              <a:spLocks noChangeShapeType="1"/>
            </p:cNvSpPr>
            <p:nvPr/>
          </p:nvSpPr>
          <p:spPr bwMode="auto">
            <a:xfrm>
              <a:off x="2514600" y="75420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39" name="Line 2866"/>
            <p:cNvSpPr>
              <a:spLocks noChangeShapeType="1"/>
            </p:cNvSpPr>
            <p:nvPr/>
          </p:nvSpPr>
          <p:spPr bwMode="auto">
            <a:xfrm>
              <a:off x="2514600" y="7484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0" name="Line 2867"/>
            <p:cNvSpPr>
              <a:spLocks noChangeShapeType="1"/>
            </p:cNvSpPr>
            <p:nvPr/>
          </p:nvSpPr>
          <p:spPr bwMode="auto">
            <a:xfrm>
              <a:off x="2514600" y="7421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1" name="Line 2868"/>
            <p:cNvSpPr>
              <a:spLocks noChangeShapeType="1"/>
            </p:cNvSpPr>
            <p:nvPr/>
          </p:nvSpPr>
          <p:spPr bwMode="auto">
            <a:xfrm>
              <a:off x="2514600" y="7364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2" name="Line 2869"/>
            <p:cNvSpPr>
              <a:spLocks noChangeShapeType="1"/>
            </p:cNvSpPr>
            <p:nvPr/>
          </p:nvSpPr>
          <p:spPr bwMode="auto">
            <a:xfrm>
              <a:off x="2514600" y="7300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3" name="Line 2870"/>
            <p:cNvSpPr>
              <a:spLocks noChangeShapeType="1"/>
            </p:cNvSpPr>
            <p:nvPr/>
          </p:nvSpPr>
          <p:spPr bwMode="auto">
            <a:xfrm>
              <a:off x="2514600" y="72436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6" name="Line 2873"/>
            <p:cNvSpPr>
              <a:spLocks noChangeShapeType="1"/>
            </p:cNvSpPr>
            <p:nvPr/>
          </p:nvSpPr>
          <p:spPr bwMode="auto">
            <a:xfrm>
              <a:off x="2514600" y="7186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7" name="Line 2874"/>
            <p:cNvSpPr>
              <a:spLocks noChangeShapeType="1"/>
            </p:cNvSpPr>
            <p:nvPr/>
          </p:nvSpPr>
          <p:spPr bwMode="auto">
            <a:xfrm>
              <a:off x="2514600" y="7122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8" name="Line 2875"/>
            <p:cNvSpPr>
              <a:spLocks noChangeShapeType="1"/>
            </p:cNvSpPr>
            <p:nvPr/>
          </p:nvSpPr>
          <p:spPr bwMode="auto">
            <a:xfrm>
              <a:off x="2514600" y="7065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49" name="Line 2876"/>
            <p:cNvSpPr>
              <a:spLocks noChangeShapeType="1"/>
            </p:cNvSpPr>
            <p:nvPr/>
          </p:nvSpPr>
          <p:spPr bwMode="auto">
            <a:xfrm>
              <a:off x="2514600" y="7002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0" name="Line 2877"/>
            <p:cNvSpPr>
              <a:spLocks noChangeShapeType="1"/>
            </p:cNvSpPr>
            <p:nvPr/>
          </p:nvSpPr>
          <p:spPr bwMode="auto">
            <a:xfrm>
              <a:off x="2514600" y="69451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2" name="Line 2879"/>
            <p:cNvSpPr>
              <a:spLocks noChangeShapeType="1"/>
            </p:cNvSpPr>
            <p:nvPr/>
          </p:nvSpPr>
          <p:spPr bwMode="auto">
            <a:xfrm>
              <a:off x="2514600" y="68816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3" name="Line 2880"/>
            <p:cNvSpPr>
              <a:spLocks noChangeShapeType="1"/>
            </p:cNvSpPr>
            <p:nvPr/>
          </p:nvSpPr>
          <p:spPr bwMode="auto">
            <a:xfrm>
              <a:off x="2514600" y="68261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4" name="Line 2881"/>
            <p:cNvSpPr>
              <a:spLocks noChangeShapeType="1"/>
            </p:cNvSpPr>
            <p:nvPr/>
          </p:nvSpPr>
          <p:spPr bwMode="auto">
            <a:xfrm>
              <a:off x="2514600" y="67689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5" name="Line 2882"/>
            <p:cNvSpPr>
              <a:spLocks noChangeShapeType="1"/>
            </p:cNvSpPr>
            <p:nvPr/>
          </p:nvSpPr>
          <p:spPr bwMode="auto">
            <a:xfrm>
              <a:off x="2514600" y="67054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6" name="Line 2883"/>
            <p:cNvSpPr>
              <a:spLocks noChangeShapeType="1"/>
            </p:cNvSpPr>
            <p:nvPr/>
          </p:nvSpPr>
          <p:spPr bwMode="auto">
            <a:xfrm>
              <a:off x="2514600" y="66483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8" name="Line 2885"/>
            <p:cNvSpPr>
              <a:spLocks noChangeShapeType="1"/>
            </p:cNvSpPr>
            <p:nvPr/>
          </p:nvSpPr>
          <p:spPr bwMode="auto">
            <a:xfrm>
              <a:off x="2514600" y="65848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59" name="Line 2886"/>
            <p:cNvSpPr>
              <a:spLocks noChangeShapeType="1"/>
            </p:cNvSpPr>
            <p:nvPr/>
          </p:nvSpPr>
          <p:spPr bwMode="auto">
            <a:xfrm>
              <a:off x="2514600" y="65276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0" name="Line 2887"/>
            <p:cNvSpPr>
              <a:spLocks noChangeShapeType="1"/>
            </p:cNvSpPr>
            <p:nvPr/>
          </p:nvSpPr>
          <p:spPr bwMode="auto">
            <a:xfrm>
              <a:off x="2514600" y="64641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1" name="Line 2888"/>
            <p:cNvSpPr>
              <a:spLocks noChangeShapeType="1"/>
            </p:cNvSpPr>
            <p:nvPr/>
          </p:nvSpPr>
          <p:spPr bwMode="auto">
            <a:xfrm>
              <a:off x="2514600" y="64070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2" name="Line 2889"/>
            <p:cNvSpPr>
              <a:spLocks noChangeShapeType="1"/>
            </p:cNvSpPr>
            <p:nvPr/>
          </p:nvSpPr>
          <p:spPr bwMode="auto">
            <a:xfrm>
              <a:off x="2514600" y="63435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5" name="Line 2892"/>
            <p:cNvSpPr>
              <a:spLocks noChangeShapeType="1"/>
            </p:cNvSpPr>
            <p:nvPr/>
          </p:nvSpPr>
          <p:spPr bwMode="auto">
            <a:xfrm>
              <a:off x="25844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7" name="Line 2894"/>
            <p:cNvSpPr>
              <a:spLocks noChangeShapeType="1"/>
            </p:cNvSpPr>
            <p:nvPr/>
          </p:nvSpPr>
          <p:spPr bwMode="auto">
            <a:xfrm>
              <a:off x="27178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69" name="Line 2896"/>
            <p:cNvSpPr>
              <a:spLocks noChangeShapeType="1"/>
            </p:cNvSpPr>
            <p:nvPr/>
          </p:nvSpPr>
          <p:spPr bwMode="auto">
            <a:xfrm>
              <a:off x="28511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1" name="Line 2898"/>
            <p:cNvSpPr>
              <a:spLocks noChangeShapeType="1"/>
            </p:cNvSpPr>
            <p:nvPr/>
          </p:nvSpPr>
          <p:spPr bwMode="auto">
            <a:xfrm>
              <a:off x="29845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3" name="Line 2900"/>
            <p:cNvSpPr>
              <a:spLocks noChangeShapeType="1"/>
            </p:cNvSpPr>
            <p:nvPr/>
          </p:nvSpPr>
          <p:spPr bwMode="auto">
            <a:xfrm>
              <a:off x="31178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5" name="Line 2902"/>
            <p:cNvSpPr>
              <a:spLocks noChangeShapeType="1"/>
            </p:cNvSpPr>
            <p:nvPr/>
          </p:nvSpPr>
          <p:spPr bwMode="auto">
            <a:xfrm>
              <a:off x="325120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7" name="Line 2904"/>
            <p:cNvSpPr>
              <a:spLocks noChangeShapeType="1"/>
            </p:cNvSpPr>
            <p:nvPr/>
          </p:nvSpPr>
          <p:spPr bwMode="auto">
            <a:xfrm>
              <a:off x="3384550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79" name="Line 2906"/>
            <p:cNvSpPr>
              <a:spLocks noChangeShapeType="1"/>
            </p:cNvSpPr>
            <p:nvPr/>
          </p:nvSpPr>
          <p:spPr bwMode="auto">
            <a:xfrm>
              <a:off x="351948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1" name="Line 2908"/>
            <p:cNvSpPr>
              <a:spLocks noChangeShapeType="1"/>
            </p:cNvSpPr>
            <p:nvPr/>
          </p:nvSpPr>
          <p:spPr bwMode="auto">
            <a:xfrm>
              <a:off x="365283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3" name="Line 2910"/>
            <p:cNvSpPr>
              <a:spLocks noChangeShapeType="1"/>
            </p:cNvSpPr>
            <p:nvPr/>
          </p:nvSpPr>
          <p:spPr bwMode="auto">
            <a:xfrm>
              <a:off x="378618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5" name="Line 2912"/>
            <p:cNvSpPr>
              <a:spLocks noChangeShapeType="1"/>
            </p:cNvSpPr>
            <p:nvPr/>
          </p:nvSpPr>
          <p:spPr bwMode="auto">
            <a:xfrm>
              <a:off x="391318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7" name="Line 2914"/>
            <p:cNvSpPr>
              <a:spLocks noChangeShapeType="1"/>
            </p:cNvSpPr>
            <p:nvPr/>
          </p:nvSpPr>
          <p:spPr bwMode="auto">
            <a:xfrm>
              <a:off x="404653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89" name="Line 2916"/>
            <p:cNvSpPr>
              <a:spLocks noChangeShapeType="1"/>
            </p:cNvSpPr>
            <p:nvPr/>
          </p:nvSpPr>
          <p:spPr bwMode="auto">
            <a:xfrm>
              <a:off x="417988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1" name="Line 2918"/>
            <p:cNvSpPr>
              <a:spLocks noChangeShapeType="1"/>
            </p:cNvSpPr>
            <p:nvPr/>
          </p:nvSpPr>
          <p:spPr bwMode="auto">
            <a:xfrm>
              <a:off x="431323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3" name="Line 2920"/>
            <p:cNvSpPr>
              <a:spLocks noChangeShapeType="1"/>
            </p:cNvSpPr>
            <p:nvPr/>
          </p:nvSpPr>
          <p:spPr bwMode="auto">
            <a:xfrm>
              <a:off x="444658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5" name="Line 2922"/>
            <p:cNvSpPr>
              <a:spLocks noChangeShapeType="1"/>
            </p:cNvSpPr>
            <p:nvPr/>
          </p:nvSpPr>
          <p:spPr bwMode="auto">
            <a:xfrm>
              <a:off x="4579938" y="6286376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8" name="Line 2925"/>
            <p:cNvSpPr>
              <a:spLocks noChangeShapeType="1"/>
            </p:cNvSpPr>
            <p:nvPr/>
          </p:nvSpPr>
          <p:spPr bwMode="auto">
            <a:xfrm flipH="1">
              <a:off x="4624388" y="75420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99" name="Line 2926"/>
            <p:cNvSpPr>
              <a:spLocks noChangeShapeType="1"/>
            </p:cNvSpPr>
            <p:nvPr/>
          </p:nvSpPr>
          <p:spPr bwMode="auto">
            <a:xfrm flipH="1">
              <a:off x="4637088" y="7484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0" name="Line 2927"/>
            <p:cNvSpPr>
              <a:spLocks noChangeShapeType="1"/>
            </p:cNvSpPr>
            <p:nvPr/>
          </p:nvSpPr>
          <p:spPr bwMode="auto">
            <a:xfrm flipH="1">
              <a:off x="4637088" y="7421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1" name="Line 2928"/>
            <p:cNvSpPr>
              <a:spLocks noChangeShapeType="1"/>
            </p:cNvSpPr>
            <p:nvPr/>
          </p:nvSpPr>
          <p:spPr bwMode="auto">
            <a:xfrm flipH="1">
              <a:off x="4637088" y="7364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2" name="Line 2929"/>
            <p:cNvSpPr>
              <a:spLocks noChangeShapeType="1"/>
            </p:cNvSpPr>
            <p:nvPr/>
          </p:nvSpPr>
          <p:spPr bwMode="auto">
            <a:xfrm flipH="1">
              <a:off x="4637088" y="7300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3" name="Line 2930"/>
            <p:cNvSpPr>
              <a:spLocks noChangeShapeType="1"/>
            </p:cNvSpPr>
            <p:nvPr/>
          </p:nvSpPr>
          <p:spPr bwMode="auto">
            <a:xfrm flipH="1">
              <a:off x="4624388" y="72436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4" name="Line 2931"/>
            <p:cNvSpPr>
              <a:spLocks noChangeShapeType="1"/>
            </p:cNvSpPr>
            <p:nvPr/>
          </p:nvSpPr>
          <p:spPr bwMode="auto">
            <a:xfrm flipH="1">
              <a:off x="4637088" y="7186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5" name="Line 2932"/>
            <p:cNvSpPr>
              <a:spLocks noChangeShapeType="1"/>
            </p:cNvSpPr>
            <p:nvPr/>
          </p:nvSpPr>
          <p:spPr bwMode="auto">
            <a:xfrm flipH="1">
              <a:off x="4637088" y="7122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6" name="Line 2933"/>
            <p:cNvSpPr>
              <a:spLocks noChangeShapeType="1"/>
            </p:cNvSpPr>
            <p:nvPr/>
          </p:nvSpPr>
          <p:spPr bwMode="auto">
            <a:xfrm flipH="1">
              <a:off x="4637088" y="7065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7" name="Line 2934"/>
            <p:cNvSpPr>
              <a:spLocks noChangeShapeType="1"/>
            </p:cNvSpPr>
            <p:nvPr/>
          </p:nvSpPr>
          <p:spPr bwMode="auto">
            <a:xfrm flipH="1">
              <a:off x="4637088" y="7002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8" name="Line 2935"/>
            <p:cNvSpPr>
              <a:spLocks noChangeShapeType="1"/>
            </p:cNvSpPr>
            <p:nvPr/>
          </p:nvSpPr>
          <p:spPr bwMode="auto">
            <a:xfrm flipH="1">
              <a:off x="4624388" y="69451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09" name="Line 2936"/>
            <p:cNvSpPr>
              <a:spLocks noChangeShapeType="1"/>
            </p:cNvSpPr>
            <p:nvPr/>
          </p:nvSpPr>
          <p:spPr bwMode="auto">
            <a:xfrm flipH="1">
              <a:off x="4637088" y="68816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0" name="Line 2937"/>
            <p:cNvSpPr>
              <a:spLocks noChangeShapeType="1"/>
            </p:cNvSpPr>
            <p:nvPr/>
          </p:nvSpPr>
          <p:spPr bwMode="auto">
            <a:xfrm flipH="1">
              <a:off x="4637088" y="68261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1" name="Line 2938"/>
            <p:cNvSpPr>
              <a:spLocks noChangeShapeType="1"/>
            </p:cNvSpPr>
            <p:nvPr/>
          </p:nvSpPr>
          <p:spPr bwMode="auto">
            <a:xfrm flipH="1">
              <a:off x="4637088" y="67689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2" name="Line 2939"/>
            <p:cNvSpPr>
              <a:spLocks noChangeShapeType="1"/>
            </p:cNvSpPr>
            <p:nvPr/>
          </p:nvSpPr>
          <p:spPr bwMode="auto">
            <a:xfrm flipH="1">
              <a:off x="4637088" y="67054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3" name="Line 2940"/>
            <p:cNvSpPr>
              <a:spLocks noChangeShapeType="1"/>
            </p:cNvSpPr>
            <p:nvPr/>
          </p:nvSpPr>
          <p:spPr bwMode="auto">
            <a:xfrm flipH="1">
              <a:off x="4624388" y="66483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4" name="Line 2941"/>
            <p:cNvSpPr>
              <a:spLocks noChangeShapeType="1"/>
            </p:cNvSpPr>
            <p:nvPr/>
          </p:nvSpPr>
          <p:spPr bwMode="auto">
            <a:xfrm flipH="1">
              <a:off x="4637088" y="65848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5" name="Line 2942"/>
            <p:cNvSpPr>
              <a:spLocks noChangeShapeType="1"/>
            </p:cNvSpPr>
            <p:nvPr/>
          </p:nvSpPr>
          <p:spPr bwMode="auto">
            <a:xfrm flipH="1">
              <a:off x="4637088" y="65276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6" name="Line 2943"/>
            <p:cNvSpPr>
              <a:spLocks noChangeShapeType="1"/>
            </p:cNvSpPr>
            <p:nvPr/>
          </p:nvSpPr>
          <p:spPr bwMode="auto">
            <a:xfrm flipH="1">
              <a:off x="4637088" y="646417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7" name="Line 2944"/>
            <p:cNvSpPr>
              <a:spLocks noChangeShapeType="1"/>
            </p:cNvSpPr>
            <p:nvPr/>
          </p:nvSpPr>
          <p:spPr bwMode="auto">
            <a:xfrm flipH="1">
              <a:off x="4637088" y="6407026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18" name="Line 2945"/>
            <p:cNvSpPr>
              <a:spLocks noChangeShapeType="1"/>
            </p:cNvSpPr>
            <p:nvPr/>
          </p:nvSpPr>
          <p:spPr bwMode="auto">
            <a:xfrm flipH="1">
              <a:off x="4624388" y="6343526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20" name="Line 2947"/>
            <p:cNvSpPr>
              <a:spLocks noChangeShapeType="1"/>
            </p:cNvSpPr>
            <p:nvPr/>
          </p:nvSpPr>
          <p:spPr bwMode="auto">
            <a:xfrm>
              <a:off x="2514600" y="69451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115" name="Groupe 5114"/>
          <p:cNvGrpSpPr/>
          <p:nvPr/>
        </p:nvGrpSpPr>
        <p:grpSpPr>
          <a:xfrm>
            <a:off x="4472543" y="5775748"/>
            <a:ext cx="2135187" cy="1319213"/>
            <a:chOff x="4891088" y="6284788"/>
            <a:chExt cx="2135187" cy="1319213"/>
          </a:xfrm>
        </p:grpSpPr>
        <p:graphicFrame>
          <p:nvGraphicFramePr>
            <p:cNvPr id="320" name="Objet 3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935850"/>
                </p:ext>
              </p:extLst>
            </p:nvPr>
          </p:nvGraphicFramePr>
          <p:xfrm>
            <a:off x="5235575" y="7211888"/>
            <a:ext cx="1485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9" name="Equation" r:id="rId29" imgW="1485720" imgH="253800" progId="Equation.DSMT4">
                    <p:embed/>
                  </p:oleObj>
                </mc:Choice>
                <mc:Fallback>
                  <p:oleObj name="Equation" r:id="rId29" imgW="1485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575" y="7211888"/>
                          <a:ext cx="14859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6" name="Freeform 2964"/>
            <p:cNvSpPr>
              <a:spLocks/>
            </p:cNvSpPr>
            <p:nvPr/>
          </p:nvSpPr>
          <p:spPr bwMode="auto">
            <a:xfrm>
              <a:off x="4935538" y="63228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37" name="Freeform 2965"/>
            <p:cNvSpPr>
              <a:spLocks/>
            </p:cNvSpPr>
            <p:nvPr/>
          </p:nvSpPr>
          <p:spPr bwMode="auto">
            <a:xfrm>
              <a:off x="5068888" y="63546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38" name="Freeform 2966"/>
            <p:cNvSpPr>
              <a:spLocks/>
            </p:cNvSpPr>
            <p:nvPr/>
          </p:nvSpPr>
          <p:spPr bwMode="auto">
            <a:xfrm>
              <a:off x="5202238" y="685470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39" name="Freeform 2967"/>
            <p:cNvSpPr>
              <a:spLocks/>
            </p:cNvSpPr>
            <p:nvPr/>
          </p:nvSpPr>
          <p:spPr bwMode="auto">
            <a:xfrm>
              <a:off x="5335588" y="68991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0" name="Freeform 2968"/>
            <p:cNvSpPr>
              <a:spLocks/>
            </p:cNvSpPr>
            <p:nvPr/>
          </p:nvSpPr>
          <p:spPr bwMode="auto">
            <a:xfrm>
              <a:off x="5468938" y="70261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1" name="Freeform 2969"/>
            <p:cNvSpPr>
              <a:spLocks/>
            </p:cNvSpPr>
            <p:nvPr/>
          </p:nvSpPr>
          <p:spPr bwMode="auto">
            <a:xfrm>
              <a:off x="5602288" y="70007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2" name="Freeform 2970"/>
            <p:cNvSpPr>
              <a:spLocks/>
            </p:cNvSpPr>
            <p:nvPr/>
          </p:nvSpPr>
          <p:spPr bwMode="auto">
            <a:xfrm>
              <a:off x="5735638" y="69499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3" name="Freeform 2971"/>
            <p:cNvSpPr>
              <a:spLocks/>
            </p:cNvSpPr>
            <p:nvPr/>
          </p:nvSpPr>
          <p:spPr bwMode="auto">
            <a:xfrm>
              <a:off x="5868988" y="6899151"/>
              <a:ext cx="39687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4" name="Freeform 2972"/>
            <p:cNvSpPr>
              <a:spLocks/>
            </p:cNvSpPr>
            <p:nvPr/>
          </p:nvSpPr>
          <p:spPr bwMode="auto">
            <a:xfrm>
              <a:off x="6003925" y="63546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5" name="Freeform 2973"/>
            <p:cNvSpPr>
              <a:spLocks/>
            </p:cNvSpPr>
            <p:nvPr/>
          </p:nvSpPr>
          <p:spPr bwMode="auto">
            <a:xfrm>
              <a:off x="6137275" y="63800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6" name="Freeform 2974"/>
            <p:cNvSpPr>
              <a:spLocks/>
            </p:cNvSpPr>
            <p:nvPr/>
          </p:nvSpPr>
          <p:spPr bwMode="auto">
            <a:xfrm>
              <a:off x="6270625" y="68610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7" name="Freeform 2975"/>
            <p:cNvSpPr>
              <a:spLocks/>
            </p:cNvSpPr>
            <p:nvPr/>
          </p:nvSpPr>
          <p:spPr bwMode="auto">
            <a:xfrm>
              <a:off x="6403975" y="69118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8" name="Freeform 2976"/>
            <p:cNvSpPr>
              <a:spLocks/>
            </p:cNvSpPr>
            <p:nvPr/>
          </p:nvSpPr>
          <p:spPr bwMode="auto">
            <a:xfrm>
              <a:off x="6537325" y="69626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49" name="Freeform 2977"/>
            <p:cNvSpPr>
              <a:spLocks/>
            </p:cNvSpPr>
            <p:nvPr/>
          </p:nvSpPr>
          <p:spPr bwMode="auto">
            <a:xfrm>
              <a:off x="6670675" y="696265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0" name="Freeform 2978"/>
            <p:cNvSpPr>
              <a:spLocks/>
            </p:cNvSpPr>
            <p:nvPr/>
          </p:nvSpPr>
          <p:spPr bwMode="auto">
            <a:xfrm>
              <a:off x="6804025" y="694360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1" name="Freeform 2979"/>
            <p:cNvSpPr>
              <a:spLocks/>
            </p:cNvSpPr>
            <p:nvPr/>
          </p:nvSpPr>
          <p:spPr bwMode="auto">
            <a:xfrm>
              <a:off x="6937375" y="6943601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2" name="Freeform 2980"/>
            <p:cNvSpPr>
              <a:spLocks/>
            </p:cNvSpPr>
            <p:nvPr/>
          </p:nvSpPr>
          <p:spPr bwMode="auto">
            <a:xfrm>
              <a:off x="4941888" y="63292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3" name="Freeform 2981"/>
            <p:cNvSpPr>
              <a:spLocks/>
            </p:cNvSpPr>
            <p:nvPr/>
          </p:nvSpPr>
          <p:spPr bwMode="auto">
            <a:xfrm>
              <a:off x="5075238" y="63482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4" name="Freeform 2982"/>
            <p:cNvSpPr>
              <a:spLocks/>
            </p:cNvSpPr>
            <p:nvPr/>
          </p:nvSpPr>
          <p:spPr bwMode="auto">
            <a:xfrm>
              <a:off x="5208588" y="6843588"/>
              <a:ext cx="31750" cy="30163"/>
            </a:xfrm>
            <a:custGeom>
              <a:avLst/>
              <a:gdLst>
                <a:gd name="T0" fmla="*/ 20 w 20"/>
                <a:gd name="T1" fmla="*/ 7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7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7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5" name="Freeform 2983"/>
            <p:cNvSpPr>
              <a:spLocks/>
            </p:cNvSpPr>
            <p:nvPr/>
          </p:nvSpPr>
          <p:spPr bwMode="auto">
            <a:xfrm>
              <a:off x="5341938" y="68991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6" name="Freeform 2984"/>
            <p:cNvSpPr>
              <a:spLocks/>
            </p:cNvSpPr>
            <p:nvPr/>
          </p:nvSpPr>
          <p:spPr bwMode="auto">
            <a:xfrm>
              <a:off x="5475288" y="703250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7" name="Freeform 2985"/>
            <p:cNvSpPr>
              <a:spLocks/>
            </p:cNvSpPr>
            <p:nvPr/>
          </p:nvSpPr>
          <p:spPr bwMode="auto">
            <a:xfrm>
              <a:off x="5608638" y="70261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8" name="Freeform 2986"/>
            <p:cNvSpPr>
              <a:spLocks/>
            </p:cNvSpPr>
            <p:nvPr/>
          </p:nvSpPr>
          <p:spPr bwMode="auto">
            <a:xfrm>
              <a:off x="5741988" y="694360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59" name="Freeform 2987"/>
            <p:cNvSpPr>
              <a:spLocks/>
            </p:cNvSpPr>
            <p:nvPr/>
          </p:nvSpPr>
          <p:spPr bwMode="auto">
            <a:xfrm>
              <a:off x="5875338" y="6937251"/>
              <a:ext cx="33337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0" name="Freeform 2988"/>
            <p:cNvSpPr>
              <a:spLocks/>
            </p:cNvSpPr>
            <p:nvPr/>
          </p:nvSpPr>
          <p:spPr bwMode="auto">
            <a:xfrm>
              <a:off x="6010275" y="63419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1" name="Freeform 2989"/>
            <p:cNvSpPr>
              <a:spLocks/>
            </p:cNvSpPr>
            <p:nvPr/>
          </p:nvSpPr>
          <p:spPr bwMode="auto">
            <a:xfrm>
              <a:off x="6143625" y="63609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2" name="Freeform 2990"/>
            <p:cNvSpPr>
              <a:spLocks/>
            </p:cNvSpPr>
            <p:nvPr/>
          </p:nvSpPr>
          <p:spPr bwMode="auto">
            <a:xfrm>
              <a:off x="6276975" y="6843588"/>
              <a:ext cx="31750" cy="30163"/>
            </a:xfrm>
            <a:custGeom>
              <a:avLst/>
              <a:gdLst>
                <a:gd name="T0" fmla="*/ 20 w 20"/>
                <a:gd name="T1" fmla="*/ 7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7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7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3" name="Freeform 2991"/>
            <p:cNvSpPr>
              <a:spLocks/>
            </p:cNvSpPr>
            <p:nvPr/>
          </p:nvSpPr>
          <p:spPr bwMode="auto">
            <a:xfrm>
              <a:off x="6410325" y="68991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4" name="Freeform 2992"/>
            <p:cNvSpPr>
              <a:spLocks/>
            </p:cNvSpPr>
            <p:nvPr/>
          </p:nvSpPr>
          <p:spPr bwMode="auto">
            <a:xfrm>
              <a:off x="6543675" y="69626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5" name="Freeform 2993"/>
            <p:cNvSpPr>
              <a:spLocks/>
            </p:cNvSpPr>
            <p:nvPr/>
          </p:nvSpPr>
          <p:spPr bwMode="auto">
            <a:xfrm>
              <a:off x="6677025" y="69626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6" name="Freeform 2994"/>
            <p:cNvSpPr>
              <a:spLocks/>
            </p:cNvSpPr>
            <p:nvPr/>
          </p:nvSpPr>
          <p:spPr bwMode="auto">
            <a:xfrm>
              <a:off x="6810375" y="693725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7" name="Freeform 2995"/>
            <p:cNvSpPr>
              <a:spLocks/>
            </p:cNvSpPr>
            <p:nvPr/>
          </p:nvSpPr>
          <p:spPr bwMode="auto">
            <a:xfrm>
              <a:off x="6943725" y="6930901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8" name="Line 2996"/>
            <p:cNvSpPr>
              <a:spLocks noChangeShapeType="1"/>
            </p:cNvSpPr>
            <p:nvPr/>
          </p:nvSpPr>
          <p:spPr bwMode="auto">
            <a:xfrm flipH="1">
              <a:off x="4891088" y="7604001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69" name="Line 2997"/>
            <p:cNvSpPr>
              <a:spLocks noChangeShapeType="1"/>
            </p:cNvSpPr>
            <p:nvPr/>
          </p:nvSpPr>
          <p:spPr bwMode="auto">
            <a:xfrm flipV="1">
              <a:off x="4891088" y="6284788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0" name="Line 2998"/>
            <p:cNvSpPr>
              <a:spLocks noChangeShapeType="1"/>
            </p:cNvSpPr>
            <p:nvPr/>
          </p:nvSpPr>
          <p:spPr bwMode="auto">
            <a:xfrm>
              <a:off x="4891088" y="6284788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1" name="Line 2999"/>
            <p:cNvSpPr>
              <a:spLocks noChangeShapeType="1"/>
            </p:cNvSpPr>
            <p:nvPr/>
          </p:nvSpPr>
          <p:spPr bwMode="auto">
            <a:xfrm>
              <a:off x="7026275" y="6284788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2" name="Line 3000"/>
            <p:cNvSpPr>
              <a:spLocks noChangeShapeType="1"/>
            </p:cNvSpPr>
            <p:nvPr/>
          </p:nvSpPr>
          <p:spPr bwMode="auto">
            <a:xfrm flipV="1">
              <a:off x="496093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4" name="Line 3002"/>
            <p:cNvSpPr>
              <a:spLocks noChangeShapeType="1"/>
            </p:cNvSpPr>
            <p:nvPr/>
          </p:nvSpPr>
          <p:spPr bwMode="auto">
            <a:xfrm flipV="1">
              <a:off x="509428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6" name="Line 3004"/>
            <p:cNvSpPr>
              <a:spLocks noChangeShapeType="1"/>
            </p:cNvSpPr>
            <p:nvPr/>
          </p:nvSpPr>
          <p:spPr bwMode="auto">
            <a:xfrm flipV="1">
              <a:off x="522763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78" name="Line 3006"/>
            <p:cNvSpPr>
              <a:spLocks noChangeShapeType="1"/>
            </p:cNvSpPr>
            <p:nvPr/>
          </p:nvSpPr>
          <p:spPr bwMode="auto">
            <a:xfrm flipV="1">
              <a:off x="536098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0" name="Line 3008"/>
            <p:cNvSpPr>
              <a:spLocks noChangeShapeType="1"/>
            </p:cNvSpPr>
            <p:nvPr/>
          </p:nvSpPr>
          <p:spPr bwMode="auto">
            <a:xfrm flipV="1">
              <a:off x="549433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2" name="Line 3010"/>
            <p:cNvSpPr>
              <a:spLocks noChangeShapeType="1"/>
            </p:cNvSpPr>
            <p:nvPr/>
          </p:nvSpPr>
          <p:spPr bwMode="auto">
            <a:xfrm flipV="1">
              <a:off x="562768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4" name="Line 3012"/>
            <p:cNvSpPr>
              <a:spLocks noChangeShapeType="1"/>
            </p:cNvSpPr>
            <p:nvPr/>
          </p:nvSpPr>
          <p:spPr bwMode="auto">
            <a:xfrm flipV="1">
              <a:off x="5761038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6" name="Line 3014"/>
            <p:cNvSpPr>
              <a:spLocks noChangeShapeType="1"/>
            </p:cNvSpPr>
            <p:nvPr/>
          </p:nvSpPr>
          <p:spPr bwMode="auto">
            <a:xfrm flipV="1">
              <a:off x="589597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88" name="Line 3016"/>
            <p:cNvSpPr>
              <a:spLocks noChangeShapeType="1"/>
            </p:cNvSpPr>
            <p:nvPr/>
          </p:nvSpPr>
          <p:spPr bwMode="auto">
            <a:xfrm flipV="1">
              <a:off x="602932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0" name="Line 3018"/>
            <p:cNvSpPr>
              <a:spLocks noChangeShapeType="1"/>
            </p:cNvSpPr>
            <p:nvPr/>
          </p:nvSpPr>
          <p:spPr bwMode="auto">
            <a:xfrm flipV="1">
              <a:off x="616267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2" name="Line 3020"/>
            <p:cNvSpPr>
              <a:spLocks noChangeShapeType="1"/>
            </p:cNvSpPr>
            <p:nvPr/>
          </p:nvSpPr>
          <p:spPr bwMode="auto">
            <a:xfrm flipV="1">
              <a:off x="628967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4" name="Line 3022"/>
            <p:cNvSpPr>
              <a:spLocks noChangeShapeType="1"/>
            </p:cNvSpPr>
            <p:nvPr/>
          </p:nvSpPr>
          <p:spPr bwMode="auto">
            <a:xfrm flipV="1">
              <a:off x="642302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6" name="Line 3024"/>
            <p:cNvSpPr>
              <a:spLocks noChangeShapeType="1"/>
            </p:cNvSpPr>
            <p:nvPr/>
          </p:nvSpPr>
          <p:spPr bwMode="auto">
            <a:xfrm flipV="1">
              <a:off x="655637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98" name="Line 3026"/>
            <p:cNvSpPr>
              <a:spLocks noChangeShapeType="1"/>
            </p:cNvSpPr>
            <p:nvPr/>
          </p:nvSpPr>
          <p:spPr bwMode="auto">
            <a:xfrm flipV="1">
              <a:off x="668972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0" name="Line 3028"/>
            <p:cNvSpPr>
              <a:spLocks noChangeShapeType="1"/>
            </p:cNvSpPr>
            <p:nvPr/>
          </p:nvSpPr>
          <p:spPr bwMode="auto">
            <a:xfrm flipV="1">
              <a:off x="682307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2" name="Line 3030"/>
            <p:cNvSpPr>
              <a:spLocks noChangeShapeType="1"/>
            </p:cNvSpPr>
            <p:nvPr/>
          </p:nvSpPr>
          <p:spPr bwMode="auto">
            <a:xfrm flipV="1">
              <a:off x="6956425" y="7578601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4" name="Line 3032"/>
            <p:cNvSpPr>
              <a:spLocks noChangeShapeType="1"/>
            </p:cNvSpPr>
            <p:nvPr/>
          </p:nvSpPr>
          <p:spPr bwMode="auto">
            <a:xfrm>
              <a:off x="4891088" y="76040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5" name="Line 3033"/>
            <p:cNvSpPr>
              <a:spLocks noChangeShapeType="1"/>
            </p:cNvSpPr>
            <p:nvPr/>
          </p:nvSpPr>
          <p:spPr bwMode="auto">
            <a:xfrm>
              <a:off x="4891088" y="754050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8" name="Line 3036"/>
            <p:cNvSpPr>
              <a:spLocks noChangeShapeType="1"/>
            </p:cNvSpPr>
            <p:nvPr/>
          </p:nvSpPr>
          <p:spPr bwMode="auto">
            <a:xfrm>
              <a:off x="4891088" y="74833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09" name="Line 3037"/>
            <p:cNvSpPr>
              <a:spLocks noChangeShapeType="1"/>
            </p:cNvSpPr>
            <p:nvPr/>
          </p:nvSpPr>
          <p:spPr bwMode="auto">
            <a:xfrm>
              <a:off x="4891088" y="74198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0" name="Line 3038"/>
            <p:cNvSpPr>
              <a:spLocks noChangeShapeType="1"/>
            </p:cNvSpPr>
            <p:nvPr/>
          </p:nvSpPr>
          <p:spPr bwMode="auto">
            <a:xfrm>
              <a:off x="4891088" y="73627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1" name="Line 3039"/>
            <p:cNvSpPr>
              <a:spLocks noChangeShapeType="1"/>
            </p:cNvSpPr>
            <p:nvPr/>
          </p:nvSpPr>
          <p:spPr bwMode="auto">
            <a:xfrm>
              <a:off x="4891088" y="72992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2" name="Line 3040"/>
            <p:cNvSpPr>
              <a:spLocks noChangeShapeType="1"/>
            </p:cNvSpPr>
            <p:nvPr/>
          </p:nvSpPr>
          <p:spPr bwMode="auto">
            <a:xfrm>
              <a:off x="4891088" y="724205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5" name="Line 3043"/>
            <p:cNvSpPr>
              <a:spLocks noChangeShapeType="1"/>
            </p:cNvSpPr>
            <p:nvPr/>
          </p:nvSpPr>
          <p:spPr bwMode="auto">
            <a:xfrm>
              <a:off x="4891088" y="71849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6" name="Line 3044"/>
            <p:cNvSpPr>
              <a:spLocks noChangeShapeType="1"/>
            </p:cNvSpPr>
            <p:nvPr/>
          </p:nvSpPr>
          <p:spPr bwMode="auto">
            <a:xfrm>
              <a:off x="4891088" y="71214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7" name="Line 3045"/>
            <p:cNvSpPr>
              <a:spLocks noChangeShapeType="1"/>
            </p:cNvSpPr>
            <p:nvPr/>
          </p:nvSpPr>
          <p:spPr bwMode="auto">
            <a:xfrm>
              <a:off x="4891088" y="70642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8" name="Line 3046"/>
            <p:cNvSpPr>
              <a:spLocks noChangeShapeType="1"/>
            </p:cNvSpPr>
            <p:nvPr/>
          </p:nvSpPr>
          <p:spPr bwMode="auto">
            <a:xfrm>
              <a:off x="4891088" y="70007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19" name="Line 3047"/>
            <p:cNvSpPr>
              <a:spLocks noChangeShapeType="1"/>
            </p:cNvSpPr>
            <p:nvPr/>
          </p:nvSpPr>
          <p:spPr bwMode="auto">
            <a:xfrm>
              <a:off x="4891088" y="694360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1" name="Line 3049"/>
            <p:cNvSpPr>
              <a:spLocks noChangeShapeType="1"/>
            </p:cNvSpPr>
            <p:nvPr/>
          </p:nvSpPr>
          <p:spPr bwMode="auto">
            <a:xfrm>
              <a:off x="4891088" y="68801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2" name="Line 3050"/>
            <p:cNvSpPr>
              <a:spLocks noChangeShapeType="1"/>
            </p:cNvSpPr>
            <p:nvPr/>
          </p:nvSpPr>
          <p:spPr bwMode="auto">
            <a:xfrm>
              <a:off x="4891088" y="6824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3" name="Line 3051"/>
            <p:cNvSpPr>
              <a:spLocks noChangeShapeType="1"/>
            </p:cNvSpPr>
            <p:nvPr/>
          </p:nvSpPr>
          <p:spPr bwMode="auto">
            <a:xfrm>
              <a:off x="4891088" y="6767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4" name="Line 3052"/>
            <p:cNvSpPr>
              <a:spLocks noChangeShapeType="1"/>
            </p:cNvSpPr>
            <p:nvPr/>
          </p:nvSpPr>
          <p:spPr bwMode="auto">
            <a:xfrm>
              <a:off x="4891088" y="6703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5" name="Line 3053"/>
            <p:cNvSpPr>
              <a:spLocks noChangeShapeType="1"/>
            </p:cNvSpPr>
            <p:nvPr/>
          </p:nvSpPr>
          <p:spPr bwMode="auto">
            <a:xfrm>
              <a:off x="4891088" y="66467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7" name="Line 3055"/>
            <p:cNvSpPr>
              <a:spLocks noChangeShapeType="1"/>
            </p:cNvSpPr>
            <p:nvPr/>
          </p:nvSpPr>
          <p:spPr bwMode="auto">
            <a:xfrm>
              <a:off x="4891088" y="65832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8" name="Line 3056"/>
            <p:cNvSpPr>
              <a:spLocks noChangeShapeType="1"/>
            </p:cNvSpPr>
            <p:nvPr/>
          </p:nvSpPr>
          <p:spPr bwMode="auto">
            <a:xfrm>
              <a:off x="4891088" y="652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29" name="Line 3057"/>
            <p:cNvSpPr>
              <a:spLocks noChangeShapeType="1"/>
            </p:cNvSpPr>
            <p:nvPr/>
          </p:nvSpPr>
          <p:spPr bwMode="auto">
            <a:xfrm>
              <a:off x="4891088" y="64625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0" name="Line 3058"/>
            <p:cNvSpPr>
              <a:spLocks noChangeShapeType="1"/>
            </p:cNvSpPr>
            <p:nvPr/>
          </p:nvSpPr>
          <p:spPr bwMode="auto">
            <a:xfrm>
              <a:off x="4891088" y="640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1" name="Line 3059"/>
            <p:cNvSpPr>
              <a:spLocks noChangeShapeType="1"/>
            </p:cNvSpPr>
            <p:nvPr/>
          </p:nvSpPr>
          <p:spPr bwMode="auto">
            <a:xfrm>
              <a:off x="4891088" y="63419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3" name="Line 3061"/>
            <p:cNvSpPr>
              <a:spLocks noChangeShapeType="1"/>
            </p:cNvSpPr>
            <p:nvPr/>
          </p:nvSpPr>
          <p:spPr bwMode="auto">
            <a:xfrm>
              <a:off x="4891088" y="628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4" name="Line 3062"/>
            <p:cNvSpPr>
              <a:spLocks noChangeShapeType="1"/>
            </p:cNvSpPr>
            <p:nvPr/>
          </p:nvSpPr>
          <p:spPr bwMode="auto">
            <a:xfrm>
              <a:off x="496093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6" name="Line 3064"/>
            <p:cNvSpPr>
              <a:spLocks noChangeShapeType="1"/>
            </p:cNvSpPr>
            <p:nvPr/>
          </p:nvSpPr>
          <p:spPr bwMode="auto">
            <a:xfrm>
              <a:off x="509428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38" name="Line 3066"/>
            <p:cNvSpPr>
              <a:spLocks noChangeShapeType="1"/>
            </p:cNvSpPr>
            <p:nvPr/>
          </p:nvSpPr>
          <p:spPr bwMode="auto">
            <a:xfrm>
              <a:off x="522763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0" name="Line 3068"/>
            <p:cNvSpPr>
              <a:spLocks noChangeShapeType="1"/>
            </p:cNvSpPr>
            <p:nvPr/>
          </p:nvSpPr>
          <p:spPr bwMode="auto">
            <a:xfrm>
              <a:off x="536098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2" name="Line 3070"/>
            <p:cNvSpPr>
              <a:spLocks noChangeShapeType="1"/>
            </p:cNvSpPr>
            <p:nvPr/>
          </p:nvSpPr>
          <p:spPr bwMode="auto">
            <a:xfrm>
              <a:off x="549433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4" name="Line 3072"/>
            <p:cNvSpPr>
              <a:spLocks noChangeShapeType="1"/>
            </p:cNvSpPr>
            <p:nvPr/>
          </p:nvSpPr>
          <p:spPr bwMode="auto">
            <a:xfrm>
              <a:off x="562768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6" name="Line 3074"/>
            <p:cNvSpPr>
              <a:spLocks noChangeShapeType="1"/>
            </p:cNvSpPr>
            <p:nvPr/>
          </p:nvSpPr>
          <p:spPr bwMode="auto">
            <a:xfrm>
              <a:off x="5761038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48" name="Line 3076"/>
            <p:cNvSpPr>
              <a:spLocks noChangeShapeType="1"/>
            </p:cNvSpPr>
            <p:nvPr/>
          </p:nvSpPr>
          <p:spPr bwMode="auto">
            <a:xfrm>
              <a:off x="589597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0" name="Line 3078"/>
            <p:cNvSpPr>
              <a:spLocks noChangeShapeType="1"/>
            </p:cNvSpPr>
            <p:nvPr/>
          </p:nvSpPr>
          <p:spPr bwMode="auto">
            <a:xfrm>
              <a:off x="602932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2" name="Line 3080"/>
            <p:cNvSpPr>
              <a:spLocks noChangeShapeType="1"/>
            </p:cNvSpPr>
            <p:nvPr/>
          </p:nvSpPr>
          <p:spPr bwMode="auto">
            <a:xfrm>
              <a:off x="616267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4" name="Line 3082"/>
            <p:cNvSpPr>
              <a:spLocks noChangeShapeType="1"/>
            </p:cNvSpPr>
            <p:nvPr/>
          </p:nvSpPr>
          <p:spPr bwMode="auto">
            <a:xfrm>
              <a:off x="628967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6" name="Line 3084"/>
            <p:cNvSpPr>
              <a:spLocks noChangeShapeType="1"/>
            </p:cNvSpPr>
            <p:nvPr/>
          </p:nvSpPr>
          <p:spPr bwMode="auto">
            <a:xfrm>
              <a:off x="642302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58" name="Line 3086"/>
            <p:cNvSpPr>
              <a:spLocks noChangeShapeType="1"/>
            </p:cNvSpPr>
            <p:nvPr/>
          </p:nvSpPr>
          <p:spPr bwMode="auto">
            <a:xfrm>
              <a:off x="655637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0" name="Line 3088"/>
            <p:cNvSpPr>
              <a:spLocks noChangeShapeType="1"/>
            </p:cNvSpPr>
            <p:nvPr/>
          </p:nvSpPr>
          <p:spPr bwMode="auto">
            <a:xfrm>
              <a:off x="668972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2" name="Line 3090"/>
            <p:cNvSpPr>
              <a:spLocks noChangeShapeType="1"/>
            </p:cNvSpPr>
            <p:nvPr/>
          </p:nvSpPr>
          <p:spPr bwMode="auto">
            <a:xfrm>
              <a:off x="682307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4" name="Line 3092"/>
            <p:cNvSpPr>
              <a:spLocks noChangeShapeType="1"/>
            </p:cNvSpPr>
            <p:nvPr/>
          </p:nvSpPr>
          <p:spPr bwMode="auto">
            <a:xfrm>
              <a:off x="6956425" y="62847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6" name="Line 3094"/>
            <p:cNvSpPr>
              <a:spLocks noChangeShapeType="1"/>
            </p:cNvSpPr>
            <p:nvPr/>
          </p:nvSpPr>
          <p:spPr bwMode="auto">
            <a:xfrm flipH="1">
              <a:off x="7013575" y="76040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7" name="Line 3095"/>
            <p:cNvSpPr>
              <a:spLocks noChangeShapeType="1"/>
            </p:cNvSpPr>
            <p:nvPr/>
          </p:nvSpPr>
          <p:spPr bwMode="auto">
            <a:xfrm flipH="1">
              <a:off x="7000875" y="754050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8" name="Line 3096"/>
            <p:cNvSpPr>
              <a:spLocks noChangeShapeType="1"/>
            </p:cNvSpPr>
            <p:nvPr/>
          </p:nvSpPr>
          <p:spPr bwMode="auto">
            <a:xfrm flipH="1">
              <a:off x="7013575" y="74833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69" name="Line 3097"/>
            <p:cNvSpPr>
              <a:spLocks noChangeShapeType="1"/>
            </p:cNvSpPr>
            <p:nvPr/>
          </p:nvSpPr>
          <p:spPr bwMode="auto">
            <a:xfrm flipH="1">
              <a:off x="7013575" y="74198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0" name="Line 3098"/>
            <p:cNvSpPr>
              <a:spLocks noChangeShapeType="1"/>
            </p:cNvSpPr>
            <p:nvPr/>
          </p:nvSpPr>
          <p:spPr bwMode="auto">
            <a:xfrm flipH="1">
              <a:off x="7013575" y="73627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1" name="Line 3099"/>
            <p:cNvSpPr>
              <a:spLocks noChangeShapeType="1"/>
            </p:cNvSpPr>
            <p:nvPr/>
          </p:nvSpPr>
          <p:spPr bwMode="auto">
            <a:xfrm flipH="1">
              <a:off x="7013575" y="72992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2" name="Line 3100"/>
            <p:cNvSpPr>
              <a:spLocks noChangeShapeType="1"/>
            </p:cNvSpPr>
            <p:nvPr/>
          </p:nvSpPr>
          <p:spPr bwMode="auto">
            <a:xfrm flipH="1">
              <a:off x="7000875" y="724205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3" name="Line 3101"/>
            <p:cNvSpPr>
              <a:spLocks noChangeShapeType="1"/>
            </p:cNvSpPr>
            <p:nvPr/>
          </p:nvSpPr>
          <p:spPr bwMode="auto">
            <a:xfrm flipH="1">
              <a:off x="7013575" y="71849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4" name="Line 3102"/>
            <p:cNvSpPr>
              <a:spLocks noChangeShapeType="1"/>
            </p:cNvSpPr>
            <p:nvPr/>
          </p:nvSpPr>
          <p:spPr bwMode="auto">
            <a:xfrm flipH="1">
              <a:off x="7013575" y="71214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5" name="Line 3103"/>
            <p:cNvSpPr>
              <a:spLocks noChangeShapeType="1"/>
            </p:cNvSpPr>
            <p:nvPr/>
          </p:nvSpPr>
          <p:spPr bwMode="auto">
            <a:xfrm flipH="1">
              <a:off x="7013575" y="70642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6" name="Line 3104"/>
            <p:cNvSpPr>
              <a:spLocks noChangeShapeType="1"/>
            </p:cNvSpPr>
            <p:nvPr/>
          </p:nvSpPr>
          <p:spPr bwMode="auto">
            <a:xfrm flipH="1">
              <a:off x="7013575" y="700075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7" name="Line 3105"/>
            <p:cNvSpPr>
              <a:spLocks noChangeShapeType="1"/>
            </p:cNvSpPr>
            <p:nvPr/>
          </p:nvSpPr>
          <p:spPr bwMode="auto">
            <a:xfrm flipH="1">
              <a:off x="7000875" y="6943601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8" name="Line 3106"/>
            <p:cNvSpPr>
              <a:spLocks noChangeShapeType="1"/>
            </p:cNvSpPr>
            <p:nvPr/>
          </p:nvSpPr>
          <p:spPr bwMode="auto">
            <a:xfrm flipH="1">
              <a:off x="7013575" y="6880101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79" name="Line 3107"/>
            <p:cNvSpPr>
              <a:spLocks noChangeShapeType="1"/>
            </p:cNvSpPr>
            <p:nvPr/>
          </p:nvSpPr>
          <p:spPr bwMode="auto">
            <a:xfrm flipH="1">
              <a:off x="7013575" y="68245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0" name="Line 3108"/>
            <p:cNvSpPr>
              <a:spLocks noChangeShapeType="1"/>
            </p:cNvSpPr>
            <p:nvPr/>
          </p:nvSpPr>
          <p:spPr bwMode="auto">
            <a:xfrm flipH="1">
              <a:off x="7013575" y="67673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1" name="Line 3109"/>
            <p:cNvSpPr>
              <a:spLocks noChangeShapeType="1"/>
            </p:cNvSpPr>
            <p:nvPr/>
          </p:nvSpPr>
          <p:spPr bwMode="auto">
            <a:xfrm flipH="1">
              <a:off x="7013575" y="67038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2" name="Line 3110"/>
            <p:cNvSpPr>
              <a:spLocks noChangeShapeType="1"/>
            </p:cNvSpPr>
            <p:nvPr/>
          </p:nvSpPr>
          <p:spPr bwMode="auto">
            <a:xfrm flipH="1">
              <a:off x="7000875" y="66467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3" name="Line 3111"/>
            <p:cNvSpPr>
              <a:spLocks noChangeShapeType="1"/>
            </p:cNvSpPr>
            <p:nvPr/>
          </p:nvSpPr>
          <p:spPr bwMode="auto">
            <a:xfrm flipH="1">
              <a:off x="7013575" y="65832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4" name="Line 3112"/>
            <p:cNvSpPr>
              <a:spLocks noChangeShapeType="1"/>
            </p:cNvSpPr>
            <p:nvPr/>
          </p:nvSpPr>
          <p:spPr bwMode="auto">
            <a:xfrm flipH="1">
              <a:off x="7013575" y="652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5" name="Line 3113"/>
            <p:cNvSpPr>
              <a:spLocks noChangeShapeType="1"/>
            </p:cNvSpPr>
            <p:nvPr/>
          </p:nvSpPr>
          <p:spPr bwMode="auto">
            <a:xfrm flipH="1">
              <a:off x="7013575" y="64625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6" name="Line 3114"/>
            <p:cNvSpPr>
              <a:spLocks noChangeShapeType="1"/>
            </p:cNvSpPr>
            <p:nvPr/>
          </p:nvSpPr>
          <p:spPr bwMode="auto">
            <a:xfrm flipH="1">
              <a:off x="7013575" y="640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7" name="Line 3115"/>
            <p:cNvSpPr>
              <a:spLocks noChangeShapeType="1"/>
            </p:cNvSpPr>
            <p:nvPr/>
          </p:nvSpPr>
          <p:spPr bwMode="auto">
            <a:xfrm flipH="1">
              <a:off x="7000875" y="63419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8" name="Line 3116"/>
            <p:cNvSpPr>
              <a:spLocks noChangeShapeType="1"/>
            </p:cNvSpPr>
            <p:nvPr/>
          </p:nvSpPr>
          <p:spPr bwMode="auto">
            <a:xfrm flipH="1">
              <a:off x="7013575" y="628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89" name="Line 3117"/>
            <p:cNvSpPr>
              <a:spLocks noChangeShapeType="1"/>
            </p:cNvSpPr>
            <p:nvPr/>
          </p:nvSpPr>
          <p:spPr bwMode="auto">
            <a:xfrm>
              <a:off x="4891088" y="6943601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298" name="Groupe 5297"/>
          <p:cNvGrpSpPr/>
          <p:nvPr/>
        </p:nvGrpSpPr>
        <p:grpSpPr>
          <a:xfrm>
            <a:off x="48778" y="7096224"/>
            <a:ext cx="2287769" cy="1320800"/>
            <a:chOff x="17281" y="7435850"/>
            <a:chExt cx="2287769" cy="1320800"/>
          </a:xfrm>
        </p:grpSpPr>
        <p:graphicFrame>
          <p:nvGraphicFramePr>
            <p:cNvPr id="2320" name="Objet 23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372556"/>
                </p:ext>
              </p:extLst>
            </p:nvPr>
          </p:nvGraphicFramePr>
          <p:xfrm>
            <a:off x="569847" y="8417024"/>
            <a:ext cx="1485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" name="Equation" r:id="rId31" imgW="1485720" imgH="253800" progId="Equation.DSMT4">
                    <p:embed/>
                  </p:oleObj>
                </mc:Choice>
                <mc:Fallback>
                  <p:oleObj name="Equation" r:id="rId31" imgW="1485720" imgH="253800" progId="Equation.DSMT4">
                    <p:embed/>
                    <p:pic>
                      <p:nvPicPr>
                        <p:cNvPr id="0" name="Objet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847" y="8417024"/>
                          <a:ext cx="14859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" name="Freeform 3162"/>
            <p:cNvSpPr>
              <a:spLocks/>
            </p:cNvSpPr>
            <p:nvPr/>
          </p:nvSpPr>
          <p:spPr bwMode="auto">
            <a:xfrm>
              <a:off x="214313" y="74739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1" name="Freeform 3163"/>
            <p:cNvSpPr>
              <a:spLocks/>
            </p:cNvSpPr>
            <p:nvPr/>
          </p:nvSpPr>
          <p:spPr bwMode="auto">
            <a:xfrm>
              <a:off x="347663" y="81915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2" name="Freeform 3164"/>
            <p:cNvSpPr>
              <a:spLocks/>
            </p:cNvSpPr>
            <p:nvPr/>
          </p:nvSpPr>
          <p:spPr bwMode="auto">
            <a:xfrm>
              <a:off x="481013" y="75057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3" name="Freeform 3165"/>
            <p:cNvSpPr>
              <a:spLocks/>
            </p:cNvSpPr>
            <p:nvPr/>
          </p:nvSpPr>
          <p:spPr bwMode="auto">
            <a:xfrm>
              <a:off x="614363" y="81026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4" name="Freeform 3166"/>
            <p:cNvSpPr>
              <a:spLocks/>
            </p:cNvSpPr>
            <p:nvPr/>
          </p:nvSpPr>
          <p:spPr bwMode="auto">
            <a:xfrm>
              <a:off x="747713" y="8216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5" name="Freeform 3167"/>
            <p:cNvSpPr>
              <a:spLocks/>
            </p:cNvSpPr>
            <p:nvPr/>
          </p:nvSpPr>
          <p:spPr bwMode="auto">
            <a:xfrm>
              <a:off x="881063" y="80518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6" name="Freeform 3168"/>
            <p:cNvSpPr>
              <a:spLocks/>
            </p:cNvSpPr>
            <p:nvPr/>
          </p:nvSpPr>
          <p:spPr bwMode="auto">
            <a:xfrm>
              <a:off x="1014413" y="82105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7" name="Freeform 3169"/>
            <p:cNvSpPr>
              <a:spLocks/>
            </p:cNvSpPr>
            <p:nvPr/>
          </p:nvSpPr>
          <p:spPr bwMode="auto">
            <a:xfrm>
              <a:off x="1147763" y="8077200"/>
              <a:ext cx="39687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8" name="Freeform 3170"/>
            <p:cNvSpPr>
              <a:spLocks/>
            </p:cNvSpPr>
            <p:nvPr/>
          </p:nvSpPr>
          <p:spPr bwMode="auto">
            <a:xfrm>
              <a:off x="1282700" y="75057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29" name="Freeform 3171"/>
            <p:cNvSpPr>
              <a:spLocks/>
            </p:cNvSpPr>
            <p:nvPr/>
          </p:nvSpPr>
          <p:spPr bwMode="auto">
            <a:xfrm>
              <a:off x="1416050" y="81724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0" name="Freeform 3172"/>
            <p:cNvSpPr>
              <a:spLocks/>
            </p:cNvSpPr>
            <p:nvPr/>
          </p:nvSpPr>
          <p:spPr bwMode="auto">
            <a:xfrm>
              <a:off x="1549400" y="75374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1" name="Freeform 3173"/>
            <p:cNvSpPr>
              <a:spLocks/>
            </p:cNvSpPr>
            <p:nvPr/>
          </p:nvSpPr>
          <p:spPr bwMode="auto">
            <a:xfrm>
              <a:off x="1682750" y="80962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2" name="Freeform 3174"/>
            <p:cNvSpPr>
              <a:spLocks/>
            </p:cNvSpPr>
            <p:nvPr/>
          </p:nvSpPr>
          <p:spPr bwMode="auto">
            <a:xfrm>
              <a:off x="1816100" y="81216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3" name="Freeform 3175"/>
            <p:cNvSpPr>
              <a:spLocks/>
            </p:cNvSpPr>
            <p:nvPr/>
          </p:nvSpPr>
          <p:spPr bwMode="auto">
            <a:xfrm>
              <a:off x="1949450" y="80772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4" name="Freeform 3176"/>
            <p:cNvSpPr>
              <a:spLocks/>
            </p:cNvSpPr>
            <p:nvPr/>
          </p:nvSpPr>
          <p:spPr bwMode="auto">
            <a:xfrm>
              <a:off x="2082800" y="80962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5" name="Freeform 3177"/>
            <p:cNvSpPr>
              <a:spLocks/>
            </p:cNvSpPr>
            <p:nvPr/>
          </p:nvSpPr>
          <p:spPr bwMode="auto">
            <a:xfrm>
              <a:off x="2216150" y="80772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6" name="Freeform 3178"/>
            <p:cNvSpPr>
              <a:spLocks/>
            </p:cNvSpPr>
            <p:nvPr/>
          </p:nvSpPr>
          <p:spPr bwMode="auto">
            <a:xfrm>
              <a:off x="220663" y="74803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7" name="Freeform 3179"/>
            <p:cNvSpPr>
              <a:spLocks/>
            </p:cNvSpPr>
            <p:nvPr/>
          </p:nvSpPr>
          <p:spPr bwMode="auto">
            <a:xfrm>
              <a:off x="354013" y="82105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8" name="Freeform 3180"/>
            <p:cNvSpPr>
              <a:spLocks/>
            </p:cNvSpPr>
            <p:nvPr/>
          </p:nvSpPr>
          <p:spPr bwMode="auto">
            <a:xfrm>
              <a:off x="487363" y="74993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39" name="Freeform 3181"/>
            <p:cNvSpPr>
              <a:spLocks/>
            </p:cNvSpPr>
            <p:nvPr/>
          </p:nvSpPr>
          <p:spPr bwMode="auto">
            <a:xfrm>
              <a:off x="620713" y="81216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0" name="Freeform 3182"/>
            <p:cNvSpPr>
              <a:spLocks/>
            </p:cNvSpPr>
            <p:nvPr/>
          </p:nvSpPr>
          <p:spPr bwMode="auto">
            <a:xfrm>
              <a:off x="754063" y="81851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1" name="Freeform 3183"/>
            <p:cNvSpPr>
              <a:spLocks/>
            </p:cNvSpPr>
            <p:nvPr/>
          </p:nvSpPr>
          <p:spPr bwMode="auto">
            <a:xfrm>
              <a:off x="887413" y="80581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2" name="Freeform 3184"/>
            <p:cNvSpPr>
              <a:spLocks/>
            </p:cNvSpPr>
            <p:nvPr/>
          </p:nvSpPr>
          <p:spPr bwMode="auto">
            <a:xfrm>
              <a:off x="1020763" y="81788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3" name="Freeform 3185"/>
            <p:cNvSpPr>
              <a:spLocks/>
            </p:cNvSpPr>
            <p:nvPr/>
          </p:nvSpPr>
          <p:spPr bwMode="auto">
            <a:xfrm>
              <a:off x="1154113" y="8077200"/>
              <a:ext cx="33337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4" name="Freeform 3186"/>
            <p:cNvSpPr>
              <a:spLocks/>
            </p:cNvSpPr>
            <p:nvPr/>
          </p:nvSpPr>
          <p:spPr bwMode="auto">
            <a:xfrm>
              <a:off x="1289050" y="74930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5" name="Freeform 3187"/>
            <p:cNvSpPr>
              <a:spLocks/>
            </p:cNvSpPr>
            <p:nvPr/>
          </p:nvSpPr>
          <p:spPr bwMode="auto">
            <a:xfrm>
              <a:off x="1422400" y="8204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6" name="Freeform 3188"/>
            <p:cNvSpPr>
              <a:spLocks/>
            </p:cNvSpPr>
            <p:nvPr/>
          </p:nvSpPr>
          <p:spPr bwMode="auto">
            <a:xfrm>
              <a:off x="1555750" y="75120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7" name="Freeform 3189"/>
            <p:cNvSpPr>
              <a:spLocks/>
            </p:cNvSpPr>
            <p:nvPr/>
          </p:nvSpPr>
          <p:spPr bwMode="auto">
            <a:xfrm>
              <a:off x="1689100" y="81216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8" name="Freeform 3190"/>
            <p:cNvSpPr>
              <a:spLocks/>
            </p:cNvSpPr>
            <p:nvPr/>
          </p:nvSpPr>
          <p:spPr bwMode="auto">
            <a:xfrm>
              <a:off x="1822450" y="81153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49" name="Freeform 3191"/>
            <p:cNvSpPr>
              <a:spLocks/>
            </p:cNvSpPr>
            <p:nvPr/>
          </p:nvSpPr>
          <p:spPr bwMode="auto">
            <a:xfrm>
              <a:off x="1955800" y="8077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0" name="Freeform 3192"/>
            <p:cNvSpPr>
              <a:spLocks/>
            </p:cNvSpPr>
            <p:nvPr/>
          </p:nvSpPr>
          <p:spPr bwMode="auto">
            <a:xfrm>
              <a:off x="2089150" y="81153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1" name="Freeform 3193"/>
            <p:cNvSpPr>
              <a:spLocks/>
            </p:cNvSpPr>
            <p:nvPr/>
          </p:nvSpPr>
          <p:spPr bwMode="auto">
            <a:xfrm>
              <a:off x="2222500" y="80772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2" name="Line 3194"/>
            <p:cNvSpPr>
              <a:spLocks noChangeShapeType="1"/>
            </p:cNvSpPr>
            <p:nvPr/>
          </p:nvSpPr>
          <p:spPr bwMode="auto">
            <a:xfrm flipH="1">
              <a:off x="169863" y="8756650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3" name="Line 3195"/>
            <p:cNvSpPr>
              <a:spLocks noChangeShapeType="1"/>
            </p:cNvSpPr>
            <p:nvPr/>
          </p:nvSpPr>
          <p:spPr bwMode="auto">
            <a:xfrm flipV="1">
              <a:off x="169863" y="7435850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4" name="Line 3196"/>
            <p:cNvSpPr>
              <a:spLocks noChangeShapeType="1"/>
            </p:cNvSpPr>
            <p:nvPr/>
          </p:nvSpPr>
          <p:spPr bwMode="auto">
            <a:xfrm>
              <a:off x="169863" y="7435850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5" name="Line 3197"/>
            <p:cNvSpPr>
              <a:spLocks noChangeShapeType="1"/>
            </p:cNvSpPr>
            <p:nvPr/>
          </p:nvSpPr>
          <p:spPr bwMode="auto">
            <a:xfrm>
              <a:off x="2305050" y="7435850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6" name="Line 3198"/>
            <p:cNvSpPr>
              <a:spLocks noChangeShapeType="1"/>
            </p:cNvSpPr>
            <p:nvPr/>
          </p:nvSpPr>
          <p:spPr bwMode="auto">
            <a:xfrm flipV="1">
              <a:off x="23971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58" name="Line 3200"/>
            <p:cNvSpPr>
              <a:spLocks noChangeShapeType="1"/>
            </p:cNvSpPr>
            <p:nvPr/>
          </p:nvSpPr>
          <p:spPr bwMode="auto">
            <a:xfrm flipV="1">
              <a:off x="37306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0" name="Line 3202"/>
            <p:cNvSpPr>
              <a:spLocks noChangeShapeType="1"/>
            </p:cNvSpPr>
            <p:nvPr/>
          </p:nvSpPr>
          <p:spPr bwMode="auto">
            <a:xfrm flipV="1">
              <a:off x="50641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2" name="Line 3204"/>
            <p:cNvSpPr>
              <a:spLocks noChangeShapeType="1"/>
            </p:cNvSpPr>
            <p:nvPr/>
          </p:nvSpPr>
          <p:spPr bwMode="auto">
            <a:xfrm flipV="1">
              <a:off x="63976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4" name="Line 3206"/>
            <p:cNvSpPr>
              <a:spLocks noChangeShapeType="1"/>
            </p:cNvSpPr>
            <p:nvPr/>
          </p:nvSpPr>
          <p:spPr bwMode="auto">
            <a:xfrm flipV="1">
              <a:off x="77311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6" name="Line 3208"/>
            <p:cNvSpPr>
              <a:spLocks noChangeShapeType="1"/>
            </p:cNvSpPr>
            <p:nvPr/>
          </p:nvSpPr>
          <p:spPr bwMode="auto">
            <a:xfrm flipV="1">
              <a:off x="90646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68" name="Line 3210"/>
            <p:cNvSpPr>
              <a:spLocks noChangeShapeType="1"/>
            </p:cNvSpPr>
            <p:nvPr/>
          </p:nvSpPr>
          <p:spPr bwMode="auto">
            <a:xfrm flipV="1">
              <a:off x="1039813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0" name="Line 3212"/>
            <p:cNvSpPr>
              <a:spLocks noChangeShapeType="1"/>
            </p:cNvSpPr>
            <p:nvPr/>
          </p:nvSpPr>
          <p:spPr bwMode="auto">
            <a:xfrm flipV="1">
              <a:off x="117475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2" name="Line 3214"/>
            <p:cNvSpPr>
              <a:spLocks noChangeShapeType="1"/>
            </p:cNvSpPr>
            <p:nvPr/>
          </p:nvSpPr>
          <p:spPr bwMode="auto">
            <a:xfrm flipV="1">
              <a:off x="130810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4" name="Line 3216"/>
            <p:cNvSpPr>
              <a:spLocks noChangeShapeType="1"/>
            </p:cNvSpPr>
            <p:nvPr/>
          </p:nvSpPr>
          <p:spPr bwMode="auto">
            <a:xfrm flipV="1">
              <a:off x="144145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6" name="Line 3218"/>
            <p:cNvSpPr>
              <a:spLocks noChangeShapeType="1"/>
            </p:cNvSpPr>
            <p:nvPr/>
          </p:nvSpPr>
          <p:spPr bwMode="auto">
            <a:xfrm flipV="1">
              <a:off x="156845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78" name="Line 3220"/>
            <p:cNvSpPr>
              <a:spLocks noChangeShapeType="1"/>
            </p:cNvSpPr>
            <p:nvPr/>
          </p:nvSpPr>
          <p:spPr bwMode="auto">
            <a:xfrm flipV="1">
              <a:off x="170180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0" name="Line 3222"/>
            <p:cNvSpPr>
              <a:spLocks noChangeShapeType="1"/>
            </p:cNvSpPr>
            <p:nvPr/>
          </p:nvSpPr>
          <p:spPr bwMode="auto">
            <a:xfrm flipV="1">
              <a:off x="183515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2" name="Line 3224"/>
            <p:cNvSpPr>
              <a:spLocks noChangeShapeType="1"/>
            </p:cNvSpPr>
            <p:nvPr/>
          </p:nvSpPr>
          <p:spPr bwMode="auto">
            <a:xfrm flipV="1">
              <a:off x="196850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4" name="Line 3226"/>
            <p:cNvSpPr>
              <a:spLocks noChangeShapeType="1"/>
            </p:cNvSpPr>
            <p:nvPr/>
          </p:nvSpPr>
          <p:spPr bwMode="auto">
            <a:xfrm flipV="1">
              <a:off x="210185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6" name="Line 3228"/>
            <p:cNvSpPr>
              <a:spLocks noChangeShapeType="1"/>
            </p:cNvSpPr>
            <p:nvPr/>
          </p:nvSpPr>
          <p:spPr bwMode="auto">
            <a:xfrm flipV="1">
              <a:off x="2235200" y="87312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89" name="Line 3231"/>
            <p:cNvSpPr>
              <a:spLocks noChangeShapeType="1"/>
            </p:cNvSpPr>
            <p:nvPr/>
          </p:nvSpPr>
          <p:spPr bwMode="auto">
            <a:xfrm>
              <a:off x="169863" y="86931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0" name="Rectangle 3232"/>
            <p:cNvSpPr>
              <a:spLocks noChangeArrowheads="1"/>
            </p:cNvSpPr>
            <p:nvPr/>
          </p:nvSpPr>
          <p:spPr bwMode="auto">
            <a:xfrm>
              <a:off x="17281" y="8638720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1" name="Rectangle 3233"/>
            <p:cNvSpPr>
              <a:spLocks noChangeArrowheads="1"/>
            </p:cNvSpPr>
            <p:nvPr/>
          </p:nvSpPr>
          <p:spPr bwMode="auto">
            <a:xfrm>
              <a:off x="61731" y="863872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2" name="Line 3234"/>
            <p:cNvSpPr>
              <a:spLocks noChangeShapeType="1"/>
            </p:cNvSpPr>
            <p:nvPr/>
          </p:nvSpPr>
          <p:spPr bwMode="auto">
            <a:xfrm>
              <a:off x="169863" y="863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3" name="Line 3235"/>
            <p:cNvSpPr>
              <a:spLocks noChangeShapeType="1"/>
            </p:cNvSpPr>
            <p:nvPr/>
          </p:nvSpPr>
          <p:spPr bwMode="auto">
            <a:xfrm>
              <a:off x="169863" y="857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4" name="Line 3236"/>
            <p:cNvSpPr>
              <a:spLocks noChangeShapeType="1"/>
            </p:cNvSpPr>
            <p:nvPr/>
          </p:nvSpPr>
          <p:spPr bwMode="auto">
            <a:xfrm>
              <a:off x="169863" y="851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5" name="Line 3237"/>
            <p:cNvSpPr>
              <a:spLocks noChangeShapeType="1"/>
            </p:cNvSpPr>
            <p:nvPr/>
          </p:nvSpPr>
          <p:spPr bwMode="auto">
            <a:xfrm>
              <a:off x="169863" y="8451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6" name="Line 3238"/>
            <p:cNvSpPr>
              <a:spLocks noChangeShapeType="1"/>
            </p:cNvSpPr>
            <p:nvPr/>
          </p:nvSpPr>
          <p:spPr bwMode="auto">
            <a:xfrm>
              <a:off x="169863" y="83947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97" name="Rectangle 3239"/>
            <p:cNvSpPr>
              <a:spLocks noChangeArrowheads="1"/>
            </p:cNvSpPr>
            <p:nvPr/>
          </p:nvSpPr>
          <p:spPr bwMode="auto">
            <a:xfrm>
              <a:off x="17281" y="8333920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8" name="Rectangle 3240"/>
            <p:cNvSpPr>
              <a:spLocks noChangeArrowheads="1"/>
            </p:cNvSpPr>
            <p:nvPr/>
          </p:nvSpPr>
          <p:spPr bwMode="auto">
            <a:xfrm>
              <a:off x="61731" y="833392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9" name="Line 3241"/>
            <p:cNvSpPr>
              <a:spLocks noChangeShapeType="1"/>
            </p:cNvSpPr>
            <p:nvPr/>
          </p:nvSpPr>
          <p:spPr bwMode="auto">
            <a:xfrm>
              <a:off x="169863" y="83375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0" name="Line 3242"/>
            <p:cNvSpPr>
              <a:spLocks noChangeShapeType="1"/>
            </p:cNvSpPr>
            <p:nvPr/>
          </p:nvSpPr>
          <p:spPr bwMode="auto">
            <a:xfrm>
              <a:off x="169863" y="8274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1" name="Line 3243"/>
            <p:cNvSpPr>
              <a:spLocks noChangeShapeType="1"/>
            </p:cNvSpPr>
            <p:nvPr/>
          </p:nvSpPr>
          <p:spPr bwMode="auto">
            <a:xfrm>
              <a:off x="169863" y="82169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2" name="Line 3244"/>
            <p:cNvSpPr>
              <a:spLocks noChangeShapeType="1"/>
            </p:cNvSpPr>
            <p:nvPr/>
          </p:nvSpPr>
          <p:spPr bwMode="auto">
            <a:xfrm>
              <a:off x="169863" y="81534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3" name="Line 3245"/>
            <p:cNvSpPr>
              <a:spLocks noChangeShapeType="1"/>
            </p:cNvSpPr>
            <p:nvPr/>
          </p:nvSpPr>
          <p:spPr bwMode="auto">
            <a:xfrm>
              <a:off x="169863" y="80962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4" name="Rectangle 3246"/>
            <p:cNvSpPr>
              <a:spLocks noChangeArrowheads="1"/>
            </p:cNvSpPr>
            <p:nvPr/>
          </p:nvSpPr>
          <p:spPr bwMode="auto">
            <a:xfrm>
              <a:off x="61731" y="803547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5" name="Line 3247"/>
            <p:cNvSpPr>
              <a:spLocks noChangeShapeType="1"/>
            </p:cNvSpPr>
            <p:nvPr/>
          </p:nvSpPr>
          <p:spPr bwMode="auto">
            <a:xfrm>
              <a:off x="169863" y="80327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6" name="Line 3248"/>
            <p:cNvSpPr>
              <a:spLocks noChangeShapeType="1"/>
            </p:cNvSpPr>
            <p:nvPr/>
          </p:nvSpPr>
          <p:spPr bwMode="auto">
            <a:xfrm>
              <a:off x="169863" y="79756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7" name="Line 3249"/>
            <p:cNvSpPr>
              <a:spLocks noChangeShapeType="1"/>
            </p:cNvSpPr>
            <p:nvPr/>
          </p:nvSpPr>
          <p:spPr bwMode="auto">
            <a:xfrm>
              <a:off x="169863" y="7918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8" name="Line 3250"/>
            <p:cNvSpPr>
              <a:spLocks noChangeShapeType="1"/>
            </p:cNvSpPr>
            <p:nvPr/>
          </p:nvSpPr>
          <p:spPr bwMode="auto">
            <a:xfrm>
              <a:off x="169863" y="78549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09" name="Line 3251"/>
            <p:cNvSpPr>
              <a:spLocks noChangeShapeType="1"/>
            </p:cNvSpPr>
            <p:nvPr/>
          </p:nvSpPr>
          <p:spPr bwMode="auto">
            <a:xfrm>
              <a:off x="169863" y="77978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0" name="Rectangle 3252"/>
            <p:cNvSpPr>
              <a:spLocks noChangeArrowheads="1"/>
            </p:cNvSpPr>
            <p:nvPr/>
          </p:nvSpPr>
          <p:spPr bwMode="auto">
            <a:xfrm>
              <a:off x="61731" y="773702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1" name="Line 3253"/>
            <p:cNvSpPr>
              <a:spLocks noChangeShapeType="1"/>
            </p:cNvSpPr>
            <p:nvPr/>
          </p:nvSpPr>
          <p:spPr bwMode="auto">
            <a:xfrm>
              <a:off x="169863" y="7734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2" name="Line 3254"/>
            <p:cNvSpPr>
              <a:spLocks noChangeShapeType="1"/>
            </p:cNvSpPr>
            <p:nvPr/>
          </p:nvSpPr>
          <p:spPr bwMode="auto">
            <a:xfrm>
              <a:off x="169863" y="7677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3" name="Line 3255"/>
            <p:cNvSpPr>
              <a:spLocks noChangeShapeType="1"/>
            </p:cNvSpPr>
            <p:nvPr/>
          </p:nvSpPr>
          <p:spPr bwMode="auto">
            <a:xfrm>
              <a:off x="169863" y="7613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4" name="Line 3256"/>
            <p:cNvSpPr>
              <a:spLocks noChangeShapeType="1"/>
            </p:cNvSpPr>
            <p:nvPr/>
          </p:nvSpPr>
          <p:spPr bwMode="auto">
            <a:xfrm>
              <a:off x="169863" y="7556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5" name="Line 3257"/>
            <p:cNvSpPr>
              <a:spLocks noChangeShapeType="1"/>
            </p:cNvSpPr>
            <p:nvPr/>
          </p:nvSpPr>
          <p:spPr bwMode="auto">
            <a:xfrm>
              <a:off x="169863" y="7493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16" name="Rectangle 3258"/>
            <p:cNvSpPr>
              <a:spLocks noChangeArrowheads="1"/>
            </p:cNvSpPr>
            <p:nvPr/>
          </p:nvSpPr>
          <p:spPr bwMode="auto">
            <a:xfrm>
              <a:off x="61731" y="743857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8" name="Line 3260"/>
            <p:cNvSpPr>
              <a:spLocks noChangeShapeType="1"/>
            </p:cNvSpPr>
            <p:nvPr/>
          </p:nvSpPr>
          <p:spPr bwMode="auto">
            <a:xfrm>
              <a:off x="23971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0" name="Line 3262"/>
            <p:cNvSpPr>
              <a:spLocks noChangeShapeType="1"/>
            </p:cNvSpPr>
            <p:nvPr/>
          </p:nvSpPr>
          <p:spPr bwMode="auto">
            <a:xfrm>
              <a:off x="37306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2" name="Line 3264"/>
            <p:cNvSpPr>
              <a:spLocks noChangeShapeType="1"/>
            </p:cNvSpPr>
            <p:nvPr/>
          </p:nvSpPr>
          <p:spPr bwMode="auto">
            <a:xfrm>
              <a:off x="50641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4" name="Line 3266"/>
            <p:cNvSpPr>
              <a:spLocks noChangeShapeType="1"/>
            </p:cNvSpPr>
            <p:nvPr/>
          </p:nvSpPr>
          <p:spPr bwMode="auto">
            <a:xfrm>
              <a:off x="63976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6" name="Line 3268"/>
            <p:cNvSpPr>
              <a:spLocks noChangeShapeType="1"/>
            </p:cNvSpPr>
            <p:nvPr/>
          </p:nvSpPr>
          <p:spPr bwMode="auto">
            <a:xfrm>
              <a:off x="77311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28" name="Line 3270"/>
            <p:cNvSpPr>
              <a:spLocks noChangeShapeType="1"/>
            </p:cNvSpPr>
            <p:nvPr/>
          </p:nvSpPr>
          <p:spPr bwMode="auto">
            <a:xfrm>
              <a:off x="90646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0" name="Line 3272"/>
            <p:cNvSpPr>
              <a:spLocks noChangeShapeType="1"/>
            </p:cNvSpPr>
            <p:nvPr/>
          </p:nvSpPr>
          <p:spPr bwMode="auto">
            <a:xfrm>
              <a:off x="1039813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2" name="Line 3274"/>
            <p:cNvSpPr>
              <a:spLocks noChangeShapeType="1"/>
            </p:cNvSpPr>
            <p:nvPr/>
          </p:nvSpPr>
          <p:spPr bwMode="auto">
            <a:xfrm>
              <a:off x="117475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4" name="Line 3276"/>
            <p:cNvSpPr>
              <a:spLocks noChangeShapeType="1"/>
            </p:cNvSpPr>
            <p:nvPr/>
          </p:nvSpPr>
          <p:spPr bwMode="auto">
            <a:xfrm>
              <a:off x="130810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6" name="Line 3278"/>
            <p:cNvSpPr>
              <a:spLocks noChangeShapeType="1"/>
            </p:cNvSpPr>
            <p:nvPr/>
          </p:nvSpPr>
          <p:spPr bwMode="auto">
            <a:xfrm>
              <a:off x="144145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38" name="Line 3280"/>
            <p:cNvSpPr>
              <a:spLocks noChangeShapeType="1"/>
            </p:cNvSpPr>
            <p:nvPr/>
          </p:nvSpPr>
          <p:spPr bwMode="auto">
            <a:xfrm>
              <a:off x="156845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0" name="Line 3282"/>
            <p:cNvSpPr>
              <a:spLocks noChangeShapeType="1"/>
            </p:cNvSpPr>
            <p:nvPr/>
          </p:nvSpPr>
          <p:spPr bwMode="auto">
            <a:xfrm>
              <a:off x="170180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2" name="Line 3284"/>
            <p:cNvSpPr>
              <a:spLocks noChangeShapeType="1"/>
            </p:cNvSpPr>
            <p:nvPr/>
          </p:nvSpPr>
          <p:spPr bwMode="auto">
            <a:xfrm>
              <a:off x="183515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4" name="Line 3286"/>
            <p:cNvSpPr>
              <a:spLocks noChangeShapeType="1"/>
            </p:cNvSpPr>
            <p:nvPr/>
          </p:nvSpPr>
          <p:spPr bwMode="auto">
            <a:xfrm>
              <a:off x="196850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6" name="Line 3288"/>
            <p:cNvSpPr>
              <a:spLocks noChangeShapeType="1"/>
            </p:cNvSpPr>
            <p:nvPr/>
          </p:nvSpPr>
          <p:spPr bwMode="auto">
            <a:xfrm>
              <a:off x="210185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48" name="Line 3290"/>
            <p:cNvSpPr>
              <a:spLocks noChangeShapeType="1"/>
            </p:cNvSpPr>
            <p:nvPr/>
          </p:nvSpPr>
          <p:spPr bwMode="auto">
            <a:xfrm>
              <a:off x="2235200" y="74358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1" name="Line 3293"/>
            <p:cNvSpPr>
              <a:spLocks noChangeShapeType="1"/>
            </p:cNvSpPr>
            <p:nvPr/>
          </p:nvSpPr>
          <p:spPr bwMode="auto">
            <a:xfrm flipH="1">
              <a:off x="2279650" y="86931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2" name="Line 3294"/>
            <p:cNvSpPr>
              <a:spLocks noChangeShapeType="1"/>
            </p:cNvSpPr>
            <p:nvPr/>
          </p:nvSpPr>
          <p:spPr bwMode="auto">
            <a:xfrm flipH="1">
              <a:off x="2292350" y="86360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3" name="Line 3295"/>
            <p:cNvSpPr>
              <a:spLocks noChangeShapeType="1"/>
            </p:cNvSpPr>
            <p:nvPr/>
          </p:nvSpPr>
          <p:spPr bwMode="auto">
            <a:xfrm flipH="1">
              <a:off x="2292350" y="8572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4" name="Line 3296"/>
            <p:cNvSpPr>
              <a:spLocks noChangeShapeType="1"/>
            </p:cNvSpPr>
            <p:nvPr/>
          </p:nvSpPr>
          <p:spPr bwMode="auto">
            <a:xfrm flipH="1">
              <a:off x="2292350" y="8515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5" name="Line 3297"/>
            <p:cNvSpPr>
              <a:spLocks noChangeShapeType="1"/>
            </p:cNvSpPr>
            <p:nvPr/>
          </p:nvSpPr>
          <p:spPr bwMode="auto">
            <a:xfrm flipH="1">
              <a:off x="2292350" y="8451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6" name="Line 3298"/>
            <p:cNvSpPr>
              <a:spLocks noChangeShapeType="1"/>
            </p:cNvSpPr>
            <p:nvPr/>
          </p:nvSpPr>
          <p:spPr bwMode="auto">
            <a:xfrm flipH="1">
              <a:off x="2279650" y="83947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7" name="Line 3299"/>
            <p:cNvSpPr>
              <a:spLocks noChangeShapeType="1"/>
            </p:cNvSpPr>
            <p:nvPr/>
          </p:nvSpPr>
          <p:spPr bwMode="auto">
            <a:xfrm flipH="1">
              <a:off x="2292350" y="83375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8" name="Line 3300"/>
            <p:cNvSpPr>
              <a:spLocks noChangeShapeType="1"/>
            </p:cNvSpPr>
            <p:nvPr/>
          </p:nvSpPr>
          <p:spPr bwMode="auto">
            <a:xfrm flipH="1">
              <a:off x="2292350" y="8274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59" name="Line 3301"/>
            <p:cNvSpPr>
              <a:spLocks noChangeShapeType="1"/>
            </p:cNvSpPr>
            <p:nvPr/>
          </p:nvSpPr>
          <p:spPr bwMode="auto">
            <a:xfrm flipH="1">
              <a:off x="2292350" y="82169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0" name="Line 3302"/>
            <p:cNvSpPr>
              <a:spLocks noChangeShapeType="1"/>
            </p:cNvSpPr>
            <p:nvPr/>
          </p:nvSpPr>
          <p:spPr bwMode="auto">
            <a:xfrm flipH="1">
              <a:off x="2292350" y="81534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1" name="Line 3303"/>
            <p:cNvSpPr>
              <a:spLocks noChangeShapeType="1"/>
            </p:cNvSpPr>
            <p:nvPr/>
          </p:nvSpPr>
          <p:spPr bwMode="auto">
            <a:xfrm flipH="1">
              <a:off x="2279650" y="809625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2" name="Line 3304"/>
            <p:cNvSpPr>
              <a:spLocks noChangeShapeType="1"/>
            </p:cNvSpPr>
            <p:nvPr/>
          </p:nvSpPr>
          <p:spPr bwMode="auto">
            <a:xfrm flipH="1">
              <a:off x="2292350" y="80327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3" name="Line 3305"/>
            <p:cNvSpPr>
              <a:spLocks noChangeShapeType="1"/>
            </p:cNvSpPr>
            <p:nvPr/>
          </p:nvSpPr>
          <p:spPr bwMode="auto">
            <a:xfrm flipH="1">
              <a:off x="2292350" y="79756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4" name="Line 3306"/>
            <p:cNvSpPr>
              <a:spLocks noChangeShapeType="1"/>
            </p:cNvSpPr>
            <p:nvPr/>
          </p:nvSpPr>
          <p:spPr bwMode="auto">
            <a:xfrm flipH="1">
              <a:off x="2292350" y="79184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5" name="Line 3307"/>
            <p:cNvSpPr>
              <a:spLocks noChangeShapeType="1"/>
            </p:cNvSpPr>
            <p:nvPr/>
          </p:nvSpPr>
          <p:spPr bwMode="auto">
            <a:xfrm flipH="1">
              <a:off x="2292350" y="78549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6" name="Line 3308"/>
            <p:cNvSpPr>
              <a:spLocks noChangeShapeType="1"/>
            </p:cNvSpPr>
            <p:nvPr/>
          </p:nvSpPr>
          <p:spPr bwMode="auto">
            <a:xfrm flipH="1">
              <a:off x="2279650" y="77978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7" name="Line 3309"/>
            <p:cNvSpPr>
              <a:spLocks noChangeShapeType="1"/>
            </p:cNvSpPr>
            <p:nvPr/>
          </p:nvSpPr>
          <p:spPr bwMode="auto">
            <a:xfrm flipH="1">
              <a:off x="2292350" y="77343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8" name="Line 3310"/>
            <p:cNvSpPr>
              <a:spLocks noChangeShapeType="1"/>
            </p:cNvSpPr>
            <p:nvPr/>
          </p:nvSpPr>
          <p:spPr bwMode="auto">
            <a:xfrm flipH="1">
              <a:off x="2292350" y="7677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69" name="Line 3311"/>
            <p:cNvSpPr>
              <a:spLocks noChangeShapeType="1"/>
            </p:cNvSpPr>
            <p:nvPr/>
          </p:nvSpPr>
          <p:spPr bwMode="auto">
            <a:xfrm flipH="1">
              <a:off x="2292350" y="7613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70" name="Line 3312"/>
            <p:cNvSpPr>
              <a:spLocks noChangeShapeType="1"/>
            </p:cNvSpPr>
            <p:nvPr/>
          </p:nvSpPr>
          <p:spPr bwMode="auto">
            <a:xfrm flipH="1">
              <a:off x="2292350" y="7556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71" name="Line 3313"/>
            <p:cNvSpPr>
              <a:spLocks noChangeShapeType="1"/>
            </p:cNvSpPr>
            <p:nvPr/>
          </p:nvSpPr>
          <p:spPr bwMode="auto">
            <a:xfrm flipH="1">
              <a:off x="2279650" y="7493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73" name="Line 3315"/>
            <p:cNvSpPr>
              <a:spLocks noChangeShapeType="1"/>
            </p:cNvSpPr>
            <p:nvPr/>
          </p:nvSpPr>
          <p:spPr bwMode="auto">
            <a:xfrm>
              <a:off x="169863" y="8096250"/>
              <a:ext cx="21351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316" name="Groupe 5315"/>
          <p:cNvGrpSpPr/>
          <p:nvPr/>
        </p:nvGrpSpPr>
        <p:grpSpPr>
          <a:xfrm>
            <a:off x="4471110" y="1819461"/>
            <a:ext cx="2135187" cy="1319212"/>
            <a:chOff x="4415644" y="1718312"/>
            <a:chExt cx="2135187" cy="1319212"/>
          </a:xfrm>
        </p:grpSpPr>
        <p:grpSp>
          <p:nvGrpSpPr>
            <p:cNvPr id="3543" name="Groupe 3542"/>
            <p:cNvGrpSpPr/>
            <p:nvPr/>
          </p:nvGrpSpPr>
          <p:grpSpPr>
            <a:xfrm>
              <a:off x="4415644" y="1718312"/>
              <a:ext cx="2135187" cy="1319212"/>
              <a:chOff x="4675188" y="1982788"/>
              <a:chExt cx="2135187" cy="1319212"/>
            </a:xfrm>
          </p:grpSpPr>
          <p:graphicFrame>
            <p:nvGraphicFramePr>
              <p:cNvPr id="308" name="Objet 30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9293053"/>
                  </p:ext>
                </p:extLst>
              </p:nvPr>
            </p:nvGraphicFramePr>
            <p:xfrm>
              <a:off x="5700105" y="2893743"/>
              <a:ext cx="266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91" name="Equation" r:id="rId33" imgW="266400" imgH="253800" progId="Equation.DSMT4">
                      <p:embed/>
                    </p:oleObj>
                  </mc:Choice>
                  <mc:Fallback>
                    <p:oleObj name="Equation" r:id="rId33" imgW="2664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0105" y="2893743"/>
                            <a:ext cx="266700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6" name="Freeform 1393"/>
              <p:cNvSpPr>
                <a:spLocks/>
              </p:cNvSpPr>
              <p:nvPr/>
            </p:nvSpPr>
            <p:spPr bwMode="auto">
              <a:xfrm>
                <a:off x="4719638" y="20208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87" name="Freeform 1394"/>
              <p:cNvSpPr>
                <a:spLocks/>
              </p:cNvSpPr>
              <p:nvPr/>
            </p:nvSpPr>
            <p:spPr bwMode="auto">
              <a:xfrm>
                <a:off x="4852988" y="25225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88" name="Freeform 1395"/>
              <p:cNvSpPr>
                <a:spLocks/>
              </p:cNvSpPr>
              <p:nvPr/>
            </p:nvSpPr>
            <p:spPr bwMode="auto">
              <a:xfrm>
                <a:off x="4986338" y="26860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89" name="Freeform 1396"/>
              <p:cNvSpPr>
                <a:spLocks/>
              </p:cNvSpPr>
              <p:nvPr/>
            </p:nvSpPr>
            <p:spPr bwMode="auto">
              <a:xfrm>
                <a:off x="5119688" y="31750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0" name="Freeform 1397"/>
              <p:cNvSpPr>
                <a:spLocks/>
              </p:cNvSpPr>
              <p:nvPr/>
            </p:nvSpPr>
            <p:spPr bwMode="auto">
              <a:xfrm>
                <a:off x="5253038" y="24272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1" name="Freeform 1398"/>
              <p:cNvSpPr>
                <a:spLocks/>
              </p:cNvSpPr>
              <p:nvPr/>
            </p:nvSpPr>
            <p:spPr bwMode="auto">
              <a:xfrm>
                <a:off x="5386388" y="2579688"/>
                <a:ext cx="38100" cy="36512"/>
              </a:xfrm>
              <a:custGeom>
                <a:avLst/>
                <a:gdLst>
                  <a:gd name="T0" fmla="*/ 24 w 24"/>
                  <a:gd name="T1" fmla="*/ 12 h 23"/>
                  <a:gd name="T2" fmla="*/ 20 w 24"/>
                  <a:gd name="T3" fmla="*/ 19 h 23"/>
                  <a:gd name="T4" fmla="*/ 12 w 24"/>
                  <a:gd name="T5" fmla="*/ 23 h 23"/>
                  <a:gd name="T6" fmla="*/ 4 w 24"/>
                  <a:gd name="T7" fmla="*/ 19 h 23"/>
                  <a:gd name="T8" fmla="*/ 0 w 24"/>
                  <a:gd name="T9" fmla="*/ 12 h 23"/>
                  <a:gd name="T10" fmla="*/ 4 w 24"/>
                  <a:gd name="T11" fmla="*/ 4 h 23"/>
                  <a:gd name="T12" fmla="*/ 12 w 24"/>
                  <a:gd name="T13" fmla="*/ 0 h 23"/>
                  <a:gd name="T14" fmla="*/ 20 w 24"/>
                  <a:gd name="T15" fmla="*/ 4 h 23"/>
                  <a:gd name="T16" fmla="*/ 24 w 24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lnTo>
                      <a:pt x="20" y="19"/>
                    </a:lnTo>
                    <a:lnTo>
                      <a:pt x="12" y="23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2" name="Freeform 1399"/>
              <p:cNvSpPr>
                <a:spLocks/>
              </p:cNvSpPr>
              <p:nvPr/>
            </p:nvSpPr>
            <p:spPr bwMode="auto">
              <a:xfrm>
                <a:off x="5519738" y="26479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3" name="Freeform 1400"/>
              <p:cNvSpPr>
                <a:spLocks/>
              </p:cNvSpPr>
              <p:nvPr/>
            </p:nvSpPr>
            <p:spPr bwMode="auto">
              <a:xfrm>
                <a:off x="5653088" y="2813050"/>
                <a:ext cx="39687" cy="38100"/>
              </a:xfrm>
              <a:custGeom>
                <a:avLst/>
                <a:gdLst>
                  <a:gd name="T0" fmla="*/ 25 w 25"/>
                  <a:gd name="T1" fmla="*/ 12 h 24"/>
                  <a:gd name="T2" fmla="*/ 21 w 25"/>
                  <a:gd name="T3" fmla="*/ 20 h 24"/>
                  <a:gd name="T4" fmla="*/ 13 w 25"/>
                  <a:gd name="T5" fmla="*/ 24 h 24"/>
                  <a:gd name="T6" fmla="*/ 4 w 25"/>
                  <a:gd name="T7" fmla="*/ 20 h 24"/>
                  <a:gd name="T8" fmla="*/ 0 w 25"/>
                  <a:gd name="T9" fmla="*/ 12 h 24"/>
                  <a:gd name="T10" fmla="*/ 4 w 25"/>
                  <a:gd name="T11" fmla="*/ 4 h 24"/>
                  <a:gd name="T12" fmla="*/ 13 w 25"/>
                  <a:gd name="T13" fmla="*/ 0 h 24"/>
                  <a:gd name="T14" fmla="*/ 21 w 25"/>
                  <a:gd name="T15" fmla="*/ 4 h 24"/>
                  <a:gd name="T16" fmla="*/ 25 w 25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4">
                    <a:moveTo>
                      <a:pt x="25" y="12"/>
                    </a:moveTo>
                    <a:lnTo>
                      <a:pt x="21" y="20"/>
                    </a:lnTo>
                    <a:lnTo>
                      <a:pt x="13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3" y="0"/>
                    </a:lnTo>
                    <a:lnTo>
                      <a:pt x="21" y="4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4" name="Freeform 1401"/>
              <p:cNvSpPr>
                <a:spLocks/>
              </p:cNvSpPr>
              <p:nvPr/>
            </p:nvSpPr>
            <p:spPr bwMode="auto">
              <a:xfrm>
                <a:off x="5788025" y="25606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5" name="Freeform 1402"/>
              <p:cNvSpPr>
                <a:spLocks/>
              </p:cNvSpPr>
              <p:nvPr/>
            </p:nvSpPr>
            <p:spPr bwMode="auto">
              <a:xfrm>
                <a:off x="5921375" y="26035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6" name="Freeform 1403"/>
              <p:cNvSpPr>
                <a:spLocks/>
              </p:cNvSpPr>
              <p:nvPr/>
            </p:nvSpPr>
            <p:spPr bwMode="auto">
              <a:xfrm>
                <a:off x="6054725" y="26352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7" name="Freeform 1404"/>
              <p:cNvSpPr>
                <a:spLocks/>
              </p:cNvSpPr>
              <p:nvPr/>
            </p:nvSpPr>
            <p:spPr bwMode="auto">
              <a:xfrm>
                <a:off x="6188075" y="267335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8" name="Freeform 1405"/>
              <p:cNvSpPr>
                <a:spLocks/>
              </p:cNvSpPr>
              <p:nvPr/>
            </p:nvSpPr>
            <p:spPr bwMode="auto">
              <a:xfrm>
                <a:off x="6321425" y="31750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99" name="Freeform 1406"/>
              <p:cNvSpPr>
                <a:spLocks/>
              </p:cNvSpPr>
              <p:nvPr/>
            </p:nvSpPr>
            <p:spPr bwMode="auto">
              <a:xfrm>
                <a:off x="6454775" y="2705100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0" name="Freeform 1407"/>
              <p:cNvSpPr>
                <a:spLocks/>
              </p:cNvSpPr>
              <p:nvPr/>
            </p:nvSpPr>
            <p:spPr bwMode="auto">
              <a:xfrm>
                <a:off x="6588125" y="253523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1" name="Freeform 1408"/>
              <p:cNvSpPr>
                <a:spLocks/>
              </p:cNvSpPr>
              <p:nvPr/>
            </p:nvSpPr>
            <p:spPr bwMode="auto">
              <a:xfrm>
                <a:off x="6721475" y="2109788"/>
                <a:ext cx="38100" cy="38100"/>
              </a:xfrm>
              <a:custGeom>
                <a:avLst/>
                <a:gdLst>
                  <a:gd name="T0" fmla="*/ 24 w 24"/>
                  <a:gd name="T1" fmla="*/ 12 h 24"/>
                  <a:gd name="T2" fmla="*/ 20 w 24"/>
                  <a:gd name="T3" fmla="*/ 20 h 24"/>
                  <a:gd name="T4" fmla="*/ 12 w 24"/>
                  <a:gd name="T5" fmla="*/ 24 h 24"/>
                  <a:gd name="T6" fmla="*/ 4 w 24"/>
                  <a:gd name="T7" fmla="*/ 20 h 24"/>
                  <a:gd name="T8" fmla="*/ 0 w 24"/>
                  <a:gd name="T9" fmla="*/ 12 h 24"/>
                  <a:gd name="T10" fmla="*/ 4 w 24"/>
                  <a:gd name="T11" fmla="*/ 4 h 24"/>
                  <a:gd name="T12" fmla="*/ 12 w 24"/>
                  <a:gd name="T13" fmla="*/ 0 h 24"/>
                  <a:gd name="T14" fmla="*/ 20 w 24"/>
                  <a:gd name="T15" fmla="*/ 4 h 24"/>
                  <a:gd name="T16" fmla="*/ 24 w 24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24" y="12"/>
                    </a:moveTo>
                    <a:lnTo>
                      <a:pt x="20" y="20"/>
                    </a:lnTo>
                    <a:lnTo>
                      <a:pt x="12" y="24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2" name="Freeform 1409"/>
              <p:cNvSpPr>
                <a:spLocks/>
              </p:cNvSpPr>
              <p:nvPr/>
            </p:nvSpPr>
            <p:spPr bwMode="auto">
              <a:xfrm>
                <a:off x="4725988" y="202723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3" name="Freeform 1410"/>
              <p:cNvSpPr>
                <a:spLocks/>
              </p:cNvSpPr>
              <p:nvPr/>
            </p:nvSpPr>
            <p:spPr bwMode="auto">
              <a:xfrm>
                <a:off x="4859338" y="2573338"/>
                <a:ext cx="31750" cy="30162"/>
              </a:xfrm>
              <a:custGeom>
                <a:avLst/>
                <a:gdLst>
                  <a:gd name="T0" fmla="*/ 20 w 20"/>
                  <a:gd name="T1" fmla="*/ 8 h 19"/>
                  <a:gd name="T2" fmla="*/ 16 w 20"/>
                  <a:gd name="T3" fmla="*/ 16 h 19"/>
                  <a:gd name="T4" fmla="*/ 8 w 20"/>
                  <a:gd name="T5" fmla="*/ 19 h 19"/>
                  <a:gd name="T6" fmla="*/ 0 w 20"/>
                  <a:gd name="T7" fmla="*/ 16 h 19"/>
                  <a:gd name="T8" fmla="*/ 0 w 20"/>
                  <a:gd name="T9" fmla="*/ 8 h 19"/>
                  <a:gd name="T10" fmla="*/ 0 w 20"/>
                  <a:gd name="T11" fmla="*/ 0 h 19"/>
                  <a:gd name="T12" fmla="*/ 8 w 20"/>
                  <a:gd name="T13" fmla="*/ 0 h 19"/>
                  <a:gd name="T14" fmla="*/ 16 w 20"/>
                  <a:gd name="T15" fmla="*/ 0 h 19"/>
                  <a:gd name="T16" fmla="*/ 20 w 20"/>
                  <a:gd name="T17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20" y="8"/>
                    </a:moveTo>
                    <a:lnTo>
                      <a:pt x="16" y="16"/>
                    </a:lnTo>
                    <a:lnTo>
                      <a:pt x="8" y="19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4" name="Freeform 1411"/>
              <p:cNvSpPr>
                <a:spLocks/>
              </p:cNvSpPr>
              <p:nvPr/>
            </p:nvSpPr>
            <p:spPr bwMode="auto">
              <a:xfrm>
                <a:off x="4992688" y="26987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5" name="Freeform 1412"/>
              <p:cNvSpPr>
                <a:spLocks/>
              </p:cNvSpPr>
              <p:nvPr/>
            </p:nvSpPr>
            <p:spPr bwMode="auto">
              <a:xfrm>
                <a:off x="5126038" y="32258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6" name="Freeform 1413"/>
              <p:cNvSpPr>
                <a:spLocks/>
              </p:cNvSpPr>
              <p:nvPr/>
            </p:nvSpPr>
            <p:spPr bwMode="auto">
              <a:xfrm>
                <a:off x="5259388" y="249713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7" name="Freeform 1414"/>
              <p:cNvSpPr>
                <a:spLocks/>
              </p:cNvSpPr>
              <p:nvPr/>
            </p:nvSpPr>
            <p:spPr bwMode="auto">
              <a:xfrm>
                <a:off x="5392738" y="26162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8" name="Freeform 1415"/>
              <p:cNvSpPr>
                <a:spLocks/>
              </p:cNvSpPr>
              <p:nvPr/>
            </p:nvSpPr>
            <p:spPr bwMode="auto">
              <a:xfrm>
                <a:off x="5526088" y="26416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09" name="Freeform 1416"/>
              <p:cNvSpPr>
                <a:spLocks/>
              </p:cNvSpPr>
              <p:nvPr/>
            </p:nvSpPr>
            <p:spPr bwMode="auto">
              <a:xfrm>
                <a:off x="5659438" y="2755900"/>
                <a:ext cx="33337" cy="31750"/>
              </a:xfrm>
              <a:custGeom>
                <a:avLst/>
                <a:gdLst>
                  <a:gd name="T0" fmla="*/ 21 w 21"/>
                  <a:gd name="T1" fmla="*/ 8 h 20"/>
                  <a:gd name="T2" fmla="*/ 17 w 21"/>
                  <a:gd name="T3" fmla="*/ 16 h 20"/>
                  <a:gd name="T4" fmla="*/ 9 w 21"/>
                  <a:gd name="T5" fmla="*/ 20 h 20"/>
                  <a:gd name="T6" fmla="*/ 0 w 21"/>
                  <a:gd name="T7" fmla="*/ 16 h 20"/>
                  <a:gd name="T8" fmla="*/ 0 w 21"/>
                  <a:gd name="T9" fmla="*/ 8 h 20"/>
                  <a:gd name="T10" fmla="*/ 0 w 21"/>
                  <a:gd name="T11" fmla="*/ 0 h 20"/>
                  <a:gd name="T12" fmla="*/ 9 w 21"/>
                  <a:gd name="T13" fmla="*/ 0 h 20"/>
                  <a:gd name="T14" fmla="*/ 17 w 21"/>
                  <a:gd name="T15" fmla="*/ 0 h 20"/>
                  <a:gd name="T16" fmla="*/ 21 w 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0">
                    <a:moveTo>
                      <a:pt x="21" y="8"/>
                    </a:moveTo>
                    <a:lnTo>
                      <a:pt x="17" y="16"/>
                    </a:lnTo>
                    <a:lnTo>
                      <a:pt x="9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0" name="Freeform 1417"/>
              <p:cNvSpPr>
                <a:spLocks/>
              </p:cNvSpPr>
              <p:nvPr/>
            </p:nvSpPr>
            <p:spPr bwMode="auto">
              <a:xfrm>
                <a:off x="5794375" y="2573338"/>
                <a:ext cx="31750" cy="30162"/>
              </a:xfrm>
              <a:custGeom>
                <a:avLst/>
                <a:gdLst>
                  <a:gd name="T0" fmla="*/ 20 w 20"/>
                  <a:gd name="T1" fmla="*/ 8 h 19"/>
                  <a:gd name="T2" fmla="*/ 16 w 20"/>
                  <a:gd name="T3" fmla="*/ 16 h 19"/>
                  <a:gd name="T4" fmla="*/ 8 w 20"/>
                  <a:gd name="T5" fmla="*/ 19 h 19"/>
                  <a:gd name="T6" fmla="*/ 0 w 20"/>
                  <a:gd name="T7" fmla="*/ 16 h 19"/>
                  <a:gd name="T8" fmla="*/ 0 w 20"/>
                  <a:gd name="T9" fmla="*/ 8 h 19"/>
                  <a:gd name="T10" fmla="*/ 0 w 20"/>
                  <a:gd name="T11" fmla="*/ 0 h 19"/>
                  <a:gd name="T12" fmla="*/ 8 w 20"/>
                  <a:gd name="T13" fmla="*/ 0 h 19"/>
                  <a:gd name="T14" fmla="*/ 16 w 20"/>
                  <a:gd name="T15" fmla="*/ 0 h 19"/>
                  <a:gd name="T16" fmla="*/ 20 w 20"/>
                  <a:gd name="T17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20" y="8"/>
                    </a:moveTo>
                    <a:lnTo>
                      <a:pt x="16" y="16"/>
                    </a:lnTo>
                    <a:lnTo>
                      <a:pt x="8" y="19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1" name="Freeform 1418"/>
              <p:cNvSpPr>
                <a:spLocks/>
              </p:cNvSpPr>
              <p:nvPr/>
            </p:nvSpPr>
            <p:spPr bwMode="auto">
              <a:xfrm>
                <a:off x="5927725" y="26225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2" name="Freeform 1419"/>
              <p:cNvSpPr>
                <a:spLocks/>
              </p:cNvSpPr>
              <p:nvPr/>
            </p:nvSpPr>
            <p:spPr bwMode="auto">
              <a:xfrm>
                <a:off x="6061075" y="26352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3" name="Freeform 1420"/>
              <p:cNvSpPr>
                <a:spLocks/>
              </p:cNvSpPr>
              <p:nvPr/>
            </p:nvSpPr>
            <p:spPr bwMode="auto">
              <a:xfrm>
                <a:off x="6194425" y="26797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4" name="Freeform 1421"/>
              <p:cNvSpPr>
                <a:spLocks/>
              </p:cNvSpPr>
              <p:nvPr/>
            </p:nvSpPr>
            <p:spPr bwMode="auto">
              <a:xfrm>
                <a:off x="6327775" y="322580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5" name="Freeform 1422"/>
              <p:cNvSpPr>
                <a:spLocks/>
              </p:cNvSpPr>
              <p:nvPr/>
            </p:nvSpPr>
            <p:spPr bwMode="auto">
              <a:xfrm>
                <a:off x="6461125" y="2686050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6" name="Freeform 1423"/>
              <p:cNvSpPr>
                <a:spLocks/>
              </p:cNvSpPr>
              <p:nvPr/>
            </p:nvSpPr>
            <p:spPr bwMode="auto">
              <a:xfrm>
                <a:off x="6594475" y="256063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7" name="Freeform 1424"/>
              <p:cNvSpPr>
                <a:spLocks/>
              </p:cNvSpPr>
              <p:nvPr/>
            </p:nvSpPr>
            <p:spPr bwMode="auto">
              <a:xfrm>
                <a:off x="6727825" y="2033588"/>
                <a:ext cx="31750" cy="31750"/>
              </a:xfrm>
              <a:custGeom>
                <a:avLst/>
                <a:gdLst>
                  <a:gd name="T0" fmla="*/ 20 w 20"/>
                  <a:gd name="T1" fmla="*/ 8 h 20"/>
                  <a:gd name="T2" fmla="*/ 16 w 20"/>
                  <a:gd name="T3" fmla="*/ 16 h 20"/>
                  <a:gd name="T4" fmla="*/ 8 w 20"/>
                  <a:gd name="T5" fmla="*/ 20 h 20"/>
                  <a:gd name="T6" fmla="*/ 0 w 20"/>
                  <a:gd name="T7" fmla="*/ 16 h 20"/>
                  <a:gd name="T8" fmla="*/ 0 w 20"/>
                  <a:gd name="T9" fmla="*/ 8 h 20"/>
                  <a:gd name="T10" fmla="*/ 0 w 20"/>
                  <a:gd name="T11" fmla="*/ 0 h 20"/>
                  <a:gd name="T12" fmla="*/ 8 w 20"/>
                  <a:gd name="T13" fmla="*/ 0 h 20"/>
                  <a:gd name="T14" fmla="*/ 16 w 20"/>
                  <a:gd name="T15" fmla="*/ 0 h 20"/>
                  <a:gd name="T16" fmla="*/ 20 w 20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20" y="8"/>
                    </a:moveTo>
                    <a:lnTo>
                      <a:pt x="16" y="16"/>
                    </a:lnTo>
                    <a:lnTo>
                      <a:pt x="8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8" name="Line 1425"/>
              <p:cNvSpPr>
                <a:spLocks noChangeShapeType="1"/>
              </p:cNvSpPr>
              <p:nvPr/>
            </p:nvSpPr>
            <p:spPr bwMode="auto">
              <a:xfrm flipH="1">
                <a:off x="4675188" y="3302000"/>
                <a:ext cx="213518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19" name="Line 1426"/>
              <p:cNvSpPr>
                <a:spLocks noChangeShapeType="1"/>
              </p:cNvSpPr>
              <p:nvPr/>
            </p:nvSpPr>
            <p:spPr bwMode="auto">
              <a:xfrm flipV="1">
                <a:off x="4675188" y="1982788"/>
                <a:ext cx="0" cy="13192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0" name="Line 1427"/>
              <p:cNvSpPr>
                <a:spLocks noChangeShapeType="1"/>
              </p:cNvSpPr>
              <p:nvPr/>
            </p:nvSpPr>
            <p:spPr bwMode="auto">
              <a:xfrm>
                <a:off x="4675188" y="1982788"/>
                <a:ext cx="213518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1" name="Line 1428"/>
              <p:cNvSpPr>
                <a:spLocks noChangeShapeType="1"/>
              </p:cNvSpPr>
              <p:nvPr/>
            </p:nvSpPr>
            <p:spPr bwMode="auto">
              <a:xfrm>
                <a:off x="6810375" y="1982788"/>
                <a:ext cx="0" cy="13192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2" name="Line 1429"/>
              <p:cNvSpPr>
                <a:spLocks noChangeShapeType="1"/>
              </p:cNvSpPr>
              <p:nvPr/>
            </p:nvSpPr>
            <p:spPr bwMode="auto">
              <a:xfrm flipV="1">
                <a:off x="474503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4" name="Line 1431"/>
              <p:cNvSpPr>
                <a:spLocks noChangeShapeType="1"/>
              </p:cNvSpPr>
              <p:nvPr/>
            </p:nvSpPr>
            <p:spPr bwMode="auto">
              <a:xfrm flipV="1">
                <a:off x="487838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6" name="Line 1433"/>
              <p:cNvSpPr>
                <a:spLocks noChangeShapeType="1"/>
              </p:cNvSpPr>
              <p:nvPr/>
            </p:nvSpPr>
            <p:spPr bwMode="auto">
              <a:xfrm flipV="1">
                <a:off x="501173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28" name="Line 1435"/>
              <p:cNvSpPr>
                <a:spLocks noChangeShapeType="1"/>
              </p:cNvSpPr>
              <p:nvPr/>
            </p:nvSpPr>
            <p:spPr bwMode="auto">
              <a:xfrm flipV="1">
                <a:off x="514508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30" name="Line 1437"/>
              <p:cNvSpPr>
                <a:spLocks noChangeShapeType="1"/>
              </p:cNvSpPr>
              <p:nvPr/>
            </p:nvSpPr>
            <p:spPr bwMode="auto">
              <a:xfrm flipV="1">
                <a:off x="527843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32" name="Line 1439"/>
              <p:cNvSpPr>
                <a:spLocks noChangeShapeType="1"/>
              </p:cNvSpPr>
              <p:nvPr/>
            </p:nvSpPr>
            <p:spPr bwMode="auto">
              <a:xfrm flipV="1">
                <a:off x="541178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34" name="Line 1441"/>
              <p:cNvSpPr>
                <a:spLocks noChangeShapeType="1"/>
              </p:cNvSpPr>
              <p:nvPr/>
            </p:nvSpPr>
            <p:spPr bwMode="auto">
              <a:xfrm flipV="1">
                <a:off x="5545138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36" name="Line 1443"/>
              <p:cNvSpPr>
                <a:spLocks noChangeShapeType="1"/>
              </p:cNvSpPr>
              <p:nvPr/>
            </p:nvSpPr>
            <p:spPr bwMode="auto">
              <a:xfrm flipV="1">
                <a:off x="568007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38" name="Line 1445"/>
              <p:cNvSpPr>
                <a:spLocks noChangeShapeType="1"/>
              </p:cNvSpPr>
              <p:nvPr/>
            </p:nvSpPr>
            <p:spPr bwMode="auto">
              <a:xfrm flipV="1">
                <a:off x="581342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40" name="Line 1447"/>
              <p:cNvSpPr>
                <a:spLocks noChangeShapeType="1"/>
              </p:cNvSpPr>
              <p:nvPr/>
            </p:nvSpPr>
            <p:spPr bwMode="auto">
              <a:xfrm flipV="1">
                <a:off x="594677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42" name="Line 1449"/>
              <p:cNvSpPr>
                <a:spLocks noChangeShapeType="1"/>
              </p:cNvSpPr>
              <p:nvPr/>
            </p:nvSpPr>
            <p:spPr bwMode="auto">
              <a:xfrm flipV="1">
                <a:off x="607377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44" name="Line 1451"/>
              <p:cNvSpPr>
                <a:spLocks noChangeShapeType="1"/>
              </p:cNvSpPr>
              <p:nvPr/>
            </p:nvSpPr>
            <p:spPr bwMode="auto">
              <a:xfrm flipV="1">
                <a:off x="620712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46" name="Line 1453"/>
              <p:cNvSpPr>
                <a:spLocks noChangeShapeType="1"/>
              </p:cNvSpPr>
              <p:nvPr/>
            </p:nvSpPr>
            <p:spPr bwMode="auto">
              <a:xfrm flipV="1">
                <a:off x="634047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48" name="Line 1455"/>
              <p:cNvSpPr>
                <a:spLocks noChangeShapeType="1"/>
              </p:cNvSpPr>
              <p:nvPr/>
            </p:nvSpPr>
            <p:spPr bwMode="auto">
              <a:xfrm flipV="1">
                <a:off x="647382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0" name="Line 1457"/>
              <p:cNvSpPr>
                <a:spLocks noChangeShapeType="1"/>
              </p:cNvSpPr>
              <p:nvPr/>
            </p:nvSpPr>
            <p:spPr bwMode="auto">
              <a:xfrm flipV="1">
                <a:off x="660717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2" name="Line 1459"/>
              <p:cNvSpPr>
                <a:spLocks noChangeShapeType="1"/>
              </p:cNvSpPr>
              <p:nvPr/>
            </p:nvSpPr>
            <p:spPr bwMode="auto">
              <a:xfrm flipV="1">
                <a:off x="6740525" y="327660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4" name="Line 1461"/>
              <p:cNvSpPr>
                <a:spLocks noChangeShapeType="1"/>
              </p:cNvSpPr>
              <p:nvPr/>
            </p:nvSpPr>
            <p:spPr bwMode="auto">
              <a:xfrm>
                <a:off x="4675188" y="33020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5" name="Line 1462"/>
              <p:cNvSpPr>
                <a:spLocks noChangeShapeType="1"/>
              </p:cNvSpPr>
              <p:nvPr/>
            </p:nvSpPr>
            <p:spPr bwMode="auto">
              <a:xfrm>
                <a:off x="4675188" y="32385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8" name="Line 1465"/>
              <p:cNvSpPr>
                <a:spLocks noChangeShapeType="1"/>
              </p:cNvSpPr>
              <p:nvPr/>
            </p:nvSpPr>
            <p:spPr bwMode="auto">
              <a:xfrm>
                <a:off x="4675188" y="31813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59" name="Line 1466"/>
              <p:cNvSpPr>
                <a:spLocks noChangeShapeType="1"/>
              </p:cNvSpPr>
              <p:nvPr/>
            </p:nvSpPr>
            <p:spPr bwMode="auto">
              <a:xfrm>
                <a:off x="4675188" y="31178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0" name="Line 1467"/>
              <p:cNvSpPr>
                <a:spLocks noChangeShapeType="1"/>
              </p:cNvSpPr>
              <p:nvPr/>
            </p:nvSpPr>
            <p:spPr bwMode="auto">
              <a:xfrm>
                <a:off x="4675188" y="30607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1" name="Line 1468"/>
              <p:cNvSpPr>
                <a:spLocks noChangeShapeType="1"/>
              </p:cNvSpPr>
              <p:nvPr/>
            </p:nvSpPr>
            <p:spPr bwMode="auto">
              <a:xfrm>
                <a:off x="4675188" y="29972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2" name="Line 1469"/>
              <p:cNvSpPr>
                <a:spLocks noChangeShapeType="1"/>
              </p:cNvSpPr>
              <p:nvPr/>
            </p:nvSpPr>
            <p:spPr bwMode="auto">
              <a:xfrm>
                <a:off x="4675188" y="29400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5" name="Line 1472"/>
              <p:cNvSpPr>
                <a:spLocks noChangeShapeType="1"/>
              </p:cNvSpPr>
              <p:nvPr/>
            </p:nvSpPr>
            <p:spPr bwMode="auto">
              <a:xfrm>
                <a:off x="4675188" y="28829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6" name="Line 1473"/>
              <p:cNvSpPr>
                <a:spLocks noChangeShapeType="1"/>
              </p:cNvSpPr>
              <p:nvPr/>
            </p:nvSpPr>
            <p:spPr bwMode="auto">
              <a:xfrm>
                <a:off x="4675188" y="2819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7" name="Line 1474"/>
              <p:cNvSpPr>
                <a:spLocks noChangeShapeType="1"/>
              </p:cNvSpPr>
              <p:nvPr/>
            </p:nvSpPr>
            <p:spPr bwMode="auto">
              <a:xfrm>
                <a:off x="4675188" y="2762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8" name="Line 1475"/>
              <p:cNvSpPr>
                <a:spLocks noChangeShapeType="1"/>
              </p:cNvSpPr>
              <p:nvPr/>
            </p:nvSpPr>
            <p:spPr bwMode="auto">
              <a:xfrm>
                <a:off x="4675188" y="26987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69" name="Line 1476"/>
              <p:cNvSpPr>
                <a:spLocks noChangeShapeType="1"/>
              </p:cNvSpPr>
              <p:nvPr/>
            </p:nvSpPr>
            <p:spPr bwMode="auto">
              <a:xfrm>
                <a:off x="4675188" y="26416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1" name="Line 1478"/>
              <p:cNvSpPr>
                <a:spLocks noChangeShapeType="1"/>
              </p:cNvSpPr>
              <p:nvPr/>
            </p:nvSpPr>
            <p:spPr bwMode="auto">
              <a:xfrm>
                <a:off x="4675188" y="25796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2" name="Line 1479"/>
              <p:cNvSpPr>
                <a:spLocks noChangeShapeType="1"/>
              </p:cNvSpPr>
              <p:nvPr/>
            </p:nvSpPr>
            <p:spPr bwMode="auto">
              <a:xfrm>
                <a:off x="4675188" y="25225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3" name="Line 1480"/>
              <p:cNvSpPr>
                <a:spLocks noChangeShapeType="1"/>
              </p:cNvSpPr>
              <p:nvPr/>
            </p:nvSpPr>
            <p:spPr bwMode="auto">
              <a:xfrm>
                <a:off x="4675188" y="24653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4" name="Line 1481"/>
              <p:cNvSpPr>
                <a:spLocks noChangeShapeType="1"/>
              </p:cNvSpPr>
              <p:nvPr/>
            </p:nvSpPr>
            <p:spPr bwMode="auto">
              <a:xfrm>
                <a:off x="4675188" y="24018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5" name="Line 1482"/>
              <p:cNvSpPr>
                <a:spLocks noChangeShapeType="1"/>
              </p:cNvSpPr>
              <p:nvPr/>
            </p:nvSpPr>
            <p:spPr bwMode="auto">
              <a:xfrm>
                <a:off x="4675188" y="23447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7" name="Line 1484"/>
              <p:cNvSpPr>
                <a:spLocks noChangeShapeType="1"/>
              </p:cNvSpPr>
              <p:nvPr/>
            </p:nvSpPr>
            <p:spPr bwMode="auto">
              <a:xfrm>
                <a:off x="4675188" y="22812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8" name="Line 1485"/>
              <p:cNvSpPr>
                <a:spLocks noChangeShapeType="1"/>
              </p:cNvSpPr>
              <p:nvPr/>
            </p:nvSpPr>
            <p:spPr bwMode="auto">
              <a:xfrm>
                <a:off x="4675188" y="22240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79" name="Line 1486"/>
              <p:cNvSpPr>
                <a:spLocks noChangeShapeType="1"/>
              </p:cNvSpPr>
              <p:nvPr/>
            </p:nvSpPr>
            <p:spPr bwMode="auto">
              <a:xfrm>
                <a:off x="4675188" y="21605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0" name="Line 1487"/>
              <p:cNvSpPr>
                <a:spLocks noChangeShapeType="1"/>
              </p:cNvSpPr>
              <p:nvPr/>
            </p:nvSpPr>
            <p:spPr bwMode="auto">
              <a:xfrm>
                <a:off x="4675188" y="21034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1" name="Line 1488"/>
              <p:cNvSpPr>
                <a:spLocks noChangeShapeType="1"/>
              </p:cNvSpPr>
              <p:nvPr/>
            </p:nvSpPr>
            <p:spPr bwMode="auto">
              <a:xfrm>
                <a:off x="4675188" y="20399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3" name="Line 1490"/>
              <p:cNvSpPr>
                <a:spLocks noChangeShapeType="1"/>
              </p:cNvSpPr>
              <p:nvPr/>
            </p:nvSpPr>
            <p:spPr bwMode="auto">
              <a:xfrm>
                <a:off x="4675188" y="19827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16" name="Line 1523"/>
              <p:cNvSpPr>
                <a:spLocks noChangeShapeType="1"/>
              </p:cNvSpPr>
              <p:nvPr/>
            </p:nvSpPr>
            <p:spPr bwMode="auto">
              <a:xfrm flipH="1">
                <a:off x="6797675" y="33020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17" name="Line 1524"/>
              <p:cNvSpPr>
                <a:spLocks noChangeShapeType="1"/>
              </p:cNvSpPr>
              <p:nvPr/>
            </p:nvSpPr>
            <p:spPr bwMode="auto">
              <a:xfrm flipH="1">
                <a:off x="6784975" y="32385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18" name="Line 1525"/>
              <p:cNvSpPr>
                <a:spLocks noChangeShapeType="1"/>
              </p:cNvSpPr>
              <p:nvPr/>
            </p:nvSpPr>
            <p:spPr bwMode="auto">
              <a:xfrm flipH="1">
                <a:off x="6797675" y="31813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19" name="Line 1526"/>
              <p:cNvSpPr>
                <a:spLocks noChangeShapeType="1"/>
              </p:cNvSpPr>
              <p:nvPr/>
            </p:nvSpPr>
            <p:spPr bwMode="auto">
              <a:xfrm flipH="1">
                <a:off x="6797675" y="31178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0" name="Line 1527"/>
              <p:cNvSpPr>
                <a:spLocks noChangeShapeType="1"/>
              </p:cNvSpPr>
              <p:nvPr/>
            </p:nvSpPr>
            <p:spPr bwMode="auto">
              <a:xfrm flipH="1">
                <a:off x="6797675" y="30607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1" name="Line 1528"/>
              <p:cNvSpPr>
                <a:spLocks noChangeShapeType="1"/>
              </p:cNvSpPr>
              <p:nvPr/>
            </p:nvSpPr>
            <p:spPr bwMode="auto">
              <a:xfrm flipH="1">
                <a:off x="6797675" y="29972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2" name="Line 1529"/>
              <p:cNvSpPr>
                <a:spLocks noChangeShapeType="1"/>
              </p:cNvSpPr>
              <p:nvPr/>
            </p:nvSpPr>
            <p:spPr bwMode="auto">
              <a:xfrm flipH="1">
                <a:off x="6784975" y="294005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3" name="Line 1530"/>
              <p:cNvSpPr>
                <a:spLocks noChangeShapeType="1"/>
              </p:cNvSpPr>
              <p:nvPr/>
            </p:nvSpPr>
            <p:spPr bwMode="auto">
              <a:xfrm flipH="1">
                <a:off x="6797675" y="28829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4" name="Line 1531"/>
              <p:cNvSpPr>
                <a:spLocks noChangeShapeType="1"/>
              </p:cNvSpPr>
              <p:nvPr/>
            </p:nvSpPr>
            <p:spPr bwMode="auto">
              <a:xfrm flipH="1">
                <a:off x="6797675" y="281940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5" name="Line 1532"/>
              <p:cNvSpPr>
                <a:spLocks noChangeShapeType="1"/>
              </p:cNvSpPr>
              <p:nvPr/>
            </p:nvSpPr>
            <p:spPr bwMode="auto">
              <a:xfrm flipH="1">
                <a:off x="6797675" y="27622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6" name="Line 1533"/>
              <p:cNvSpPr>
                <a:spLocks noChangeShapeType="1"/>
              </p:cNvSpPr>
              <p:nvPr/>
            </p:nvSpPr>
            <p:spPr bwMode="auto">
              <a:xfrm flipH="1">
                <a:off x="6797675" y="2698750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7" name="Line 1534"/>
              <p:cNvSpPr>
                <a:spLocks noChangeShapeType="1"/>
              </p:cNvSpPr>
              <p:nvPr/>
            </p:nvSpPr>
            <p:spPr bwMode="auto">
              <a:xfrm flipH="1">
                <a:off x="6784975" y="2641600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8" name="Line 1535"/>
              <p:cNvSpPr>
                <a:spLocks noChangeShapeType="1"/>
              </p:cNvSpPr>
              <p:nvPr/>
            </p:nvSpPr>
            <p:spPr bwMode="auto">
              <a:xfrm flipH="1">
                <a:off x="6797675" y="25796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29" name="Line 1536"/>
              <p:cNvSpPr>
                <a:spLocks noChangeShapeType="1"/>
              </p:cNvSpPr>
              <p:nvPr/>
            </p:nvSpPr>
            <p:spPr bwMode="auto">
              <a:xfrm flipH="1">
                <a:off x="6797675" y="25225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0" name="Line 1537"/>
              <p:cNvSpPr>
                <a:spLocks noChangeShapeType="1"/>
              </p:cNvSpPr>
              <p:nvPr/>
            </p:nvSpPr>
            <p:spPr bwMode="auto">
              <a:xfrm flipH="1">
                <a:off x="6797675" y="24653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1" name="Line 1538"/>
              <p:cNvSpPr>
                <a:spLocks noChangeShapeType="1"/>
              </p:cNvSpPr>
              <p:nvPr/>
            </p:nvSpPr>
            <p:spPr bwMode="auto">
              <a:xfrm flipH="1">
                <a:off x="6797675" y="24018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2" name="Line 1539"/>
              <p:cNvSpPr>
                <a:spLocks noChangeShapeType="1"/>
              </p:cNvSpPr>
              <p:nvPr/>
            </p:nvSpPr>
            <p:spPr bwMode="auto">
              <a:xfrm flipH="1">
                <a:off x="6784975" y="23447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3" name="Line 1540"/>
              <p:cNvSpPr>
                <a:spLocks noChangeShapeType="1"/>
              </p:cNvSpPr>
              <p:nvPr/>
            </p:nvSpPr>
            <p:spPr bwMode="auto">
              <a:xfrm flipH="1">
                <a:off x="6797675" y="22812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4" name="Line 1541"/>
              <p:cNvSpPr>
                <a:spLocks noChangeShapeType="1"/>
              </p:cNvSpPr>
              <p:nvPr/>
            </p:nvSpPr>
            <p:spPr bwMode="auto">
              <a:xfrm flipH="1">
                <a:off x="6797675" y="22240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5" name="Line 1542"/>
              <p:cNvSpPr>
                <a:spLocks noChangeShapeType="1"/>
              </p:cNvSpPr>
              <p:nvPr/>
            </p:nvSpPr>
            <p:spPr bwMode="auto">
              <a:xfrm flipH="1">
                <a:off x="6797675" y="216058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6" name="Line 1543"/>
              <p:cNvSpPr>
                <a:spLocks noChangeShapeType="1"/>
              </p:cNvSpPr>
              <p:nvPr/>
            </p:nvSpPr>
            <p:spPr bwMode="auto">
              <a:xfrm flipH="1">
                <a:off x="6797675" y="2103438"/>
                <a:ext cx="127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7" name="Line 1544"/>
              <p:cNvSpPr>
                <a:spLocks noChangeShapeType="1"/>
              </p:cNvSpPr>
              <p:nvPr/>
            </p:nvSpPr>
            <p:spPr bwMode="auto">
              <a:xfrm flipH="1">
                <a:off x="6784975" y="2039938"/>
                <a:ext cx="2540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39" name="Line 1546"/>
              <p:cNvSpPr>
                <a:spLocks noChangeShapeType="1"/>
              </p:cNvSpPr>
              <p:nvPr/>
            </p:nvSpPr>
            <p:spPr bwMode="auto">
              <a:xfrm>
                <a:off x="4675188" y="2641600"/>
                <a:ext cx="213518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315" name="Groupe 5314"/>
            <p:cNvGrpSpPr/>
            <p:nvPr/>
          </p:nvGrpSpPr>
          <p:grpSpPr>
            <a:xfrm>
              <a:off x="4483724" y="1720280"/>
              <a:ext cx="1995488" cy="25400"/>
              <a:chOff x="4483724" y="1720280"/>
              <a:chExt cx="1995488" cy="25400"/>
            </a:xfrm>
          </p:grpSpPr>
          <p:sp>
            <p:nvSpPr>
              <p:cNvPr id="5299" name="Line 742"/>
              <p:cNvSpPr>
                <a:spLocks noChangeShapeType="1"/>
              </p:cNvSpPr>
              <p:nvPr/>
            </p:nvSpPr>
            <p:spPr bwMode="auto">
              <a:xfrm flipV="1">
                <a:off x="448372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0" name="Line 744"/>
              <p:cNvSpPr>
                <a:spLocks noChangeShapeType="1"/>
              </p:cNvSpPr>
              <p:nvPr/>
            </p:nvSpPr>
            <p:spPr bwMode="auto">
              <a:xfrm flipV="1">
                <a:off x="461707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1" name="Line 746"/>
              <p:cNvSpPr>
                <a:spLocks noChangeShapeType="1"/>
              </p:cNvSpPr>
              <p:nvPr/>
            </p:nvSpPr>
            <p:spPr bwMode="auto">
              <a:xfrm flipV="1">
                <a:off x="475042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2" name="Line 748"/>
              <p:cNvSpPr>
                <a:spLocks noChangeShapeType="1"/>
              </p:cNvSpPr>
              <p:nvPr/>
            </p:nvSpPr>
            <p:spPr bwMode="auto">
              <a:xfrm flipV="1">
                <a:off x="488377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3" name="Line 750"/>
              <p:cNvSpPr>
                <a:spLocks noChangeShapeType="1"/>
              </p:cNvSpPr>
              <p:nvPr/>
            </p:nvSpPr>
            <p:spPr bwMode="auto">
              <a:xfrm flipV="1">
                <a:off x="501712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4" name="Line 752"/>
              <p:cNvSpPr>
                <a:spLocks noChangeShapeType="1"/>
              </p:cNvSpPr>
              <p:nvPr/>
            </p:nvSpPr>
            <p:spPr bwMode="auto">
              <a:xfrm flipV="1">
                <a:off x="515047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5" name="Line 754"/>
              <p:cNvSpPr>
                <a:spLocks noChangeShapeType="1"/>
              </p:cNvSpPr>
              <p:nvPr/>
            </p:nvSpPr>
            <p:spPr bwMode="auto">
              <a:xfrm flipV="1">
                <a:off x="5283824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6" name="Line 756"/>
              <p:cNvSpPr>
                <a:spLocks noChangeShapeType="1"/>
              </p:cNvSpPr>
              <p:nvPr/>
            </p:nvSpPr>
            <p:spPr bwMode="auto">
              <a:xfrm flipV="1">
                <a:off x="541876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7" name="Line 758"/>
              <p:cNvSpPr>
                <a:spLocks noChangeShapeType="1"/>
              </p:cNvSpPr>
              <p:nvPr/>
            </p:nvSpPr>
            <p:spPr bwMode="auto">
              <a:xfrm flipV="1">
                <a:off x="555211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8" name="Line 760"/>
              <p:cNvSpPr>
                <a:spLocks noChangeShapeType="1"/>
              </p:cNvSpPr>
              <p:nvPr/>
            </p:nvSpPr>
            <p:spPr bwMode="auto">
              <a:xfrm flipV="1">
                <a:off x="568546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09" name="Line 762"/>
              <p:cNvSpPr>
                <a:spLocks noChangeShapeType="1"/>
              </p:cNvSpPr>
              <p:nvPr/>
            </p:nvSpPr>
            <p:spPr bwMode="auto">
              <a:xfrm flipV="1">
                <a:off x="581246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10" name="Line 764"/>
              <p:cNvSpPr>
                <a:spLocks noChangeShapeType="1"/>
              </p:cNvSpPr>
              <p:nvPr/>
            </p:nvSpPr>
            <p:spPr bwMode="auto">
              <a:xfrm flipV="1">
                <a:off x="594581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11" name="Line 766"/>
              <p:cNvSpPr>
                <a:spLocks noChangeShapeType="1"/>
              </p:cNvSpPr>
              <p:nvPr/>
            </p:nvSpPr>
            <p:spPr bwMode="auto">
              <a:xfrm flipV="1">
                <a:off x="607916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12" name="Line 768"/>
              <p:cNvSpPr>
                <a:spLocks noChangeShapeType="1"/>
              </p:cNvSpPr>
              <p:nvPr/>
            </p:nvSpPr>
            <p:spPr bwMode="auto">
              <a:xfrm flipV="1">
                <a:off x="621251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13" name="Line 770"/>
              <p:cNvSpPr>
                <a:spLocks noChangeShapeType="1"/>
              </p:cNvSpPr>
              <p:nvPr/>
            </p:nvSpPr>
            <p:spPr bwMode="auto">
              <a:xfrm flipV="1">
                <a:off x="634586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14" name="Line 772"/>
              <p:cNvSpPr>
                <a:spLocks noChangeShapeType="1"/>
              </p:cNvSpPr>
              <p:nvPr/>
            </p:nvSpPr>
            <p:spPr bwMode="auto">
              <a:xfrm flipV="1">
                <a:off x="6479212" y="1720280"/>
                <a:ext cx="0" cy="254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8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roup 203"/>
          <p:cNvGrpSpPr>
            <a:grpSpLocks noChangeAspect="1"/>
          </p:cNvGrpSpPr>
          <p:nvPr/>
        </p:nvGrpSpPr>
        <p:grpSpPr bwMode="auto">
          <a:xfrm>
            <a:off x="2141651" y="100013"/>
            <a:ext cx="2287588" cy="1719262"/>
            <a:chOff x="1492" y="63"/>
            <a:chExt cx="1441" cy="1083"/>
          </a:xfrm>
        </p:grpSpPr>
        <p:sp>
          <p:nvSpPr>
            <p:cNvPr id="2322" name="AutoShape 202"/>
            <p:cNvSpPr>
              <a:spLocks noChangeAspect="1" noChangeArrowheads="1" noTextEdit="1"/>
            </p:cNvSpPr>
            <p:nvPr/>
          </p:nvSpPr>
          <p:spPr bwMode="auto">
            <a:xfrm>
              <a:off x="1492" y="131"/>
              <a:ext cx="1441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3" name="Rectangle 204"/>
            <p:cNvSpPr>
              <a:spLocks noChangeArrowheads="1"/>
            </p:cNvSpPr>
            <p:nvPr/>
          </p:nvSpPr>
          <p:spPr bwMode="auto">
            <a:xfrm>
              <a:off x="1492" y="131"/>
              <a:ext cx="1441" cy="1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4" name="Rectangle 205"/>
            <p:cNvSpPr>
              <a:spLocks noChangeArrowheads="1"/>
            </p:cNvSpPr>
            <p:nvPr/>
          </p:nvSpPr>
          <p:spPr bwMode="auto">
            <a:xfrm>
              <a:off x="1492" y="131"/>
              <a:ext cx="1441" cy="1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5" name="Freeform 206"/>
            <p:cNvSpPr>
              <a:spLocks/>
            </p:cNvSpPr>
            <p:nvPr/>
          </p:nvSpPr>
          <p:spPr bwMode="auto">
            <a:xfrm>
              <a:off x="1612" y="275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6" name="Freeform 207"/>
            <p:cNvSpPr>
              <a:spLocks/>
            </p:cNvSpPr>
            <p:nvPr/>
          </p:nvSpPr>
          <p:spPr bwMode="auto">
            <a:xfrm>
              <a:off x="1696" y="627"/>
              <a:ext cx="24" cy="2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7" name="Freeform 208"/>
            <p:cNvSpPr>
              <a:spLocks/>
            </p:cNvSpPr>
            <p:nvPr/>
          </p:nvSpPr>
          <p:spPr bwMode="auto">
            <a:xfrm>
              <a:off x="1780" y="70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8" name="Freeform 209"/>
            <p:cNvSpPr>
              <a:spLocks/>
            </p:cNvSpPr>
            <p:nvPr/>
          </p:nvSpPr>
          <p:spPr bwMode="auto">
            <a:xfrm>
              <a:off x="1864" y="1018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29" name="Freeform 210"/>
            <p:cNvSpPr>
              <a:spLocks/>
            </p:cNvSpPr>
            <p:nvPr/>
          </p:nvSpPr>
          <p:spPr bwMode="auto">
            <a:xfrm>
              <a:off x="1948" y="706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0" name="Freeform 211"/>
            <p:cNvSpPr>
              <a:spLocks/>
            </p:cNvSpPr>
            <p:nvPr/>
          </p:nvSpPr>
          <p:spPr bwMode="auto">
            <a:xfrm>
              <a:off x="2032" y="654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1" name="Freeform 212"/>
            <p:cNvSpPr>
              <a:spLocks/>
            </p:cNvSpPr>
            <p:nvPr/>
          </p:nvSpPr>
          <p:spPr bwMode="auto">
            <a:xfrm>
              <a:off x="2116" y="66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2" name="Freeform 213"/>
            <p:cNvSpPr>
              <a:spLocks/>
            </p:cNvSpPr>
            <p:nvPr/>
          </p:nvSpPr>
          <p:spPr bwMode="auto">
            <a:xfrm>
              <a:off x="2200" y="607"/>
              <a:ext cx="25" cy="24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3" name="Freeform 214"/>
            <p:cNvSpPr>
              <a:spLocks/>
            </p:cNvSpPr>
            <p:nvPr/>
          </p:nvSpPr>
          <p:spPr bwMode="auto">
            <a:xfrm>
              <a:off x="2285" y="70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4" name="Freeform 215"/>
            <p:cNvSpPr>
              <a:spLocks/>
            </p:cNvSpPr>
            <p:nvPr/>
          </p:nvSpPr>
          <p:spPr bwMode="auto">
            <a:xfrm>
              <a:off x="2369" y="654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5" name="Freeform 216"/>
            <p:cNvSpPr>
              <a:spLocks/>
            </p:cNvSpPr>
            <p:nvPr/>
          </p:nvSpPr>
          <p:spPr bwMode="auto">
            <a:xfrm>
              <a:off x="2453" y="642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" name="Freeform 217"/>
            <p:cNvSpPr>
              <a:spLocks/>
            </p:cNvSpPr>
            <p:nvPr/>
          </p:nvSpPr>
          <p:spPr bwMode="auto">
            <a:xfrm>
              <a:off x="2537" y="611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" name="Freeform 218"/>
            <p:cNvSpPr>
              <a:spLocks/>
            </p:cNvSpPr>
            <p:nvPr/>
          </p:nvSpPr>
          <p:spPr bwMode="auto">
            <a:xfrm>
              <a:off x="2621" y="279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0" name="Freeform 219"/>
            <p:cNvSpPr>
              <a:spLocks/>
            </p:cNvSpPr>
            <p:nvPr/>
          </p:nvSpPr>
          <p:spPr bwMode="auto">
            <a:xfrm>
              <a:off x="2705" y="623"/>
              <a:ext cx="24" cy="2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19 h 23"/>
                <a:gd name="T4" fmla="*/ 12 w 24"/>
                <a:gd name="T5" fmla="*/ 23 h 23"/>
                <a:gd name="T6" fmla="*/ 4 w 24"/>
                <a:gd name="T7" fmla="*/ 19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19"/>
                  </a:lnTo>
                  <a:lnTo>
                    <a:pt x="12" y="23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1" name="Freeform 220"/>
            <p:cNvSpPr>
              <a:spLocks/>
            </p:cNvSpPr>
            <p:nvPr/>
          </p:nvSpPr>
          <p:spPr bwMode="auto">
            <a:xfrm>
              <a:off x="2789" y="706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2" name="Freeform 221"/>
            <p:cNvSpPr>
              <a:spLocks/>
            </p:cNvSpPr>
            <p:nvPr/>
          </p:nvSpPr>
          <p:spPr bwMode="auto">
            <a:xfrm>
              <a:off x="2873" y="1010"/>
              <a:ext cx="24" cy="24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3" name="Freeform 222"/>
            <p:cNvSpPr>
              <a:spLocks/>
            </p:cNvSpPr>
            <p:nvPr/>
          </p:nvSpPr>
          <p:spPr bwMode="auto">
            <a:xfrm>
              <a:off x="1616" y="279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4" name="Freeform 223"/>
            <p:cNvSpPr>
              <a:spLocks/>
            </p:cNvSpPr>
            <p:nvPr/>
          </p:nvSpPr>
          <p:spPr bwMode="auto">
            <a:xfrm>
              <a:off x="1700" y="623"/>
              <a:ext cx="20" cy="19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5" name="Freeform 224"/>
            <p:cNvSpPr>
              <a:spLocks/>
            </p:cNvSpPr>
            <p:nvPr/>
          </p:nvSpPr>
          <p:spPr bwMode="auto">
            <a:xfrm>
              <a:off x="1784" y="70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6" name="Freeform 225"/>
            <p:cNvSpPr>
              <a:spLocks/>
            </p:cNvSpPr>
            <p:nvPr/>
          </p:nvSpPr>
          <p:spPr bwMode="auto">
            <a:xfrm>
              <a:off x="1868" y="103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7" name="Freeform 226"/>
            <p:cNvSpPr>
              <a:spLocks/>
            </p:cNvSpPr>
            <p:nvPr/>
          </p:nvSpPr>
          <p:spPr bwMode="auto">
            <a:xfrm>
              <a:off x="1952" y="738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8" name="Freeform 227"/>
            <p:cNvSpPr>
              <a:spLocks/>
            </p:cNvSpPr>
            <p:nvPr/>
          </p:nvSpPr>
          <p:spPr bwMode="auto">
            <a:xfrm>
              <a:off x="2036" y="666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9" name="Freeform 228"/>
            <p:cNvSpPr>
              <a:spLocks/>
            </p:cNvSpPr>
            <p:nvPr/>
          </p:nvSpPr>
          <p:spPr bwMode="auto">
            <a:xfrm>
              <a:off x="2120" y="646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0" name="Freeform 229"/>
            <p:cNvSpPr>
              <a:spLocks/>
            </p:cNvSpPr>
            <p:nvPr/>
          </p:nvSpPr>
          <p:spPr bwMode="auto">
            <a:xfrm>
              <a:off x="2204" y="579"/>
              <a:ext cx="21" cy="2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1" name="Freeform 230"/>
            <p:cNvSpPr>
              <a:spLocks/>
            </p:cNvSpPr>
            <p:nvPr/>
          </p:nvSpPr>
          <p:spPr bwMode="auto">
            <a:xfrm>
              <a:off x="2289" y="698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3" name="Freeform 231"/>
            <p:cNvSpPr>
              <a:spLocks/>
            </p:cNvSpPr>
            <p:nvPr/>
          </p:nvSpPr>
          <p:spPr bwMode="auto">
            <a:xfrm>
              <a:off x="2373" y="66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" name="Freeform 232"/>
            <p:cNvSpPr>
              <a:spLocks/>
            </p:cNvSpPr>
            <p:nvPr/>
          </p:nvSpPr>
          <p:spPr bwMode="auto">
            <a:xfrm>
              <a:off x="2457" y="65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" name="Freeform 233"/>
            <p:cNvSpPr>
              <a:spLocks/>
            </p:cNvSpPr>
            <p:nvPr/>
          </p:nvSpPr>
          <p:spPr bwMode="auto">
            <a:xfrm>
              <a:off x="2541" y="615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4" name="Freeform 234"/>
            <p:cNvSpPr>
              <a:spLocks/>
            </p:cNvSpPr>
            <p:nvPr/>
          </p:nvSpPr>
          <p:spPr bwMode="auto">
            <a:xfrm>
              <a:off x="2625" y="279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5" name="Freeform 235"/>
            <p:cNvSpPr>
              <a:spLocks/>
            </p:cNvSpPr>
            <p:nvPr/>
          </p:nvSpPr>
          <p:spPr bwMode="auto">
            <a:xfrm>
              <a:off x="2709" y="623"/>
              <a:ext cx="20" cy="19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6 h 19"/>
                <a:gd name="T4" fmla="*/ 8 w 20"/>
                <a:gd name="T5" fmla="*/ 19 h 19"/>
                <a:gd name="T6" fmla="*/ 0 w 20"/>
                <a:gd name="T7" fmla="*/ 16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6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6" name="Freeform 236"/>
            <p:cNvSpPr>
              <a:spLocks/>
            </p:cNvSpPr>
            <p:nvPr/>
          </p:nvSpPr>
          <p:spPr bwMode="auto">
            <a:xfrm>
              <a:off x="2793" y="702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7" name="Freeform 237"/>
            <p:cNvSpPr>
              <a:spLocks/>
            </p:cNvSpPr>
            <p:nvPr/>
          </p:nvSpPr>
          <p:spPr bwMode="auto">
            <a:xfrm>
              <a:off x="2877" y="1034"/>
              <a:ext cx="20" cy="2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8" name="Line 238"/>
            <p:cNvSpPr>
              <a:spLocks noChangeShapeType="1"/>
            </p:cNvSpPr>
            <p:nvPr/>
          </p:nvSpPr>
          <p:spPr bwMode="auto">
            <a:xfrm flipH="1">
              <a:off x="1584" y="1082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9" name="Line 239"/>
            <p:cNvSpPr>
              <a:spLocks noChangeShapeType="1"/>
            </p:cNvSpPr>
            <p:nvPr/>
          </p:nvSpPr>
          <p:spPr bwMode="auto">
            <a:xfrm flipV="1">
              <a:off x="1584" y="251"/>
              <a:ext cx="0" cy="8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0" name="Line 240"/>
            <p:cNvSpPr>
              <a:spLocks noChangeShapeType="1"/>
            </p:cNvSpPr>
            <p:nvPr/>
          </p:nvSpPr>
          <p:spPr bwMode="auto">
            <a:xfrm>
              <a:off x="1584" y="251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1" name="Line 241"/>
            <p:cNvSpPr>
              <a:spLocks noChangeShapeType="1"/>
            </p:cNvSpPr>
            <p:nvPr/>
          </p:nvSpPr>
          <p:spPr bwMode="auto">
            <a:xfrm>
              <a:off x="2929" y="251"/>
              <a:ext cx="0" cy="8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2" name="Line 242"/>
            <p:cNvSpPr>
              <a:spLocks noChangeShapeType="1"/>
            </p:cNvSpPr>
            <p:nvPr/>
          </p:nvSpPr>
          <p:spPr bwMode="auto">
            <a:xfrm flipV="1">
              <a:off x="1628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4" name="Line 244"/>
            <p:cNvSpPr>
              <a:spLocks noChangeShapeType="1"/>
            </p:cNvSpPr>
            <p:nvPr/>
          </p:nvSpPr>
          <p:spPr bwMode="auto">
            <a:xfrm flipV="1">
              <a:off x="1712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6" name="Line 246"/>
            <p:cNvSpPr>
              <a:spLocks noChangeShapeType="1"/>
            </p:cNvSpPr>
            <p:nvPr/>
          </p:nvSpPr>
          <p:spPr bwMode="auto">
            <a:xfrm flipV="1">
              <a:off x="1796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8" name="Line 248"/>
            <p:cNvSpPr>
              <a:spLocks noChangeShapeType="1"/>
            </p:cNvSpPr>
            <p:nvPr/>
          </p:nvSpPr>
          <p:spPr bwMode="auto">
            <a:xfrm flipV="1">
              <a:off x="1880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0" name="Line 250"/>
            <p:cNvSpPr>
              <a:spLocks noChangeShapeType="1"/>
            </p:cNvSpPr>
            <p:nvPr/>
          </p:nvSpPr>
          <p:spPr bwMode="auto">
            <a:xfrm flipV="1">
              <a:off x="1964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2" name="Line 252"/>
            <p:cNvSpPr>
              <a:spLocks noChangeShapeType="1"/>
            </p:cNvSpPr>
            <p:nvPr/>
          </p:nvSpPr>
          <p:spPr bwMode="auto">
            <a:xfrm flipV="1">
              <a:off x="2048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4" name="Line 254"/>
            <p:cNvSpPr>
              <a:spLocks noChangeShapeType="1"/>
            </p:cNvSpPr>
            <p:nvPr/>
          </p:nvSpPr>
          <p:spPr bwMode="auto">
            <a:xfrm flipV="1">
              <a:off x="2132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6" name="Line 256"/>
            <p:cNvSpPr>
              <a:spLocks noChangeShapeType="1"/>
            </p:cNvSpPr>
            <p:nvPr/>
          </p:nvSpPr>
          <p:spPr bwMode="auto">
            <a:xfrm flipV="1">
              <a:off x="2217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8" name="Line 258"/>
            <p:cNvSpPr>
              <a:spLocks noChangeShapeType="1"/>
            </p:cNvSpPr>
            <p:nvPr/>
          </p:nvSpPr>
          <p:spPr bwMode="auto">
            <a:xfrm flipV="1">
              <a:off x="2301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0" name="Line 260"/>
            <p:cNvSpPr>
              <a:spLocks noChangeShapeType="1"/>
            </p:cNvSpPr>
            <p:nvPr/>
          </p:nvSpPr>
          <p:spPr bwMode="auto">
            <a:xfrm flipV="1">
              <a:off x="238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6" name="Line 262"/>
            <p:cNvSpPr>
              <a:spLocks noChangeShapeType="1"/>
            </p:cNvSpPr>
            <p:nvPr/>
          </p:nvSpPr>
          <p:spPr bwMode="auto">
            <a:xfrm flipV="1">
              <a:off x="246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38" name="Line 264"/>
            <p:cNvSpPr>
              <a:spLocks noChangeShapeType="1"/>
            </p:cNvSpPr>
            <p:nvPr/>
          </p:nvSpPr>
          <p:spPr bwMode="auto">
            <a:xfrm flipV="1">
              <a:off x="2549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0" name="Line 266"/>
            <p:cNvSpPr>
              <a:spLocks noChangeShapeType="1"/>
            </p:cNvSpPr>
            <p:nvPr/>
          </p:nvSpPr>
          <p:spPr bwMode="auto">
            <a:xfrm flipV="1">
              <a:off x="2633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2" name="Line 268"/>
            <p:cNvSpPr>
              <a:spLocks noChangeShapeType="1"/>
            </p:cNvSpPr>
            <p:nvPr/>
          </p:nvSpPr>
          <p:spPr bwMode="auto">
            <a:xfrm flipV="1">
              <a:off x="2717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4" name="Line 270"/>
            <p:cNvSpPr>
              <a:spLocks noChangeShapeType="1"/>
            </p:cNvSpPr>
            <p:nvPr/>
          </p:nvSpPr>
          <p:spPr bwMode="auto">
            <a:xfrm flipV="1">
              <a:off x="2801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6" name="Line 272"/>
            <p:cNvSpPr>
              <a:spLocks noChangeShapeType="1"/>
            </p:cNvSpPr>
            <p:nvPr/>
          </p:nvSpPr>
          <p:spPr bwMode="auto">
            <a:xfrm flipV="1">
              <a:off x="2885" y="1066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8" name="Line 274"/>
            <p:cNvSpPr>
              <a:spLocks noChangeShapeType="1"/>
            </p:cNvSpPr>
            <p:nvPr/>
          </p:nvSpPr>
          <p:spPr bwMode="auto">
            <a:xfrm>
              <a:off x="1584" y="108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49" name="Line 275"/>
            <p:cNvSpPr>
              <a:spLocks noChangeShapeType="1"/>
            </p:cNvSpPr>
            <p:nvPr/>
          </p:nvSpPr>
          <p:spPr bwMode="auto">
            <a:xfrm>
              <a:off x="1584" y="104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Line 278"/>
            <p:cNvSpPr>
              <a:spLocks noChangeShapeType="1"/>
            </p:cNvSpPr>
            <p:nvPr/>
          </p:nvSpPr>
          <p:spPr bwMode="auto">
            <a:xfrm>
              <a:off x="1584" y="100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3" name="Line 279"/>
            <p:cNvSpPr>
              <a:spLocks noChangeShapeType="1"/>
            </p:cNvSpPr>
            <p:nvPr/>
          </p:nvSpPr>
          <p:spPr bwMode="auto">
            <a:xfrm>
              <a:off x="1584" y="96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Line 280"/>
            <p:cNvSpPr>
              <a:spLocks noChangeShapeType="1"/>
            </p:cNvSpPr>
            <p:nvPr/>
          </p:nvSpPr>
          <p:spPr bwMode="auto">
            <a:xfrm>
              <a:off x="1584" y="93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5" name="Line 281"/>
            <p:cNvSpPr>
              <a:spLocks noChangeShapeType="1"/>
            </p:cNvSpPr>
            <p:nvPr/>
          </p:nvSpPr>
          <p:spPr bwMode="auto">
            <a:xfrm>
              <a:off x="1584" y="89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Line 282"/>
            <p:cNvSpPr>
              <a:spLocks noChangeShapeType="1"/>
            </p:cNvSpPr>
            <p:nvPr/>
          </p:nvSpPr>
          <p:spPr bwMode="auto">
            <a:xfrm>
              <a:off x="1584" y="85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Line 285"/>
            <p:cNvSpPr>
              <a:spLocks noChangeShapeType="1"/>
            </p:cNvSpPr>
            <p:nvPr/>
          </p:nvSpPr>
          <p:spPr bwMode="auto">
            <a:xfrm>
              <a:off x="1584" y="81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Line 286"/>
            <p:cNvSpPr>
              <a:spLocks noChangeShapeType="1"/>
            </p:cNvSpPr>
            <p:nvPr/>
          </p:nvSpPr>
          <p:spPr bwMode="auto">
            <a:xfrm>
              <a:off x="1584" y="77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Line 287"/>
            <p:cNvSpPr>
              <a:spLocks noChangeShapeType="1"/>
            </p:cNvSpPr>
            <p:nvPr/>
          </p:nvSpPr>
          <p:spPr bwMode="auto">
            <a:xfrm>
              <a:off x="1584" y="74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2" name="Line 288"/>
            <p:cNvSpPr>
              <a:spLocks noChangeShapeType="1"/>
            </p:cNvSpPr>
            <p:nvPr/>
          </p:nvSpPr>
          <p:spPr bwMode="auto">
            <a:xfrm>
              <a:off x="1584" y="70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3" name="Line 289"/>
            <p:cNvSpPr>
              <a:spLocks noChangeShapeType="1"/>
            </p:cNvSpPr>
            <p:nvPr/>
          </p:nvSpPr>
          <p:spPr bwMode="auto">
            <a:xfrm>
              <a:off x="1584" y="666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Line 291"/>
            <p:cNvSpPr>
              <a:spLocks noChangeShapeType="1"/>
            </p:cNvSpPr>
            <p:nvPr/>
          </p:nvSpPr>
          <p:spPr bwMode="auto">
            <a:xfrm>
              <a:off x="1584" y="6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6" name="Line 292"/>
            <p:cNvSpPr>
              <a:spLocks noChangeShapeType="1"/>
            </p:cNvSpPr>
            <p:nvPr/>
          </p:nvSpPr>
          <p:spPr bwMode="auto">
            <a:xfrm>
              <a:off x="1584" y="59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Line 293"/>
            <p:cNvSpPr>
              <a:spLocks noChangeShapeType="1"/>
            </p:cNvSpPr>
            <p:nvPr/>
          </p:nvSpPr>
          <p:spPr bwMode="auto">
            <a:xfrm>
              <a:off x="1584" y="55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Line 294"/>
            <p:cNvSpPr>
              <a:spLocks noChangeShapeType="1"/>
            </p:cNvSpPr>
            <p:nvPr/>
          </p:nvSpPr>
          <p:spPr bwMode="auto">
            <a:xfrm>
              <a:off x="1584" y="51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9" name="Line 295"/>
            <p:cNvSpPr>
              <a:spLocks noChangeShapeType="1"/>
            </p:cNvSpPr>
            <p:nvPr/>
          </p:nvSpPr>
          <p:spPr bwMode="auto">
            <a:xfrm>
              <a:off x="1584" y="4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Line 297"/>
            <p:cNvSpPr>
              <a:spLocks noChangeShapeType="1"/>
            </p:cNvSpPr>
            <p:nvPr/>
          </p:nvSpPr>
          <p:spPr bwMode="auto">
            <a:xfrm>
              <a:off x="1584" y="439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Line 298"/>
            <p:cNvSpPr>
              <a:spLocks noChangeShapeType="1"/>
            </p:cNvSpPr>
            <p:nvPr/>
          </p:nvSpPr>
          <p:spPr bwMode="auto">
            <a:xfrm>
              <a:off x="1584" y="40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Line 299"/>
            <p:cNvSpPr>
              <a:spLocks noChangeShapeType="1"/>
            </p:cNvSpPr>
            <p:nvPr/>
          </p:nvSpPr>
          <p:spPr bwMode="auto">
            <a:xfrm>
              <a:off x="1584" y="36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4" name="Line 300"/>
            <p:cNvSpPr>
              <a:spLocks noChangeShapeType="1"/>
            </p:cNvSpPr>
            <p:nvPr/>
          </p:nvSpPr>
          <p:spPr bwMode="auto">
            <a:xfrm>
              <a:off x="1584" y="3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Line 301"/>
            <p:cNvSpPr>
              <a:spLocks noChangeShapeType="1"/>
            </p:cNvSpPr>
            <p:nvPr/>
          </p:nvSpPr>
          <p:spPr bwMode="auto">
            <a:xfrm>
              <a:off x="1584" y="28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7" name="Line 303"/>
            <p:cNvSpPr>
              <a:spLocks noChangeShapeType="1"/>
            </p:cNvSpPr>
            <p:nvPr/>
          </p:nvSpPr>
          <p:spPr bwMode="auto">
            <a:xfrm>
              <a:off x="1584" y="25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Line 304"/>
            <p:cNvSpPr>
              <a:spLocks noChangeShapeType="1"/>
            </p:cNvSpPr>
            <p:nvPr/>
          </p:nvSpPr>
          <p:spPr bwMode="auto">
            <a:xfrm>
              <a:off x="1628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Rectangle 305"/>
            <p:cNvSpPr>
              <a:spLocks noChangeArrowheads="1"/>
            </p:cNvSpPr>
            <p:nvPr/>
          </p:nvSpPr>
          <p:spPr bwMode="auto">
            <a:xfrm>
              <a:off x="1612" y="191"/>
              <a:ext cx="4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0" name="Line 306"/>
            <p:cNvSpPr>
              <a:spLocks noChangeShapeType="1"/>
            </p:cNvSpPr>
            <p:nvPr/>
          </p:nvSpPr>
          <p:spPr bwMode="auto">
            <a:xfrm>
              <a:off x="1712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Rectangle 307"/>
            <p:cNvSpPr>
              <a:spLocks noChangeArrowheads="1"/>
            </p:cNvSpPr>
            <p:nvPr/>
          </p:nvSpPr>
          <p:spPr bwMode="auto">
            <a:xfrm>
              <a:off x="1688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2" name="Line 308"/>
            <p:cNvSpPr>
              <a:spLocks noChangeShapeType="1"/>
            </p:cNvSpPr>
            <p:nvPr/>
          </p:nvSpPr>
          <p:spPr bwMode="auto">
            <a:xfrm>
              <a:off x="1796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Rectangle 309"/>
            <p:cNvSpPr>
              <a:spLocks noChangeArrowheads="1"/>
            </p:cNvSpPr>
            <p:nvPr/>
          </p:nvSpPr>
          <p:spPr bwMode="auto">
            <a:xfrm>
              <a:off x="1772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4" name="Line 310"/>
            <p:cNvSpPr>
              <a:spLocks noChangeShapeType="1"/>
            </p:cNvSpPr>
            <p:nvPr/>
          </p:nvSpPr>
          <p:spPr bwMode="auto">
            <a:xfrm>
              <a:off x="1880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5" name="Rectangle 311"/>
            <p:cNvSpPr>
              <a:spLocks noChangeArrowheads="1"/>
            </p:cNvSpPr>
            <p:nvPr/>
          </p:nvSpPr>
          <p:spPr bwMode="auto">
            <a:xfrm>
              <a:off x="1856" y="191"/>
              <a:ext cx="5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6" name="Line 312"/>
            <p:cNvSpPr>
              <a:spLocks noChangeShapeType="1"/>
            </p:cNvSpPr>
            <p:nvPr/>
          </p:nvSpPr>
          <p:spPr bwMode="auto">
            <a:xfrm>
              <a:off x="1964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Rectangle 313"/>
            <p:cNvSpPr>
              <a:spLocks noChangeArrowheads="1"/>
            </p:cNvSpPr>
            <p:nvPr/>
          </p:nvSpPr>
          <p:spPr bwMode="auto">
            <a:xfrm>
              <a:off x="1940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8" name="Line 314"/>
            <p:cNvSpPr>
              <a:spLocks noChangeShapeType="1"/>
            </p:cNvSpPr>
            <p:nvPr/>
          </p:nvSpPr>
          <p:spPr bwMode="auto">
            <a:xfrm>
              <a:off x="2048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9" name="Rectangle 315"/>
            <p:cNvSpPr>
              <a:spLocks noChangeArrowheads="1"/>
            </p:cNvSpPr>
            <p:nvPr/>
          </p:nvSpPr>
          <p:spPr bwMode="auto">
            <a:xfrm>
              <a:off x="2016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0" name="Line 316"/>
            <p:cNvSpPr>
              <a:spLocks noChangeShapeType="1"/>
            </p:cNvSpPr>
            <p:nvPr/>
          </p:nvSpPr>
          <p:spPr bwMode="auto">
            <a:xfrm>
              <a:off x="2132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Rectangle 317"/>
            <p:cNvSpPr>
              <a:spLocks noChangeArrowheads="1"/>
            </p:cNvSpPr>
            <p:nvPr/>
          </p:nvSpPr>
          <p:spPr bwMode="auto">
            <a:xfrm>
              <a:off x="2100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2" name="Line 318"/>
            <p:cNvSpPr>
              <a:spLocks noChangeShapeType="1"/>
            </p:cNvSpPr>
            <p:nvPr/>
          </p:nvSpPr>
          <p:spPr bwMode="auto">
            <a:xfrm>
              <a:off x="2217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3" name="Rectangle 319"/>
            <p:cNvSpPr>
              <a:spLocks noChangeArrowheads="1"/>
            </p:cNvSpPr>
            <p:nvPr/>
          </p:nvSpPr>
          <p:spPr bwMode="auto">
            <a:xfrm>
              <a:off x="2184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4" name="Line 320"/>
            <p:cNvSpPr>
              <a:spLocks noChangeShapeType="1"/>
            </p:cNvSpPr>
            <p:nvPr/>
          </p:nvSpPr>
          <p:spPr bwMode="auto">
            <a:xfrm>
              <a:off x="2301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Rectangle 321"/>
            <p:cNvSpPr>
              <a:spLocks noChangeArrowheads="1"/>
            </p:cNvSpPr>
            <p:nvPr/>
          </p:nvSpPr>
          <p:spPr bwMode="auto">
            <a:xfrm>
              <a:off x="2277" y="191"/>
              <a:ext cx="5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6" name="Line 322"/>
            <p:cNvSpPr>
              <a:spLocks noChangeShapeType="1"/>
            </p:cNvSpPr>
            <p:nvPr/>
          </p:nvSpPr>
          <p:spPr bwMode="auto">
            <a:xfrm>
              <a:off x="238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Rectangle 323"/>
            <p:cNvSpPr>
              <a:spLocks noChangeArrowheads="1"/>
            </p:cNvSpPr>
            <p:nvPr/>
          </p:nvSpPr>
          <p:spPr bwMode="auto">
            <a:xfrm>
              <a:off x="2353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8" name="Line 324"/>
            <p:cNvSpPr>
              <a:spLocks noChangeShapeType="1"/>
            </p:cNvSpPr>
            <p:nvPr/>
          </p:nvSpPr>
          <p:spPr bwMode="auto">
            <a:xfrm>
              <a:off x="246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9" name="Rectangle 325"/>
            <p:cNvSpPr>
              <a:spLocks noChangeArrowheads="1"/>
            </p:cNvSpPr>
            <p:nvPr/>
          </p:nvSpPr>
          <p:spPr bwMode="auto">
            <a:xfrm>
              <a:off x="2437" y="191"/>
              <a:ext cx="7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0" name="Line 326"/>
            <p:cNvSpPr>
              <a:spLocks noChangeShapeType="1"/>
            </p:cNvSpPr>
            <p:nvPr/>
          </p:nvSpPr>
          <p:spPr bwMode="auto">
            <a:xfrm>
              <a:off x="2549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Rectangle 327"/>
            <p:cNvSpPr>
              <a:spLocks noChangeArrowheads="1"/>
            </p:cNvSpPr>
            <p:nvPr/>
          </p:nvSpPr>
          <p:spPr bwMode="auto">
            <a:xfrm>
              <a:off x="2521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2" name="Line 328"/>
            <p:cNvSpPr>
              <a:spLocks noChangeShapeType="1"/>
            </p:cNvSpPr>
            <p:nvPr/>
          </p:nvSpPr>
          <p:spPr bwMode="auto">
            <a:xfrm>
              <a:off x="2633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3" name="Rectangle 329"/>
            <p:cNvSpPr>
              <a:spLocks noChangeArrowheads="1"/>
            </p:cNvSpPr>
            <p:nvPr/>
          </p:nvSpPr>
          <p:spPr bwMode="auto">
            <a:xfrm>
              <a:off x="2613" y="191"/>
              <a:ext cx="5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4" name="Line 330"/>
            <p:cNvSpPr>
              <a:spLocks noChangeShapeType="1"/>
            </p:cNvSpPr>
            <p:nvPr/>
          </p:nvSpPr>
          <p:spPr bwMode="auto">
            <a:xfrm>
              <a:off x="2717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Rectangle 331"/>
            <p:cNvSpPr>
              <a:spLocks noChangeArrowheads="1"/>
            </p:cNvSpPr>
            <p:nvPr/>
          </p:nvSpPr>
          <p:spPr bwMode="auto">
            <a:xfrm>
              <a:off x="2689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6" name="Line 332"/>
            <p:cNvSpPr>
              <a:spLocks noChangeShapeType="1"/>
            </p:cNvSpPr>
            <p:nvPr/>
          </p:nvSpPr>
          <p:spPr bwMode="auto">
            <a:xfrm>
              <a:off x="2801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Rectangle 333"/>
            <p:cNvSpPr>
              <a:spLocks noChangeArrowheads="1"/>
            </p:cNvSpPr>
            <p:nvPr/>
          </p:nvSpPr>
          <p:spPr bwMode="auto">
            <a:xfrm>
              <a:off x="2773" y="191"/>
              <a:ext cx="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8" name="Line 334"/>
            <p:cNvSpPr>
              <a:spLocks noChangeShapeType="1"/>
            </p:cNvSpPr>
            <p:nvPr/>
          </p:nvSpPr>
          <p:spPr bwMode="auto">
            <a:xfrm>
              <a:off x="2885" y="251"/>
              <a:ext cx="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Rectangle 335"/>
            <p:cNvSpPr>
              <a:spLocks noChangeArrowheads="1"/>
            </p:cNvSpPr>
            <p:nvPr/>
          </p:nvSpPr>
          <p:spPr bwMode="auto">
            <a:xfrm>
              <a:off x="2861" y="191"/>
              <a:ext cx="6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0" name="Line 336"/>
            <p:cNvSpPr>
              <a:spLocks noChangeShapeType="1"/>
            </p:cNvSpPr>
            <p:nvPr/>
          </p:nvSpPr>
          <p:spPr bwMode="auto">
            <a:xfrm flipH="1">
              <a:off x="2921" y="108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Line 337"/>
            <p:cNvSpPr>
              <a:spLocks noChangeShapeType="1"/>
            </p:cNvSpPr>
            <p:nvPr/>
          </p:nvSpPr>
          <p:spPr bwMode="auto">
            <a:xfrm flipH="1">
              <a:off x="2913" y="1042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2" name="Line 338"/>
            <p:cNvSpPr>
              <a:spLocks noChangeShapeType="1"/>
            </p:cNvSpPr>
            <p:nvPr/>
          </p:nvSpPr>
          <p:spPr bwMode="auto">
            <a:xfrm flipH="1">
              <a:off x="2921" y="100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Line 339"/>
            <p:cNvSpPr>
              <a:spLocks noChangeShapeType="1"/>
            </p:cNvSpPr>
            <p:nvPr/>
          </p:nvSpPr>
          <p:spPr bwMode="auto">
            <a:xfrm flipH="1">
              <a:off x="2921" y="966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4" name="Line 340"/>
            <p:cNvSpPr>
              <a:spLocks noChangeShapeType="1"/>
            </p:cNvSpPr>
            <p:nvPr/>
          </p:nvSpPr>
          <p:spPr bwMode="auto">
            <a:xfrm flipH="1">
              <a:off x="2921" y="93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Line 341"/>
            <p:cNvSpPr>
              <a:spLocks noChangeShapeType="1"/>
            </p:cNvSpPr>
            <p:nvPr/>
          </p:nvSpPr>
          <p:spPr bwMode="auto">
            <a:xfrm flipH="1">
              <a:off x="2921" y="890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6" name="Line 342"/>
            <p:cNvSpPr>
              <a:spLocks noChangeShapeType="1"/>
            </p:cNvSpPr>
            <p:nvPr/>
          </p:nvSpPr>
          <p:spPr bwMode="auto">
            <a:xfrm flipH="1">
              <a:off x="2913" y="854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Line 343"/>
            <p:cNvSpPr>
              <a:spLocks noChangeShapeType="1"/>
            </p:cNvSpPr>
            <p:nvPr/>
          </p:nvSpPr>
          <p:spPr bwMode="auto">
            <a:xfrm flipH="1">
              <a:off x="2921" y="81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8" name="Line 344"/>
            <p:cNvSpPr>
              <a:spLocks noChangeShapeType="1"/>
            </p:cNvSpPr>
            <p:nvPr/>
          </p:nvSpPr>
          <p:spPr bwMode="auto">
            <a:xfrm flipH="1">
              <a:off x="2921" y="778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Line 345"/>
            <p:cNvSpPr>
              <a:spLocks noChangeShapeType="1"/>
            </p:cNvSpPr>
            <p:nvPr/>
          </p:nvSpPr>
          <p:spPr bwMode="auto">
            <a:xfrm flipH="1">
              <a:off x="2921" y="74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0" name="Line 346"/>
            <p:cNvSpPr>
              <a:spLocks noChangeShapeType="1"/>
            </p:cNvSpPr>
            <p:nvPr/>
          </p:nvSpPr>
          <p:spPr bwMode="auto">
            <a:xfrm flipH="1">
              <a:off x="2921" y="702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Line 347"/>
            <p:cNvSpPr>
              <a:spLocks noChangeShapeType="1"/>
            </p:cNvSpPr>
            <p:nvPr/>
          </p:nvSpPr>
          <p:spPr bwMode="auto">
            <a:xfrm flipH="1">
              <a:off x="2913" y="666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Line 348"/>
            <p:cNvSpPr>
              <a:spLocks noChangeShapeType="1"/>
            </p:cNvSpPr>
            <p:nvPr/>
          </p:nvSpPr>
          <p:spPr bwMode="auto">
            <a:xfrm flipH="1">
              <a:off x="2921" y="6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3" name="Line 349"/>
            <p:cNvSpPr>
              <a:spLocks noChangeShapeType="1"/>
            </p:cNvSpPr>
            <p:nvPr/>
          </p:nvSpPr>
          <p:spPr bwMode="auto">
            <a:xfrm flipH="1">
              <a:off x="2921" y="59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Line 350"/>
            <p:cNvSpPr>
              <a:spLocks noChangeShapeType="1"/>
            </p:cNvSpPr>
            <p:nvPr/>
          </p:nvSpPr>
          <p:spPr bwMode="auto">
            <a:xfrm flipH="1">
              <a:off x="2921" y="55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Line 351"/>
            <p:cNvSpPr>
              <a:spLocks noChangeShapeType="1"/>
            </p:cNvSpPr>
            <p:nvPr/>
          </p:nvSpPr>
          <p:spPr bwMode="auto">
            <a:xfrm flipH="1">
              <a:off x="2921" y="515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Line 352"/>
            <p:cNvSpPr>
              <a:spLocks noChangeShapeType="1"/>
            </p:cNvSpPr>
            <p:nvPr/>
          </p:nvSpPr>
          <p:spPr bwMode="auto">
            <a:xfrm flipH="1">
              <a:off x="2913" y="479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7" name="Line 353"/>
            <p:cNvSpPr>
              <a:spLocks noChangeShapeType="1"/>
            </p:cNvSpPr>
            <p:nvPr/>
          </p:nvSpPr>
          <p:spPr bwMode="auto">
            <a:xfrm flipH="1">
              <a:off x="2921" y="439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Line 354"/>
            <p:cNvSpPr>
              <a:spLocks noChangeShapeType="1"/>
            </p:cNvSpPr>
            <p:nvPr/>
          </p:nvSpPr>
          <p:spPr bwMode="auto">
            <a:xfrm flipH="1">
              <a:off x="2921" y="40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9" name="Line 355"/>
            <p:cNvSpPr>
              <a:spLocks noChangeShapeType="1"/>
            </p:cNvSpPr>
            <p:nvPr/>
          </p:nvSpPr>
          <p:spPr bwMode="auto">
            <a:xfrm flipH="1">
              <a:off x="2921" y="363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Line 356"/>
            <p:cNvSpPr>
              <a:spLocks noChangeShapeType="1"/>
            </p:cNvSpPr>
            <p:nvPr/>
          </p:nvSpPr>
          <p:spPr bwMode="auto">
            <a:xfrm flipH="1">
              <a:off x="2921" y="327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Line 357"/>
            <p:cNvSpPr>
              <a:spLocks noChangeShapeType="1"/>
            </p:cNvSpPr>
            <p:nvPr/>
          </p:nvSpPr>
          <p:spPr bwMode="auto">
            <a:xfrm flipH="1">
              <a:off x="2913" y="287"/>
              <a:ext cx="1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Line 358"/>
            <p:cNvSpPr>
              <a:spLocks noChangeShapeType="1"/>
            </p:cNvSpPr>
            <p:nvPr/>
          </p:nvSpPr>
          <p:spPr bwMode="auto">
            <a:xfrm flipH="1">
              <a:off x="2921" y="251"/>
              <a:ext cx="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3" name="Line 359"/>
            <p:cNvSpPr>
              <a:spLocks noChangeShapeType="1"/>
            </p:cNvSpPr>
            <p:nvPr/>
          </p:nvSpPr>
          <p:spPr bwMode="auto">
            <a:xfrm>
              <a:off x="1584" y="666"/>
              <a:ext cx="13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Rectangle 360"/>
            <p:cNvSpPr>
              <a:spLocks noChangeArrowheads="1"/>
            </p:cNvSpPr>
            <p:nvPr/>
          </p:nvSpPr>
          <p:spPr bwMode="auto">
            <a:xfrm>
              <a:off x="2208" y="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34" name="Image 2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98" y="2027181"/>
            <a:ext cx="2288286" cy="1611630"/>
          </a:xfrm>
          <a:prstGeom prst="rect">
            <a:avLst/>
          </a:prstGeom>
        </p:spPr>
      </p:pic>
      <p:pic>
        <p:nvPicPr>
          <p:cNvPr id="2135" name="Image 2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62" y="2029491"/>
            <a:ext cx="2288286" cy="1611630"/>
          </a:xfrm>
          <a:prstGeom prst="rect">
            <a:avLst/>
          </a:prstGeom>
        </p:spPr>
      </p:pic>
      <p:grpSp>
        <p:nvGrpSpPr>
          <p:cNvPr id="2152" name="Groupe 2151"/>
          <p:cNvGrpSpPr/>
          <p:nvPr/>
        </p:nvGrpSpPr>
        <p:grpSpPr>
          <a:xfrm>
            <a:off x="-7966" y="3698353"/>
            <a:ext cx="7034815" cy="1761863"/>
            <a:chOff x="-17937" y="4143151"/>
            <a:chExt cx="7034815" cy="1761863"/>
          </a:xfrm>
        </p:grpSpPr>
        <p:pic>
          <p:nvPicPr>
            <p:cNvPr id="2136" name="Image 21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937" y="4147537"/>
              <a:ext cx="2288286" cy="1757477"/>
            </a:xfrm>
            <a:prstGeom prst="rect">
              <a:avLst/>
            </a:prstGeom>
          </p:spPr>
        </p:pic>
        <p:pic>
          <p:nvPicPr>
            <p:cNvPr id="2137" name="Image 21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328" y="4143151"/>
              <a:ext cx="2288286" cy="1757477"/>
            </a:xfrm>
            <a:prstGeom prst="rect">
              <a:avLst/>
            </a:prstGeom>
          </p:spPr>
        </p:pic>
        <p:pic>
          <p:nvPicPr>
            <p:cNvPr id="2138" name="Image 2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592" y="4143282"/>
              <a:ext cx="2288286" cy="1757477"/>
            </a:xfrm>
            <a:prstGeom prst="rect">
              <a:avLst/>
            </a:prstGeom>
          </p:spPr>
        </p:pic>
      </p:grpSp>
      <p:grpSp>
        <p:nvGrpSpPr>
          <p:cNvPr id="2153" name="Groupe 2152"/>
          <p:cNvGrpSpPr/>
          <p:nvPr/>
        </p:nvGrpSpPr>
        <p:grpSpPr>
          <a:xfrm>
            <a:off x="-1967" y="5517448"/>
            <a:ext cx="7034815" cy="1758269"/>
            <a:chOff x="-17937" y="6051507"/>
            <a:chExt cx="7034815" cy="1758269"/>
          </a:xfrm>
        </p:grpSpPr>
        <p:pic>
          <p:nvPicPr>
            <p:cNvPr id="2139" name="Image 21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937" y="6051507"/>
              <a:ext cx="2288286" cy="1757477"/>
            </a:xfrm>
            <a:prstGeom prst="rect">
              <a:avLst/>
            </a:prstGeom>
          </p:spPr>
        </p:pic>
        <p:pic>
          <p:nvPicPr>
            <p:cNvPr id="2140" name="Image 21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328" y="6083846"/>
              <a:ext cx="2288286" cy="1725930"/>
            </a:xfrm>
            <a:prstGeom prst="rect">
              <a:avLst/>
            </a:prstGeom>
          </p:spPr>
        </p:pic>
        <p:pic>
          <p:nvPicPr>
            <p:cNvPr id="2141" name="Image 21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592" y="6076204"/>
              <a:ext cx="2288286" cy="1725930"/>
            </a:xfrm>
            <a:prstGeom prst="rect">
              <a:avLst/>
            </a:prstGeom>
          </p:spPr>
        </p:pic>
      </p:grpSp>
      <p:grpSp>
        <p:nvGrpSpPr>
          <p:cNvPr id="2154" name="Groupe 2153"/>
          <p:cNvGrpSpPr/>
          <p:nvPr/>
        </p:nvGrpSpPr>
        <p:grpSpPr>
          <a:xfrm>
            <a:off x="-1967" y="7332949"/>
            <a:ext cx="7034815" cy="1757651"/>
            <a:chOff x="-17937" y="7955303"/>
            <a:chExt cx="7034815" cy="1757651"/>
          </a:xfrm>
        </p:grpSpPr>
        <p:pic>
          <p:nvPicPr>
            <p:cNvPr id="2142" name="Image 21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937" y="7955477"/>
              <a:ext cx="2288286" cy="1757477"/>
            </a:xfrm>
            <a:prstGeom prst="rect">
              <a:avLst/>
            </a:prstGeom>
          </p:spPr>
        </p:pic>
        <p:pic>
          <p:nvPicPr>
            <p:cNvPr id="2143" name="Image 214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328" y="7955303"/>
              <a:ext cx="2288286" cy="1757477"/>
            </a:xfrm>
            <a:prstGeom prst="rect">
              <a:avLst/>
            </a:prstGeom>
          </p:spPr>
        </p:pic>
        <p:pic>
          <p:nvPicPr>
            <p:cNvPr id="2144" name="Image 21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592" y="7984976"/>
              <a:ext cx="2288286" cy="1725930"/>
            </a:xfrm>
            <a:prstGeom prst="rect">
              <a:avLst/>
            </a:prstGeom>
          </p:spPr>
        </p:pic>
      </p:grpSp>
      <p:pic>
        <p:nvPicPr>
          <p:cNvPr id="2145" name="Image 21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" y="9147833"/>
            <a:ext cx="2288286" cy="1725930"/>
          </a:xfrm>
          <a:prstGeom prst="rect">
            <a:avLst/>
          </a:prstGeom>
        </p:spPr>
      </p:pic>
      <p:grpSp>
        <p:nvGrpSpPr>
          <p:cNvPr id="2742" name="Groupe 2741"/>
          <p:cNvGrpSpPr/>
          <p:nvPr/>
        </p:nvGrpSpPr>
        <p:grpSpPr>
          <a:xfrm>
            <a:off x="-7394" y="98425"/>
            <a:ext cx="2293394" cy="1719263"/>
            <a:chOff x="-7394" y="98425"/>
            <a:chExt cx="2293394" cy="1719263"/>
          </a:xfrm>
        </p:grpSpPr>
        <p:sp>
          <p:nvSpPr>
            <p:cNvPr id="2158" name="AutoShape 19"/>
            <p:cNvSpPr>
              <a:spLocks noChangeAspect="1" noChangeArrowheads="1" noTextEdit="1"/>
            </p:cNvSpPr>
            <p:nvPr/>
          </p:nvSpPr>
          <p:spPr bwMode="auto">
            <a:xfrm>
              <a:off x="-1588" y="206375"/>
              <a:ext cx="2287588" cy="161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Rectangle 21"/>
            <p:cNvSpPr>
              <a:spLocks noChangeArrowheads="1"/>
            </p:cNvSpPr>
            <p:nvPr/>
          </p:nvSpPr>
          <p:spPr bwMode="auto">
            <a:xfrm>
              <a:off x="-1588" y="206375"/>
              <a:ext cx="2287588" cy="1611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Rectangle 22"/>
            <p:cNvSpPr>
              <a:spLocks noChangeArrowheads="1"/>
            </p:cNvSpPr>
            <p:nvPr/>
          </p:nvSpPr>
          <p:spPr bwMode="auto">
            <a:xfrm>
              <a:off x="-1588" y="206375"/>
              <a:ext cx="2287588" cy="1611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23"/>
            <p:cNvSpPr>
              <a:spLocks/>
            </p:cNvSpPr>
            <p:nvPr/>
          </p:nvSpPr>
          <p:spPr bwMode="auto">
            <a:xfrm>
              <a:off x="188912" y="4349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2" name="Freeform 24"/>
            <p:cNvSpPr>
              <a:spLocks/>
            </p:cNvSpPr>
            <p:nvPr/>
          </p:nvSpPr>
          <p:spPr bwMode="auto">
            <a:xfrm>
              <a:off x="322262" y="1049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25"/>
            <p:cNvSpPr>
              <a:spLocks/>
            </p:cNvSpPr>
            <p:nvPr/>
          </p:nvSpPr>
          <p:spPr bwMode="auto">
            <a:xfrm>
              <a:off x="455612" y="98107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4" name="Freeform 26"/>
            <p:cNvSpPr>
              <a:spLocks/>
            </p:cNvSpPr>
            <p:nvPr/>
          </p:nvSpPr>
          <p:spPr bwMode="auto">
            <a:xfrm>
              <a:off x="588962" y="44767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27"/>
            <p:cNvSpPr>
              <a:spLocks/>
            </p:cNvSpPr>
            <p:nvPr/>
          </p:nvSpPr>
          <p:spPr bwMode="auto">
            <a:xfrm>
              <a:off x="722312" y="11191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28"/>
            <p:cNvSpPr>
              <a:spLocks/>
            </p:cNvSpPr>
            <p:nvPr/>
          </p:nvSpPr>
          <p:spPr bwMode="auto">
            <a:xfrm>
              <a:off x="855662" y="10493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29"/>
            <p:cNvSpPr>
              <a:spLocks/>
            </p:cNvSpPr>
            <p:nvPr/>
          </p:nvSpPr>
          <p:spPr bwMode="auto">
            <a:xfrm>
              <a:off x="989012" y="1017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30"/>
            <p:cNvSpPr>
              <a:spLocks/>
            </p:cNvSpPr>
            <p:nvPr/>
          </p:nvSpPr>
          <p:spPr bwMode="auto">
            <a:xfrm>
              <a:off x="1122362" y="1112838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31"/>
            <p:cNvSpPr>
              <a:spLocks/>
            </p:cNvSpPr>
            <p:nvPr/>
          </p:nvSpPr>
          <p:spPr bwMode="auto">
            <a:xfrm>
              <a:off x="1257300" y="10874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32"/>
            <p:cNvSpPr>
              <a:spLocks/>
            </p:cNvSpPr>
            <p:nvPr/>
          </p:nvSpPr>
          <p:spPr bwMode="auto">
            <a:xfrm>
              <a:off x="1390650" y="10175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33"/>
            <p:cNvSpPr>
              <a:spLocks/>
            </p:cNvSpPr>
            <p:nvPr/>
          </p:nvSpPr>
          <p:spPr bwMode="auto">
            <a:xfrm>
              <a:off x="1524000" y="10429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34"/>
            <p:cNvSpPr>
              <a:spLocks/>
            </p:cNvSpPr>
            <p:nvPr/>
          </p:nvSpPr>
          <p:spPr bwMode="auto">
            <a:xfrm>
              <a:off x="1657350" y="107473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35"/>
            <p:cNvSpPr>
              <a:spLocks/>
            </p:cNvSpPr>
            <p:nvPr/>
          </p:nvSpPr>
          <p:spPr bwMode="auto">
            <a:xfrm>
              <a:off x="1790700" y="4540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36"/>
            <p:cNvSpPr>
              <a:spLocks/>
            </p:cNvSpPr>
            <p:nvPr/>
          </p:nvSpPr>
          <p:spPr bwMode="auto">
            <a:xfrm>
              <a:off x="1924050" y="1042988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37"/>
            <p:cNvSpPr>
              <a:spLocks/>
            </p:cNvSpPr>
            <p:nvPr/>
          </p:nvSpPr>
          <p:spPr bwMode="auto">
            <a:xfrm>
              <a:off x="2057400" y="981075"/>
              <a:ext cx="38100" cy="36513"/>
            </a:xfrm>
            <a:custGeom>
              <a:avLst/>
              <a:gdLst>
                <a:gd name="T0" fmla="*/ 24 w 24"/>
                <a:gd name="T1" fmla="*/ 12 h 23"/>
                <a:gd name="T2" fmla="*/ 20 w 24"/>
                <a:gd name="T3" fmla="*/ 20 h 23"/>
                <a:gd name="T4" fmla="*/ 12 w 24"/>
                <a:gd name="T5" fmla="*/ 23 h 23"/>
                <a:gd name="T6" fmla="*/ 4 w 24"/>
                <a:gd name="T7" fmla="*/ 20 h 23"/>
                <a:gd name="T8" fmla="*/ 0 w 24"/>
                <a:gd name="T9" fmla="*/ 12 h 23"/>
                <a:gd name="T10" fmla="*/ 4 w 24"/>
                <a:gd name="T11" fmla="*/ 4 h 23"/>
                <a:gd name="T12" fmla="*/ 12 w 24"/>
                <a:gd name="T13" fmla="*/ 0 h 23"/>
                <a:gd name="T14" fmla="*/ 20 w 24"/>
                <a:gd name="T15" fmla="*/ 4 h 23"/>
                <a:gd name="T16" fmla="*/ 24 w 24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12"/>
                  </a:moveTo>
                  <a:lnTo>
                    <a:pt x="20" y="20"/>
                  </a:lnTo>
                  <a:lnTo>
                    <a:pt x="12" y="23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6" name="Freeform 38"/>
            <p:cNvSpPr>
              <a:spLocks/>
            </p:cNvSpPr>
            <p:nvPr/>
          </p:nvSpPr>
          <p:spPr bwMode="auto">
            <a:xfrm>
              <a:off x="2190750" y="4540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39"/>
            <p:cNvSpPr>
              <a:spLocks/>
            </p:cNvSpPr>
            <p:nvPr/>
          </p:nvSpPr>
          <p:spPr bwMode="auto">
            <a:xfrm>
              <a:off x="195262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40"/>
            <p:cNvSpPr>
              <a:spLocks/>
            </p:cNvSpPr>
            <p:nvPr/>
          </p:nvSpPr>
          <p:spPr bwMode="auto">
            <a:xfrm>
              <a:off x="328612" y="1093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41"/>
            <p:cNvSpPr>
              <a:spLocks/>
            </p:cNvSpPr>
            <p:nvPr/>
          </p:nvSpPr>
          <p:spPr bwMode="auto">
            <a:xfrm>
              <a:off x="461962" y="1000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42"/>
            <p:cNvSpPr>
              <a:spLocks/>
            </p:cNvSpPr>
            <p:nvPr/>
          </p:nvSpPr>
          <p:spPr bwMode="auto">
            <a:xfrm>
              <a:off x="595312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43"/>
            <p:cNvSpPr>
              <a:spLocks/>
            </p:cNvSpPr>
            <p:nvPr/>
          </p:nvSpPr>
          <p:spPr bwMode="auto">
            <a:xfrm>
              <a:off x="728662" y="11699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2" name="Freeform 44"/>
            <p:cNvSpPr>
              <a:spLocks/>
            </p:cNvSpPr>
            <p:nvPr/>
          </p:nvSpPr>
          <p:spPr bwMode="auto">
            <a:xfrm>
              <a:off x="862012" y="10302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45"/>
            <p:cNvSpPr>
              <a:spLocks/>
            </p:cNvSpPr>
            <p:nvPr/>
          </p:nvSpPr>
          <p:spPr bwMode="auto">
            <a:xfrm>
              <a:off x="995362" y="1049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46"/>
            <p:cNvSpPr>
              <a:spLocks/>
            </p:cNvSpPr>
            <p:nvPr/>
          </p:nvSpPr>
          <p:spPr bwMode="auto">
            <a:xfrm>
              <a:off x="1128712" y="1169988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47"/>
            <p:cNvSpPr>
              <a:spLocks/>
            </p:cNvSpPr>
            <p:nvPr/>
          </p:nvSpPr>
          <p:spPr bwMode="auto">
            <a:xfrm>
              <a:off x="1263650" y="1106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Freeform 48"/>
            <p:cNvSpPr>
              <a:spLocks/>
            </p:cNvSpPr>
            <p:nvPr/>
          </p:nvSpPr>
          <p:spPr bwMode="auto">
            <a:xfrm>
              <a:off x="1397000" y="10366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49"/>
            <p:cNvSpPr>
              <a:spLocks/>
            </p:cNvSpPr>
            <p:nvPr/>
          </p:nvSpPr>
          <p:spPr bwMode="auto">
            <a:xfrm>
              <a:off x="1530350" y="104933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8" name="Freeform 50"/>
            <p:cNvSpPr>
              <a:spLocks/>
            </p:cNvSpPr>
            <p:nvPr/>
          </p:nvSpPr>
          <p:spPr bwMode="auto">
            <a:xfrm>
              <a:off x="1663700" y="11064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51"/>
            <p:cNvSpPr>
              <a:spLocks/>
            </p:cNvSpPr>
            <p:nvPr/>
          </p:nvSpPr>
          <p:spPr bwMode="auto">
            <a:xfrm>
              <a:off x="1797050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52"/>
            <p:cNvSpPr>
              <a:spLocks/>
            </p:cNvSpPr>
            <p:nvPr/>
          </p:nvSpPr>
          <p:spPr bwMode="auto">
            <a:xfrm>
              <a:off x="1930400" y="10937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53"/>
            <p:cNvSpPr>
              <a:spLocks/>
            </p:cNvSpPr>
            <p:nvPr/>
          </p:nvSpPr>
          <p:spPr bwMode="auto">
            <a:xfrm>
              <a:off x="2063750" y="1000125"/>
              <a:ext cx="31750" cy="30163"/>
            </a:xfrm>
            <a:custGeom>
              <a:avLst/>
              <a:gdLst>
                <a:gd name="T0" fmla="*/ 20 w 20"/>
                <a:gd name="T1" fmla="*/ 8 h 19"/>
                <a:gd name="T2" fmla="*/ 16 w 20"/>
                <a:gd name="T3" fmla="*/ 15 h 19"/>
                <a:gd name="T4" fmla="*/ 8 w 20"/>
                <a:gd name="T5" fmla="*/ 19 h 19"/>
                <a:gd name="T6" fmla="*/ 0 w 20"/>
                <a:gd name="T7" fmla="*/ 15 h 19"/>
                <a:gd name="T8" fmla="*/ 0 w 20"/>
                <a:gd name="T9" fmla="*/ 8 h 19"/>
                <a:gd name="T10" fmla="*/ 0 w 20"/>
                <a:gd name="T11" fmla="*/ 0 h 19"/>
                <a:gd name="T12" fmla="*/ 8 w 20"/>
                <a:gd name="T13" fmla="*/ 0 h 19"/>
                <a:gd name="T14" fmla="*/ 16 w 20"/>
                <a:gd name="T15" fmla="*/ 0 h 19"/>
                <a:gd name="T16" fmla="*/ 20 w 20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9">
                  <a:moveTo>
                    <a:pt x="20" y="8"/>
                  </a:moveTo>
                  <a:lnTo>
                    <a:pt x="16" y="15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54"/>
            <p:cNvSpPr>
              <a:spLocks/>
            </p:cNvSpPr>
            <p:nvPr/>
          </p:nvSpPr>
          <p:spPr bwMode="auto">
            <a:xfrm>
              <a:off x="2197100" y="441325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Line 55"/>
            <p:cNvSpPr>
              <a:spLocks noChangeShapeType="1"/>
            </p:cNvSpPr>
            <p:nvPr/>
          </p:nvSpPr>
          <p:spPr bwMode="auto">
            <a:xfrm flipH="1">
              <a:off x="144462" y="17160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Line 56"/>
            <p:cNvSpPr>
              <a:spLocks noChangeShapeType="1"/>
            </p:cNvSpPr>
            <p:nvPr/>
          </p:nvSpPr>
          <p:spPr bwMode="auto">
            <a:xfrm flipV="1">
              <a:off x="144462" y="39687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Line 57"/>
            <p:cNvSpPr>
              <a:spLocks noChangeShapeType="1"/>
            </p:cNvSpPr>
            <p:nvPr/>
          </p:nvSpPr>
          <p:spPr bwMode="auto">
            <a:xfrm>
              <a:off x="144462" y="396875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6" name="Line 58"/>
            <p:cNvSpPr>
              <a:spLocks noChangeShapeType="1"/>
            </p:cNvSpPr>
            <p:nvPr/>
          </p:nvSpPr>
          <p:spPr bwMode="auto">
            <a:xfrm>
              <a:off x="2279650" y="396875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Line 59"/>
            <p:cNvSpPr>
              <a:spLocks noChangeShapeType="1"/>
            </p:cNvSpPr>
            <p:nvPr/>
          </p:nvSpPr>
          <p:spPr bwMode="auto">
            <a:xfrm flipV="1">
              <a:off x="2143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Line 61"/>
            <p:cNvSpPr>
              <a:spLocks noChangeShapeType="1"/>
            </p:cNvSpPr>
            <p:nvPr/>
          </p:nvSpPr>
          <p:spPr bwMode="auto">
            <a:xfrm flipV="1">
              <a:off x="3476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1" name="Line 63"/>
            <p:cNvSpPr>
              <a:spLocks noChangeShapeType="1"/>
            </p:cNvSpPr>
            <p:nvPr/>
          </p:nvSpPr>
          <p:spPr bwMode="auto">
            <a:xfrm flipV="1">
              <a:off x="4810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3" name="Line 65"/>
            <p:cNvSpPr>
              <a:spLocks noChangeShapeType="1"/>
            </p:cNvSpPr>
            <p:nvPr/>
          </p:nvSpPr>
          <p:spPr bwMode="auto">
            <a:xfrm flipV="1">
              <a:off x="6143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5" name="Line 67"/>
            <p:cNvSpPr>
              <a:spLocks noChangeShapeType="1"/>
            </p:cNvSpPr>
            <p:nvPr/>
          </p:nvSpPr>
          <p:spPr bwMode="auto">
            <a:xfrm flipV="1">
              <a:off x="7477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Line 69"/>
            <p:cNvSpPr>
              <a:spLocks noChangeShapeType="1"/>
            </p:cNvSpPr>
            <p:nvPr/>
          </p:nvSpPr>
          <p:spPr bwMode="auto">
            <a:xfrm flipV="1">
              <a:off x="88106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Line 71"/>
            <p:cNvSpPr>
              <a:spLocks noChangeShapeType="1"/>
            </p:cNvSpPr>
            <p:nvPr/>
          </p:nvSpPr>
          <p:spPr bwMode="auto">
            <a:xfrm flipV="1">
              <a:off x="1014412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Line 73"/>
            <p:cNvSpPr>
              <a:spLocks noChangeShapeType="1"/>
            </p:cNvSpPr>
            <p:nvPr/>
          </p:nvSpPr>
          <p:spPr bwMode="auto">
            <a:xfrm flipV="1">
              <a:off x="11493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3" name="Line 75"/>
            <p:cNvSpPr>
              <a:spLocks noChangeShapeType="1"/>
            </p:cNvSpPr>
            <p:nvPr/>
          </p:nvSpPr>
          <p:spPr bwMode="auto">
            <a:xfrm flipV="1">
              <a:off x="12827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Line 77"/>
            <p:cNvSpPr>
              <a:spLocks noChangeShapeType="1"/>
            </p:cNvSpPr>
            <p:nvPr/>
          </p:nvSpPr>
          <p:spPr bwMode="auto">
            <a:xfrm flipV="1">
              <a:off x="14160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Line 79"/>
            <p:cNvSpPr>
              <a:spLocks noChangeShapeType="1"/>
            </p:cNvSpPr>
            <p:nvPr/>
          </p:nvSpPr>
          <p:spPr bwMode="auto">
            <a:xfrm flipV="1">
              <a:off x="15430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Line 81"/>
            <p:cNvSpPr>
              <a:spLocks noChangeShapeType="1"/>
            </p:cNvSpPr>
            <p:nvPr/>
          </p:nvSpPr>
          <p:spPr bwMode="auto">
            <a:xfrm flipV="1">
              <a:off x="16764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Line 83"/>
            <p:cNvSpPr>
              <a:spLocks noChangeShapeType="1"/>
            </p:cNvSpPr>
            <p:nvPr/>
          </p:nvSpPr>
          <p:spPr bwMode="auto">
            <a:xfrm flipV="1">
              <a:off x="18097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Line 85"/>
            <p:cNvSpPr>
              <a:spLocks noChangeShapeType="1"/>
            </p:cNvSpPr>
            <p:nvPr/>
          </p:nvSpPr>
          <p:spPr bwMode="auto">
            <a:xfrm flipV="1">
              <a:off x="19431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Line 87"/>
            <p:cNvSpPr>
              <a:spLocks noChangeShapeType="1"/>
            </p:cNvSpPr>
            <p:nvPr/>
          </p:nvSpPr>
          <p:spPr bwMode="auto">
            <a:xfrm flipV="1">
              <a:off x="207645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Line 89"/>
            <p:cNvSpPr>
              <a:spLocks noChangeShapeType="1"/>
            </p:cNvSpPr>
            <p:nvPr/>
          </p:nvSpPr>
          <p:spPr bwMode="auto">
            <a:xfrm flipV="1">
              <a:off x="2209800" y="1690688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Line 91"/>
            <p:cNvSpPr>
              <a:spLocks noChangeShapeType="1"/>
            </p:cNvSpPr>
            <p:nvPr/>
          </p:nvSpPr>
          <p:spPr bwMode="auto">
            <a:xfrm>
              <a:off x="144462" y="171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Line 92"/>
            <p:cNvSpPr>
              <a:spLocks noChangeShapeType="1"/>
            </p:cNvSpPr>
            <p:nvPr/>
          </p:nvSpPr>
          <p:spPr bwMode="auto">
            <a:xfrm>
              <a:off x="144462" y="16525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1" name="Rectangle 93"/>
            <p:cNvSpPr>
              <a:spLocks noChangeArrowheads="1"/>
            </p:cNvSpPr>
            <p:nvPr/>
          </p:nvSpPr>
          <p:spPr bwMode="auto">
            <a:xfrm>
              <a:off x="-7394" y="159997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2" name="Rectangle 94"/>
            <p:cNvSpPr>
              <a:spLocks noChangeArrowheads="1"/>
            </p:cNvSpPr>
            <p:nvPr/>
          </p:nvSpPr>
          <p:spPr bwMode="auto">
            <a:xfrm>
              <a:off x="37056" y="159997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3" name="Line 95"/>
            <p:cNvSpPr>
              <a:spLocks noChangeShapeType="1"/>
            </p:cNvSpPr>
            <p:nvPr/>
          </p:nvSpPr>
          <p:spPr bwMode="auto">
            <a:xfrm>
              <a:off x="144462" y="159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Line 96"/>
            <p:cNvSpPr>
              <a:spLocks noChangeShapeType="1"/>
            </p:cNvSpPr>
            <p:nvPr/>
          </p:nvSpPr>
          <p:spPr bwMode="auto">
            <a:xfrm>
              <a:off x="144462" y="1531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Line 97"/>
            <p:cNvSpPr>
              <a:spLocks noChangeShapeType="1"/>
            </p:cNvSpPr>
            <p:nvPr/>
          </p:nvSpPr>
          <p:spPr bwMode="auto">
            <a:xfrm>
              <a:off x="144462" y="147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Line 98"/>
            <p:cNvSpPr>
              <a:spLocks noChangeShapeType="1"/>
            </p:cNvSpPr>
            <p:nvPr/>
          </p:nvSpPr>
          <p:spPr bwMode="auto">
            <a:xfrm>
              <a:off x="144462" y="1411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Line 99"/>
            <p:cNvSpPr>
              <a:spLocks noChangeShapeType="1"/>
            </p:cNvSpPr>
            <p:nvPr/>
          </p:nvSpPr>
          <p:spPr bwMode="auto">
            <a:xfrm>
              <a:off x="144462" y="1354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0"/>
            <p:cNvSpPr>
              <a:spLocks noChangeArrowheads="1"/>
            </p:cNvSpPr>
            <p:nvPr/>
          </p:nvSpPr>
          <p:spPr bwMode="auto">
            <a:xfrm>
              <a:off x="-7394" y="129517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9" name="Rectangle 101"/>
            <p:cNvSpPr>
              <a:spLocks noChangeArrowheads="1"/>
            </p:cNvSpPr>
            <p:nvPr/>
          </p:nvSpPr>
          <p:spPr bwMode="auto">
            <a:xfrm>
              <a:off x="37056" y="129517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0" name="Line 102"/>
            <p:cNvSpPr>
              <a:spLocks noChangeShapeType="1"/>
            </p:cNvSpPr>
            <p:nvPr/>
          </p:nvSpPr>
          <p:spPr bwMode="auto">
            <a:xfrm>
              <a:off x="144462" y="1296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1" name="Line 103"/>
            <p:cNvSpPr>
              <a:spLocks noChangeShapeType="1"/>
            </p:cNvSpPr>
            <p:nvPr/>
          </p:nvSpPr>
          <p:spPr bwMode="auto">
            <a:xfrm>
              <a:off x="144462" y="1233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Line 104"/>
            <p:cNvSpPr>
              <a:spLocks noChangeShapeType="1"/>
            </p:cNvSpPr>
            <p:nvPr/>
          </p:nvSpPr>
          <p:spPr bwMode="auto">
            <a:xfrm>
              <a:off x="144462" y="1176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Line 105"/>
            <p:cNvSpPr>
              <a:spLocks noChangeShapeType="1"/>
            </p:cNvSpPr>
            <p:nvPr/>
          </p:nvSpPr>
          <p:spPr bwMode="auto">
            <a:xfrm>
              <a:off x="144462" y="1112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4" name="Line 106"/>
            <p:cNvSpPr>
              <a:spLocks noChangeShapeType="1"/>
            </p:cNvSpPr>
            <p:nvPr/>
          </p:nvSpPr>
          <p:spPr bwMode="auto">
            <a:xfrm>
              <a:off x="144462" y="1055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Rectangle 107"/>
            <p:cNvSpPr>
              <a:spLocks noChangeArrowheads="1"/>
            </p:cNvSpPr>
            <p:nvPr/>
          </p:nvSpPr>
          <p:spPr bwMode="auto">
            <a:xfrm>
              <a:off x="37056" y="99672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6" name="Line 108"/>
            <p:cNvSpPr>
              <a:spLocks noChangeShapeType="1"/>
            </p:cNvSpPr>
            <p:nvPr/>
          </p:nvSpPr>
          <p:spPr bwMode="auto">
            <a:xfrm>
              <a:off x="144462" y="9937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7" name="Line 109"/>
            <p:cNvSpPr>
              <a:spLocks noChangeShapeType="1"/>
            </p:cNvSpPr>
            <p:nvPr/>
          </p:nvSpPr>
          <p:spPr bwMode="auto">
            <a:xfrm>
              <a:off x="144462" y="9366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Line 110"/>
            <p:cNvSpPr>
              <a:spLocks noChangeShapeType="1"/>
            </p:cNvSpPr>
            <p:nvPr/>
          </p:nvSpPr>
          <p:spPr bwMode="auto">
            <a:xfrm>
              <a:off x="144462" y="8794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Line 111"/>
            <p:cNvSpPr>
              <a:spLocks noChangeShapeType="1"/>
            </p:cNvSpPr>
            <p:nvPr/>
          </p:nvSpPr>
          <p:spPr bwMode="auto">
            <a:xfrm>
              <a:off x="144462" y="8159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0" name="Line 112"/>
            <p:cNvSpPr>
              <a:spLocks noChangeShapeType="1"/>
            </p:cNvSpPr>
            <p:nvPr/>
          </p:nvSpPr>
          <p:spPr bwMode="auto">
            <a:xfrm>
              <a:off x="144462" y="7588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Rectangle 113"/>
            <p:cNvSpPr>
              <a:spLocks noChangeArrowheads="1"/>
            </p:cNvSpPr>
            <p:nvPr/>
          </p:nvSpPr>
          <p:spPr bwMode="auto">
            <a:xfrm>
              <a:off x="37056" y="69986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2" name="Line 114"/>
            <p:cNvSpPr>
              <a:spLocks noChangeShapeType="1"/>
            </p:cNvSpPr>
            <p:nvPr/>
          </p:nvSpPr>
          <p:spPr bwMode="auto">
            <a:xfrm>
              <a:off x="144462" y="6953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3" name="Line 115"/>
            <p:cNvSpPr>
              <a:spLocks noChangeShapeType="1"/>
            </p:cNvSpPr>
            <p:nvPr/>
          </p:nvSpPr>
          <p:spPr bwMode="auto">
            <a:xfrm>
              <a:off x="144462" y="638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Line 116"/>
            <p:cNvSpPr>
              <a:spLocks noChangeShapeType="1"/>
            </p:cNvSpPr>
            <p:nvPr/>
          </p:nvSpPr>
          <p:spPr bwMode="auto">
            <a:xfrm>
              <a:off x="144462" y="5746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Line 117"/>
            <p:cNvSpPr>
              <a:spLocks noChangeShapeType="1"/>
            </p:cNvSpPr>
            <p:nvPr/>
          </p:nvSpPr>
          <p:spPr bwMode="auto">
            <a:xfrm>
              <a:off x="144462" y="517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Line 118"/>
            <p:cNvSpPr>
              <a:spLocks noChangeShapeType="1"/>
            </p:cNvSpPr>
            <p:nvPr/>
          </p:nvSpPr>
          <p:spPr bwMode="auto">
            <a:xfrm>
              <a:off x="144462" y="4540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7" name="Rectangle 119"/>
            <p:cNvSpPr>
              <a:spLocks noChangeArrowheads="1"/>
            </p:cNvSpPr>
            <p:nvPr/>
          </p:nvSpPr>
          <p:spPr bwMode="auto">
            <a:xfrm>
              <a:off x="37056" y="40141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" name="Line 120"/>
            <p:cNvSpPr>
              <a:spLocks noChangeShapeType="1"/>
            </p:cNvSpPr>
            <p:nvPr/>
          </p:nvSpPr>
          <p:spPr bwMode="auto">
            <a:xfrm>
              <a:off x="144462" y="396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Line 121"/>
            <p:cNvSpPr>
              <a:spLocks noChangeShapeType="1"/>
            </p:cNvSpPr>
            <p:nvPr/>
          </p:nvSpPr>
          <p:spPr bwMode="auto">
            <a:xfrm>
              <a:off x="2143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Rectangle 122"/>
            <p:cNvSpPr>
              <a:spLocks noChangeArrowheads="1"/>
            </p:cNvSpPr>
            <p:nvPr/>
          </p:nvSpPr>
          <p:spPr bwMode="auto">
            <a:xfrm>
              <a:off x="188912" y="301625"/>
              <a:ext cx="635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1" name="Line 123"/>
            <p:cNvSpPr>
              <a:spLocks noChangeShapeType="1"/>
            </p:cNvSpPr>
            <p:nvPr/>
          </p:nvSpPr>
          <p:spPr bwMode="auto">
            <a:xfrm>
              <a:off x="3476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2" name="Rectangle 124"/>
            <p:cNvSpPr>
              <a:spLocks noChangeArrowheads="1"/>
            </p:cNvSpPr>
            <p:nvPr/>
          </p:nvSpPr>
          <p:spPr bwMode="auto">
            <a:xfrm>
              <a:off x="30956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3" name="Line 125"/>
            <p:cNvSpPr>
              <a:spLocks noChangeShapeType="1"/>
            </p:cNvSpPr>
            <p:nvPr/>
          </p:nvSpPr>
          <p:spPr bwMode="auto">
            <a:xfrm>
              <a:off x="4810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Rectangle 126"/>
            <p:cNvSpPr>
              <a:spLocks noChangeArrowheads="1"/>
            </p:cNvSpPr>
            <p:nvPr/>
          </p:nvSpPr>
          <p:spPr bwMode="auto">
            <a:xfrm>
              <a:off x="44291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5" name="Line 127"/>
            <p:cNvSpPr>
              <a:spLocks noChangeShapeType="1"/>
            </p:cNvSpPr>
            <p:nvPr/>
          </p:nvSpPr>
          <p:spPr bwMode="auto">
            <a:xfrm>
              <a:off x="6143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Rectangle 128"/>
            <p:cNvSpPr>
              <a:spLocks noChangeArrowheads="1"/>
            </p:cNvSpPr>
            <p:nvPr/>
          </p:nvSpPr>
          <p:spPr bwMode="auto">
            <a:xfrm>
              <a:off x="576262" y="301625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7" name="Line 129"/>
            <p:cNvSpPr>
              <a:spLocks noChangeShapeType="1"/>
            </p:cNvSpPr>
            <p:nvPr/>
          </p:nvSpPr>
          <p:spPr bwMode="auto">
            <a:xfrm>
              <a:off x="7477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Rectangle 130"/>
            <p:cNvSpPr>
              <a:spLocks noChangeArrowheads="1"/>
            </p:cNvSpPr>
            <p:nvPr/>
          </p:nvSpPr>
          <p:spPr bwMode="auto">
            <a:xfrm>
              <a:off x="709612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9" name="Line 131"/>
            <p:cNvSpPr>
              <a:spLocks noChangeShapeType="1"/>
            </p:cNvSpPr>
            <p:nvPr/>
          </p:nvSpPr>
          <p:spPr bwMode="auto">
            <a:xfrm>
              <a:off x="88106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Rectangle 132"/>
            <p:cNvSpPr>
              <a:spLocks noChangeArrowheads="1"/>
            </p:cNvSpPr>
            <p:nvPr/>
          </p:nvSpPr>
          <p:spPr bwMode="auto">
            <a:xfrm>
              <a:off x="830262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1" name="Line 133"/>
            <p:cNvSpPr>
              <a:spLocks noChangeShapeType="1"/>
            </p:cNvSpPr>
            <p:nvPr/>
          </p:nvSpPr>
          <p:spPr bwMode="auto">
            <a:xfrm>
              <a:off x="1014412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Rectangle 134"/>
            <p:cNvSpPr>
              <a:spLocks noChangeArrowheads="1"/>
            </p:cNvSpPr>
            <p:nvPr/>
          </p:nvSpPr>
          <p:spPr bwMode="auto">
            <a:xfrm>
              <a:off x="963612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3" name="Line 135"/>
            <p:cNvSpPr>
              <a:spLocks noChangeShapeType="1"/>
            </p:cNvSpPr>
            <p:nvPr/>
          </p:nvSpPr>
          <p:spPr bwMode="auto">
            <a:xfrm>
              <a:off x="11493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Rectangle 136"/>
            <p:cNvSpPr>
              <a:spLocks noChangeArrowheads="1"/>
            </p:cNvSpPr>
            <p:nvPr/>
          </p:nvSpPr>
          <p:spPr bwMode="auto">
            <a:xfrm>
              <a:off x="1096962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5" name="Line 137"/>
            <p:cNvSpPr>
              <a:spLocks noChangeShapeType="1"/>
            </p:cNvSpPr>
            <p:nvPr/>
          </p:nvSpPr>
          <p:spPr bwMode="auto">
            <a:xfrm>
              <a:off x="12827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Rectangle 138"/>
            <p:cNvSpPr>
              <a:spLocks noChangeArrowheads="1"/>
            </p:cNvSpPr>
            <p:nvPr/>
          </p:nvSpPr>
          <p:spPr bwMode="auto">
            <a:xfrm>
              <a:off x="1244600" y="301625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7" name="Line 139"/>
            <p:cNvSpPr>
              <a:spLocks noChangeShapeType="1"/>
            </p:cNvSpPr>
            <p:nvPr/>
          </p:nvSpPr>
          <p:spPr bwMode="auto">
            <a:xfrm>
              <a:off x="14160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8" name="Rectangle 140"/>
            <p:cNvSpPr>
              <a:spLocks noChangeArrowheads="1"/>
            </p:cNvSpPr>
            <p:nvPr/>
          </p:nvSpPr>
          <p:spPr bwMode="auto">
            <a:xfrm>
              <a:off x="1365250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9" name="Line 141"/>
            <p:cNvSpPr>
              <a:spLocks noChangeShapeType="1"/>
            </p:cNvSpPr>
            <p:nvPr/>
          </p:nvSpPr>
          <p:spPr bwMode="auto">
            <a:xfrm>
              <a:off x="15430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Rectangle 142"/>
            <p:cNvSpPr>
              <a:spLocks noChangeArrowheads="1"/>
            </p:cNvSpPr>
            <p:nvPr/>
          </p:nvSpPr>
          <p:spPr bwMode="auto">
            <a:xfrm>
              <a:off x="1498600" y="301625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1" name="Line 143"/>
            <p:cNvSpPr>
              <a:spLocks noChangeShapeType="1"/>
            </p:cNvSpPr>
            <p:nvPr/>
          </p:nvSpPr>
          <p:spPr bwMode="auto">
            <a:xfrm>
              <a:off x="16764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Rectangle 144"/>
            <p:cNvSpPr>
              <a:spLocks noChangeArrowheads="1"/>
            </p:cNvSpPr>
            <p:nvPr/>
          </p:nvSpPr>
          <p:spPr bwMode="auto">
            <a:xfrm>
              <a:off x="163195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3" name="Line 145"/>
            <p:cNvSpPr>
              <a:spLocks noChangeShapeType="1"/>
            </p:cNvSpPr>
            <p:nvPr/>
          </p:nvSpPr>
          <p:spPr bwMode="auto">
            <a:xfrm>
              <a:off x="18097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Rectangle 146"/>
            <p:cNvSpPr>
              <a:spLocks noChangeArrowheads="1"/>
            </p:cNvSpPr>
            <p:nvPr/>
          </p:nvSpPr>
          <p:spPr bwMode="auto">
            <a:xfrm>
              <a:off x="1778000" y="301625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5" name="Line 147"/>
            <p:cNvSpPr>
              <a:spLocks noChangeShapeType="1"/>
            </p:cNvSpPr>
            <p:nvPr/>
          </p:nvSpPr>
          <p:spPr bwMode="auto">
            <a:xfrm>
              <a:off x="19431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6" name="Rectangle 148"/>
            <p:cNvSpPr>
              <a:spLocks noChangeArrowheads="1"/>
            </p:cNvSpPr>
            <p:nvPr/>
          </p:nvSpPr>
          <p:spPr bwMode="auto">
            <a:xfrm>
              <a:off x="189865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7" name="Line 149"/>
            <p:cNvSpPr>
              <a:spLocks noChangeShapeType="1"/>
            </p:cNvSpPr>
            <p:nvPr/>
          </p:nvSpPr>
          <p:spPr bwMode="auto">
            <a:xfrm>
              <a:off x="207645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Rectangle 150"/>
            <p:cNvSpPr>
              <a:spLocks noChangeArrowheads="1"/>
            </p:cNvSpPr>
            <p:nvPr/>
          </p:nvSpPr>
          <p:spPr bwMode="auto">
            <a:xfrm>
              <a:off x="2032000" y="301625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9" name="Line 151"/>
            <p:cNvSpPr>
              <a:spLocks noChangeShapeType="1"/>
            </p:cNvSpPr>
            <p:nvPr/>
          </p:nvSpPr>
          <p:spPr bwMode="auto">
            <a:xfrm>
              <a:off x="2209800" y="396875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Rectangle 152"/>
            <p:cNvSpPr>
              <a:spLocks noChangeArrowheads="1"/>
            </p:cNvSpPr>
            <p:nvPr/>
          </p:nvSpPr>
          <p:spPr bwMode="auto">
            <a:xfrm>
              <a:off x="2171700" y="301625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1" name="Line 153"/>
            <p:cNvSpPr>
              <a:spLocks noChangeShapeType="1"/>
            </p:cNvSpPr>
            <p:nvPr/>
          </p:nvSpPr>
          <p:spPr bwMode="auto">
            <a:xfrm flipH="1">
              <a:off x="2266950" y="17160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Line 154"/>
            <p:cNvSpPr>
              <a:spLocks noChangeShapeType="1"/>
            </p:cNvSpPr>
            <p:nvPr/>
          </p:nvSpPr>
          <p:spPr bwMode="auto">
            <a:xfrm flipH="1">
              <a:off x="2254250" y="16525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Line 155"/>
            <p:cNvSpPr>
              <a:spLocks noChangeShapeType="1"/>
            </p:cNvSpPr>
            <p:nvPr/>
          </p:nvSpPr>
          <p:spPr bwMode="auto">
            <a:xfrm flipH="1">
              <a:off x="2266950" y="15954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Line 156"/>
            <p:cNvSpPr>
              <a:spLocks noChangeShapeType="1"/>
            </p:cNvSpPr>
            <p:nvPr/>
          </p:nvSpPr>
          <p:spPr bwMode="auto">
            <a:xfrm flipH="1">
              <a:off x="2266950" y="15319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Line 157"/>
            <p:cNvSpPr>
              <a:spLocks noChangeShapeType="1"/>
            </p:cNvSpPr>
            <p:nvPr/>
          </p:nvSpPr>
          <p:spPr bwMode="auto">
            <a:xfrm flipH="1">
              <a:off x="2266950" y="14747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Line 158"/>
            <p:cNvSpPr>
              <a:spLocks noChangeShapeType="1"/>
            </p:cNvSpPr>
            <p:nvPr/>
          </p:nvSpPr>
          <p:spPr bwMode="auto">
            <a:xfrm flipH="1">
              <a:off x="2266950" y="14112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Line 159"/>
            <p:cNvSpPr>
              <a:spLocks noChangeShapeType="1"/>
            </p:cNvSpPr>
            <p:nvPr/>
          </p:nvSpPr>
          <p:spPr bwMode="auto">
            <a:xfrm flipH="1">
              <a:off x="2254250" y="135413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8" name="Line 160"/>
            <p:cNvSpPr>
              <a:spLocks noChangeShapeType="1"/>
            </p:cNvSpPr>
            <p:nvPr/>
          </p:nvSpPr>
          <p:spPr bwMode="auto">
            <a:xfrm flipH="1">
              <a:off x="2266950" y="12969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Line 161"/>
            <p:cNvSpPr>
              <a:spLocks noChangeShapeType="1"/>
            </p:cNvSpPr>
            <p:nvPr/>
          </p:nvSpPr>
          <p:spPr bwMode="auto">
            <a:xfrm flipH="1">
              <a:off x="2266950" y="123348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0" name="Line 162"/>
            <p:cNvSpPr>
              <a:spLocks noChangeShapeType="1"/>
            </p:cNvSpPr>
            <p:nvPr/>
          </p:nvSpPr>
          <p:spPr bwMode="auto">
            <a:xfrm flipH="1">
              <a:off x="2266950" y="11763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Line 163"/>
            <p:cNvSpPr>
              <a:spLocks noChangeShapeType="1"/>
            </p:cNvSpPr>
            <p:nvPr/>
          </p:nvSpPr>
          <p:spPr bwMode="auto">
            <a:xfrm flipH="1">
              <a:off x="2266950" y="1112838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Line 164"/>
            <p:cNvSpPr>
              <a:spLocks noChangeShapeType="1"/>
            </p:cNvSpPr>
            <p:nvPr/>
          </p:nvSpPr>
          <p:spPr bwMode="auto">
            <a:xfrm flipH="1">
              <a:off x="2254250" y="1055688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Line 165"/>
            <p:cNvSpPr>
              <a:spLocks noChangeShapeType="1"/>
            </p:cNvSpPr>
            <p:nvPr/>
          </p:nvSpPr>
          <p:spPr bwMode="auto">
            <a:xfrm flipH="1">
              <a:off x="2266950" y="9937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4" name="Line 166"/>
            <p:cNvSpPr>
              <a:spLocks noChangeShapeType="1"/>
            </p:cNvSpPr>
            <p:nvPr/>
          </p:nvSpPr>
          <p:spPr bwMode="auto">
            <a:xfrm flipH="1">
              <a:off x="2266950" y="9366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5" name="Line 167"/>
            <p:cNvSpPr>
              <a:spLocks noChangeShapeType="1"/>
            </p:cNvSpPr>
            <p:nvPr/>
          </p:nvSpPr>
          <p:spPr bwMode="auto">
            <a:xfrm flipH="1">
              <a:off x="2266950" y="8794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6" name="Line 168"/>
            <p:cNvSpPr>
              <a:spLocks noChangeShapeType="1"/>
            </p:cNvSpPr>
            <p:nvPr/>
          </p:nvSpPr>
          <p:spPr bwMode="auto">
            <a:xfrm flipH="1">
              <a:off x="2266950" y="8159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7" name="Line 169"/>
            <p:cNvSpPr>
              <a:spLocks noChangeShapeType="1"/>
            </p:cNvSpPr>
            <p:nvPr/>
          </p:nvSpPr>
          <p:spPr bwMode="auto">
            <a:xfrm flipH="1">
              <a:off x="2254250" y="7588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8" name="Line 170"/>
            <p:cNvSpPr>
              <a:spLocks noChangeShapeType="1"/>
            </p:cNvSpPr>
            <p:nvPr/>
          </p:nvSpPr>
          <p:spPr bwMode="auto">
            <a:xfrm flipH="1">
              <a:off x="2266950" y="6953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9" name="Line 171"/>
            <p:cNvSpPr>
              <a:spLocks noChangeShapeType="1"/>
            </p:cNvSpPr>
            <p:nvPr/>
          </p:nvSpPr>
          <p:spPr bwMode="auto">
            <a:xfrm flipH="1">
              <a:off x="2266950" y="6381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0" name="Line 172"/>
            <p:cNvSpPr>
              <a:spLocks noChangeShapeType="1"/>
            </p:cNvSpPr>
            <p:nvPr/>
          </p:nvSpPr>
          <p:spPr bwMode="auto">
            <a:xfrm flipH="1">
              <a:off x="2266950" y="5746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1" name="Line 173"/>
            <p:cNvSpPr>
              <a:spLocks noChangeShapeType="1"/>
            </p:cNvSpPr>
            <p:nvPr/>
          </p:nvSpPr>
          <p:spPr bwMode="auto">
            <a:xfrm flipH="1">
              <a:off x="2266950" y="51752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2" name="Line 174"/>
            <p:cNvSpPr>
              <a:spLocks noChangeShapeType="1"/>
            </p:cNvSpPr>
            <p:nvPr/>
          </p:nvSpPr>
          <p:spPr bwMode="auto">
            <a:xfrm flipH="1">
              <a:off x="2254250" y="454025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3" name="Line 175"/>
            <p:cNvSpPr>
              <a:spLocks noChangeShapeType="1"/>
            </p:cNvSpPr>
            <p:nvPr/>
          </p:nvSpPr>
          <p:spPr bwMode="auto">
            <a:xfrm flipH="1">
              <a:off x="2266950" y="396875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4" name="Line 176"/>
            <p:cNvSpPr>
              <a:spLocks noChangeShapeType="1"/>
            </p:cNvSpPr>
            <p:nvPr/>
          </p:nvSpPr>
          <p:spPr bwMode="auto">
            <a:xfrm>
              <a:off x="144462" y="1055688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15" name="Rectangle 177"/>
            <p:cNvSpPr>
              <a:spLocks noChangeArrowheads="1"/>
            </p:cNvSpPr>
            <p:nvPr/>
          </p:nvSpPr>
          <p:spPr bwMode="auto">
            <a:xfrm>
              <a:off x="1135062" y="9842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318" name="Objet 2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735349"/>
                </p:ext>
              </p:extLst>
            </p:nvPr>
          </p:nvGraphicFramePr>
          <p:xfrm>
            <a:off x="1137003" y="1309688"/>
            <a:ext cx="291960" cy="25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Equation" r:id="rId15" imgW="291960" imgH="253800" progId="Equation.DSMT4">
                    <p:embed/>
                  </p:oleObj>
                </mc:Choice>
                <mc:Fallback>
                  <p:oleObj name="Equation" r:id="rId15" imgW="291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003" y="1309688"/>
                          <a:ext cx="291960" cy="253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" name="Objet 3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33852"/>
              </p:ext>
            </p:extLst>
          </p:nvPr>
        </p:nvGraphicFramePr>
        <p:xfrm>
          <a:off x="3281476" y="1309688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7" imgW="279360" imgH="253800" progId="Equation.DSMT4">
                  <p:embed/>
                </p:oleObj>
              </mc:Choice>
              <mc:Fallback>
                <p:oleObj name="Equation" r:id="rId17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476" y="1309688"/>
                        <a:ext cx="279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11" name="Groupe 2910"/>
          <p:cNvGrpSpPr/>
          <p:nvPr/>
        </p:nvGrpSpPr>
        <p:grpSpPr>
          <a:xfrm>
            <a:off x="4433679" y="295547"/>
            <a:ext cx="2135188" cy="1420813"/>
            <a:chOff x="4860925" y="298450"/>
            <a:chExt cx="2135188" cy="1420813"/>
          </a:xfrm>
        </p:grpSpPr>
        <p:sp>
          <p:nvSpPr>
            <p:cNvPr id="2747" name="Freeform 706"/>
            <p:cNvSpPr>
              <a:spLocks/>
            </p:cNvSpPr>
            <p:nvPr/>
          </p:nvSpPr>
          <p:spPr bwMode="auto">
            <a:xfrm>
              <a:off x="4905375" y="43815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48" name="Freeform 707"/>
            <p:cNvSpPr>
              <a:spLocks/>
            </p:cNvSpPr>
            <p:nvPr/>
          </p:nvSpPr>
          <p:spPr bwMode="auto">
            <a:xfrm>
              <a:off x="5038725" y="469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49" name="Freeform 708"/>
            <p:cNvSpPr>
              <a:spLocks/>
            </p:cNvSpPr>
            <p:nvPr/>
          </p:nvSpPr>
          <p:spPr bwMode="auto">
            <a:xfrm>
              <a:off x="5172075" y="963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0" name="Freeform 709"/>
            <p:cNvSpPr>
              <a:spLocks/>
            </p:cNvSpPr>
            <p:nvPr/>
          </p:nvSpPr>
          <p:spPr bwMode="auto">
            <a:xfrm>
              <a:off x="5305425" y="1027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1" name="Freeform 710"/>
            <p:cNvSpPr>
              <a:spLocks/>
            </p:cNvSpPr>
            <p:nvPr/>
          </p:nvSpPr>
          <p:spPr bwMode="auto">
            <a:xfrm>
              <a:off x="5438775" y="11160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2" name="Freeform 711"/>
            <p:cNvSpPr>
              <a:spLocks/>
            </p:cNvSpPr>
            <p:nvPr/>
          </p:nvSpPr>
          <p:spPr bwMode="auto">
            <a:xfrm>
              <a:off x="5572125" y="11096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3" name="Freeform 712"/>
            <p:cNvSpPr>
              <a:spLocks/>
            </p:cNvSpPr>
            <p:nvPr/>
          </p:nvSpPr>
          <p:spPr bwMode="auto">
            <a:xfrm>
              <a:off x="5705475" y="10461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4" name="Freeform 713"/>
            <p:cNvSpPr>
              <a:spLocks/>
            </p:cNvSpPr>
            <p:nvPr/>
          </p:nvSpPr>
          <p:spPr bwMode="auto">
            <a:xfrm>
              <a:off x="5838825" y="102711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5" name="Freeform 714"/>
            <p:cNvSpPr>
              <a:spLocks/>
            </p:cNvSpPr>
            <p:nvPr/>
          </p:nvSpPr>
          <p:spPr bwMode="auto">
            <a:xfrm>
              <a:off x="5973763" y="1090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6" name="Freeform 715"/>
            <p:cNvSpPr>
              <a:spLocks/>
            </p:cNvSpPr>
            <p:nvPr/>
          </p:nvSpPr>
          <p:spPr bwMode="auto">
            <a:xfrm>
              <a:off x="6107113" y="10652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7" name="Freeform 716"/>
            <p:cNvSpPr>
              <a:spLocks/>
            </p:cNvSpPr>
            <p:nvPr/>
          </p:nvSpPr>
          <p:spPr bwMode="auto">
            <a:xfrm>
              <a:off x="6240463" y="10461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8" name="Freeform 717"/>
            <p:cNvSpPr>
              <a:spLocks/>
            </p:cNvSpPr>
            <p:nvPr/>
          </p:nvSpPr>
          <p:spPr bwMode="auto">
            <a:xfrm>
              <a:off x="6373813" y="10525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59" name="Freeform 718"/>
            <p:cNvSpPr>
              <a:spLocks/>
            </p:cNvSpPr>
            <p:nvPr/>
          </p:nvSpPr>
          <p:spPr bwMode="auto">
            <a:xfrm>
              <a:off x="6507163" y="4445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0" name="Freeform 719"/>
            <p:cNvSpPr>
              <a:spLocks/>
            </p:cNvSpPr>
            <p:nvPr/>
          </p:nvSpPr>
          <p:spPr bwMode="auto">
            <a:xfrm>
              <a:off x="6640513" y="469900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1" name="Freeform 720"/>
            <p:cNvSpPr>
              <a:spLocks/>
            </p:cNvSpPr>
            <p:nvPr/>
          </p:nvSpPr>
          <p:spPr bwMode="auto">
            <a:xfrm>
              <a:off x="6773863" y="9636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2" name="Freeform 721"/>
            <p:cNvSpPr>
              <a:spLocks/>
            </p:cNvSpPr>
            <p:nvPr/>
          </p:nvSpPr>
          <p:spPr bwMode="auto">
            <a:xfrm>
              <a:off x="6907213" y="10271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3" name="Freeform 722"/>
            <p:cNvSpPr>
              <a:spLocks/>
            </p:cNvSpPr>
            <p:nvPr/>
          </p:nvSpPr>
          <p:spPr bwMode="auto">
            <a:xfrm>
              <a:off x="4911725" y="4445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4" name="Freeform 723"/>
            <p:cNvSpPr>
              <a:spLocks/>
            </p:cNvSpPr>
            <p:nvPr/>
          </p:nvSpPr>
          <p:spPr bwMode="auto">
            <a:xfrm>
              <a:off x="5045075" y="4635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5" name="Freeform 724"/>
            <p:cNvSpPr>
              <a:spLocks/>
            </p:cNvSpPr>
            <p:nvPr/>
          </p:nvSpPr>
          <p:spPr bwMode="auto">
            <a:xfrm>
              <a:off x="5178425" y="957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6" name="Freeform 725"/>
            <p:cNvSpPr>
              <a:spLocks/>
            </p:cNvSpPr>
            <p:nvPr/>
          </p:nvSpPr>
          <p:spPr bwMode="auto">
            <a:xfrm>
              <a:off x="5311775" y="10144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7" name="Freeform 726"/>
            <p:cNvSpPr>
              <a:spLocks/>
            </p:cNvSpPr>
            <p:nvPr/>
          </p:nvSpPr>
          <p:spPr bwMode="auto">
            <a:xfrm>
              <a:off x="5445125" y="11731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8" name="Freeform 727"/>
            <p:cNvSpPr>
              <a:spLocks/>
            </p:cNvSpPr>
            <p:nvPr/>
          </p:nvSpPr>
          <p:spPr bwMode="auto">
            <a:xfrm>
              <a:off x="5578475" y="11668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" name="Freeform 728"/>
            <p:cNvSpPr>
              <a:spLocks/>
            </p:cNvSpPr>
            <p:nvPr/>
          </p:nvSpPr>
          <p:spPr bwMode="auto">
            <a:xfrm>
              <a:off x="5711825" y="10652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" name="Freeform 729"/>
            <p:cNvSpPr>
              <a:spLocks/>
            </p:cNvSpPr>
            <p:nvPr/>
          </p:nvSpPr>
          <p:spPr bwMode="auto">
            <a:xfrm>
              <a:off x="5845175" y="105251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1" name="Freeform 730"/>
            <p:cNvSpPr>
              <a:spLocks/>
            </p:cNvSpPr>
            <p:nvPr/>
          </p:nvSpPr>
          <p:spPr bwMode="auto">
            <a:xfrm>
              <a:off x="5980113" y="1109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" name="Freeform 731"/>
            <p:cNvSpPr>
              <a:spLocks/>
            </p:cNvSpPr>
            <p:nvPr/>
          </p:nvSpPr>
          <p:spPr bwMode="auto">
            <a:xfrm>
              <a:off x="6113463" y="11096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" name="Freeform 732"/>
            <p:cNvSpPr>
              <a:spLocks/>
            </p:cNvSpPr>
            <p:nvPr/>
          </p:nvSpPr>
          <p:spPr bwMode="auto">
            <a:xfrm>
              <a:off x="6246813" y="10525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" name="Freeform 733"/>
            <p:cNvSpPr>
              <a:spLocks/>
            </p:cNvSpPr>
            <p:nvPr/>
          </p:nvSpPr>
          <p:spPr bwMode="auto">
            <a:xfrm>
              <a:off x="6380163" y="10461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" name="Freeform 734"/>
            <p:cNvSpPr>
              <a:spLocks/>
            </p:cNvSpPr>
            <p:nvPr/>
          </p:nvSpPr>
          <p:spPr bwMode="auto">
            <a:xfrm>
              <a:off x="6513513" y="44450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" name="Freeform 735"/>
            <p:cNvSpPr>
              <a:spLocks/>
            </p:cNvSpPr>
            <p:nvPr/>
          </p:nvSpPr>
          <p:spPr bwMode="auto">
            <a:xfrm>
              <a:off x="6646863" y="463550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7" name="Freeform 736"/>
            <p:cNvSpPr>
              <a:spLocks/>
            </p:cNvSpPr>
            <p:nvPr/>
          </p:nvSpPr>
          <p:spPr bwMode="auto">
            <a:xfrm>
              <a:off x="6780213" y="957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8" name="Freeform 737"/>
            <p:cNvSpPr>
              <a:spLocks/>
            </p:cNvSpPr>
            <p:nvPr/>
          </p:nvSpPr>
          <p:spPr bwMode="auto">
            <a:xfrm>
              <a:off x="6913563" y="10144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9" name="Line 738"/>
            <p:cNvSpPr>
              <a:spLocks noChangeShapeType="1"/>
            </p:cNvSpPr>
            <p:nvPr/>
          </p:nvSpPr>
          <p:spPr bwMode="auto">
            <a:xfrm flipH="1">
              <a:off x="4860925" y="17192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0" name="Line 739"/>
            <p:cNvSpPr>
              <a:spLocks noChangeShapeType="1"/>
            </p:cNvSpPr>
            <p:nvPr/>
          </p:nvSpPr>
          <p:spPr bwMode="auto">
            <a:xfrm flipV="1">
              <a:off x="4860925" y="40005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1" name="Line 740"/>
            <p:cNvSpPr>
              <a:spLocks noChangeShapeType="1"/>
            </p:cNvSpPr>
            <p:nvPr/>
          </p:nvSpPr>
          <p:spPr bwMode="auto">
            <a:xfrm>
              <a:off x="4860925" y="400050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2" name="Line 741"/>
            <p:cNvSpPr>
              <a:spLocks noChangeShapeType="1"/>
            </p:cNvSpPr>
            <p:nvPr/>
          </p:nvSpPr>
          <p:spPr bwMode="auto">
            <a:xfrm>
              <a:off x="6996113" y="400050"/>
              <a:ext cx="0" cy="131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3" name="Line 742"/>
            <p:cNvSpPr>
              <a:spLocks noChangeShapeType="1"/>
            </p:cNvSpPr>
            <p:nvPr/>
          </p:nvSpPr>
          <p:spPr bwMode="auto">
            <a:xfrm flipV="1">
              <a:off x="49307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5" name="Line 744"/>
            <p:cNvSpPr>
              <a:spLocks noChangeShapeType="1"/>
            </p:cNvSpPr>
            <p:nvPr/>
          </p:nvSpPr>
          <p:spPr bwMode="auto">
            <a:xfrm flipV="1">
              <a:off x="50641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7" name="Line 746"/>
            <p:cNvSpPr>
              <a:spLocks noChangeShapeType="1"/>
            </p:cNvSpPr>
            <p:nvPr/>
          </p:nvSpPr>
          <p:spPr bwMode="auto">
            <a:xfrm flipV="1">
              <a:off x="51974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89" name="Line 748"/>
            <p:cNvSpPr>
              <a:spLocks noChangeShapeType="1"/>
            </p:cNvSpPr>
            <p:nvPr/>
          </p:nvSpPr>
          <p:spPr bwMode="auto">
            <a:xfrm flipV="1">
              <a:off x="53308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1" name="Line 750"/>
            <p:cNvSpPr>
              <a:spLocks noChangeShapeType="1"/>
            </p:cNvSpPr>
            <p:nvPr/>
          </p:nvSpPr>
          <p:spPr bwMode="auto">
            <a:xfrm flipV="1">
              <a:off x="54641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3" name="Line 752"/>
            <p:cNvSpPr>
              <a:spLocks noChangeShapeType="1"/>
            </p:cNvSpPr>
            <p:nvPr/>
          </p:nvSpPr>
          <p:spPr bwMode="auto">
            <a:xfrm flipV="1">
              <a:off x="559752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5" name="Line 754"/>
            <p:cNvSpPr>
              <a:spLocks noChangeShapeType="1"/>
            </p:cNvSpPr>
            <p:nvPr/>
          </p:nvSpPr>
          <p:spPr bwMode="auto">
            <a:xfrm flipV="1">
              <a:off x="5730875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7" name="Line 756"/>
            <p:cNvSpPr>
              <a:spLocks noChangeShapeType="1"/>
            </p:cNvSpPr>
            <p:nvPr/>
          </p:nvSpPr>
          <p:spPr bwMode="auto">
            <a:xfrm flipV="1">
              <a:off x="58658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99" name="Line 758"/>
            <p:cNvSpPr>
              <a:spLocks noChangeShapeType="1"/>
            </p:cNvSpPr>
            <p:nvPr/>
          </p:nvSpPr>
          <p:spPr bwMode="auto">
            <a:xfrm flipV="1">
              <a:off x="59991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1" name="Line 760"/>
            <p:cNvSpPr>
              <a:spLocks noChangeShapeType="1"/>
            </p:cNvSpPr>
            <p:nvPr/>
          </p:nvSpPr>
          <p:spPr bwMode="auto">
            <a:xfrm flipV="1">
              <a:off x="61325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3" name="Line 762"/>
            <p:cNvSpPr>
              <a:spLocks noChangeShapeType="1"/>
            </p:cNvSpPr>
            <p:nvPr/>
          </p:nvSpPr>
          <p:spPr bwMode="auto">
            <a:xfrm flipV="1">
              <a:off x="62595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5" name="Line 764"/>
            <p:cNvSpPr>
              <a:spLocks noChangeShapeType="1"/>
            </p:cNvSpPr>
            <p:nvPr/>
          </p:nvSpPr>
          <p:spPr bwMode="auto">
            <a:xfrm flipV="1">
              <a:off x="63928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7" name="Line 766"/>
            <p:cNvSpPr>
              <a:spLocks noChangeShapeType="1"/>
            </p:cNvSpPr>
            <p:nvPr/>
          </p:nvSpPr>
          <p:spPr bwMode="auto">
            <a:xfrm flipV="1">
              <a:off x="65262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09" name="Line 768"/>
            <p:cNvSpPr>
              <a:spLocks noChangeShapeType="1"/>
            </p:cNvSpPr>
            <p:nvPr/>
          </p:nvSpPr>
          <p:spPr bwMode="auto">
            <a:xfrm flipV="1">
              <a:off x="66595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1" name="Line 770"/>
            <p:cNvSpPr>
              <a:spLocks noChangeShapeType="1"/>
            </p:cNvSpPr>
            <p:nvPr/>
          </p:nvSpPr>
          <p:spPr bwMode="auto">
            <a:xfrm flipV="1">
              <a:off x="679291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3" name="Line 772"/>
            <p:cNvSpPr>
              <a:spLocks noChangeShapeType="1"/>
            </p:cNvSpPr>
            <p:nvPr/>
          </p:nvSpPr>
          <p:spPr bwMode="auto">
            <a:xfrm flipV="1">
              <a:off x="6926263" y="16938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5" name="Line 774"/>
            <p:cNvSpPr>
              <a:spLocks noChangeShapeType="1"/>
            </p:cNvSpPr>
            <p:nvPr/>
          </p:nvSpPr>
          <p:spPr bwMode="auto">
            <a:xfrm>
              <a:off x="4860925" y="1719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6" name="Line 775"/>
            <p:cNvSpPr>
              <a:spLocks noChangeShapeType="1"/>
            </p:cNvSpPr>
            <p:nvPr/>
          </p:nvSpPr>
          <p:spPr bwMode="auto">
            <a:xfrm>
              <a:off x="4860925" y="16557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19" name="Line 778"/>
            <p:cNvSpPr>
              <a:spLocks noChangeShapeType="1"/>
            </p:cNvSpPr>
            <p:nvPr/>
          </p:nvSpPr>
          <p:spPr bwMode="auto">
            <a:xfrm>
              <a:off x="4860925" y="1598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0" name="Line 779"/>
            <p:cNvSpPr>
              <a:spLocks noChangeShapeType="1"/>
            </p:cNvSpPr>
            <p:nvPr/>
          </p:nvSpPr>
          <p:spPr bwMode="auto">
            <a:xfrm>
              <a:off x="4860925" y="1535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1" name="Line 780"/>
            <p:cNvSpPr>
              <a:spLocks noChangeShapeType="1"/>
            </p:cNvSpPr>
            <p:nvPr/>
          </p:nvSpPr>
          <p:spPr bwMode="auto">
            <a:xfrm>
              <a:off x="4860925" y="14779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2" name="Line 781"/>
            <p:cNvSpPr>
              <a:spLocks noChangeShapeType="1"/>
            </p:cNvSpPr>
            <p:nvPr/>
          </p:nvSpPr>
          <p:spPr bwMode="auto">
            <a:xfrm>
              <a:off x="4860925" y="1414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3" name="Line 782"/>
            <p:cNvSpPr>
              <a:spLocks noChangeShapeType="1"/>
            </p:cNvSpPr>
            <p:nvPr/>
          </p:nvSpPr>
          <p:spPr bwMode="auto">
            <a:xfrm>
              <a:off x="4860925" y="13573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6" name="Line 785"/>
            <p:cNvSpPr>
              <a:spLocks noChangeShapeType="1"/>
            </p:cNvSpPr>
            <p:nvPr/>
          </p:nvSpPr>
          <p:spPr bwMode="auto">
            <a:xfrm>
              <a:off x="4860925" y="1300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7" name="Line 786"/>
            <p:cNvSpPr>
              <a:spLocks noChangeShapeType="1"/>
            </p:cNvSpPr>
            <p:nvPr/>
          </p:nvSpPr>
          <p:spPr bwMode="auto">
            <a:xfrm>
              <a:off x="4860925" y="1236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8" name="Line 787"/>
            <p:cNvSpPr>
              <a:spLocks noChangeShapeType="1"/>
            </p:cNvSpPr>
            <p:nvPr/>
          </p:nvSpPr>
          <p:spPr bwMode="auto">
            <a:xfrm>
              <a:off x="4860925" y="11795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29" name="Line 788"/>
            <p:cNvSpPr>
              <a:spLocks noChangeShapeType="1"/>
            </p:cNvSpPr>
            <p:nvPr/>
          </p:nvSpPr>
          <p:spPr bwMode="auto">
            <a:xfrm>
              <a:off x="4860925" y="1116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0" name="Line 789"/>
            <p:cNvSpPr>
              <a:spLocks noChangeShapeType="1"/>
            </p:cNvSpPr>
            <p:nvPr/>
          </p:nvSpPr>
          <p:spPr bwMode="auto">
            <a:xfrm>
              <a:off x="4860925" y="1058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2" name="Line 791"/>
            <p:cNvSpPr>
              <a:spLocks noChangeShapeType="1"/>
            </p:cNvSpPr>
            <p:nvPr/>
          </p:nvSpPr>
          <p:spPr bwMode="auto">
            <a:xfrm>
              <a:off x="4860925" y="99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3" name="Line 792"/>
            <p:cNvSpPr>
              <a:spLocks noChangeShapeType="1"/>
            </p:cNvSpPr>
            <p:nvPr/>
          </p:nvSpPr>
          <p:spPr bwMode="auto">
            <a:xfrm>
              <a:off x="4860925" y="939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4" name="Line 793"/>
            <p:cNvSpPr>
              <a:spLocks noChangeShapeType="1"/>
            </p:cNvSpPr>
            <p:nvPr/>
          </p:nvSpPr>
          <p:spPr bwMode="auto">
            <a:xfrm>
              <a:off x="4860925" y="882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5" name="Line 794"/>
            <p:cNvSpPr>
              <a:spLocks noChangeShapeType="1"/>
            </p:cNvSpPr>
            <p:nvPr/>
          </p:nvSpPr>
          <p:spPr bwMode="auto">
            <a:xfrm>
              <a:off x="4860925" y="819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6" name="Line 795"/>
            <p:cNvSpPr>
              <a:spLocks noChangeShapeType="1"/>
            </p:cNvSpPr>
            <p:nvPr/>
          </p:nvSpPr>
          <p:spPr bwMode="auto">
            <a:xfrm>
              <a:off x="4860925" y="762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8" name="Line 797"/>
            <p:cNvSpPr>
              <a:spLocks noChangeShapeType="1"/>
            </p:cNvSpPr>
            <p:nvPr/>
          </p:nvSpPr>
          <p:spPr bwMode="auto">
            <a:xfrm>
              <a:off x="4860925" y="698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39" name="Line 798"/>
            <p:cNvSpPr>
              <a:spLocks noChangeShapeType="1"/>
            </p:cNvSpPr>
            <p:nvPr/>
          </p:nvSpPr>
          <p:spPr bwMode="auto">
            <a:xfrm>
              <a:off x="4860925" y="641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0" name="Line 799"/>
            <p:cNvSpPr>
              <a:spLocks noChangeShapeType="1"/>
            </p:cNvSpPr>
            <p:nvPr/>
          </p:nvSpPr>
          <p:spPr bwMode="auto">
            <a:xfrm>
              <a:off x="4860925" y="57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1" name="Line 800"/>
            <p:cNvSpPr>
              <a:spLocks noChangeShapeType="1"/>
            </p:cNvSpPr>
            <p:nvPr/>
          </p:nvSpPr>
          <p:spPr bwMode="auto">
            <a:xfrm>
              <a:off x="4860925" y="520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2" name="Line 801"/>
            <p:cNvSpPr>
              <a:spLocks noChangeShapeType="1"/>
            </p:cNvSpPr>
            <p:nvPr/>
          </p:nvSpPr>
          <p:spPr bwMode="auto">
            <a:xfrm>
              <a:off x="4860925" y="4572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4" name="Line 803"/>
            <p:cNvSpPr>
              <a:spLocks noChangeShapeType="1"/>
            </p:cNvSpPr>
            <p:nvPr/>
          </p:nvSpPr>
          <p:spPr bwMode="auto">
            <a:xfrm>
              <a:off x="4860925" y="400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5" name="Line 804"/>
            <p:cNvSpPr>
              <a:spLocks noChangeShapeType="1"/>
            </p:cNvSpPr>
            <p:nvPr/>
          </p:nvSpPr>
          <p:spPr bwMode="auto">
            <a:xfrm>
              <a:off x="49307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6" name="Rectangle 805"/>
            <p:cNvSpPr>
              <a:spLocks noChangeArrowheads="1"/>
            </p:cNvSpPr>
            <p:nvPr/>
          </p:nvSpPr>
          <p:spPr bwMode="auto">
            <a:xfrm>
              <a:off x="4905375" y="298450"/>
              <a:ext cx="635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7" name="Line 806"/>
            <p:cNvSpPr>
              <a:spLocks noChangeShapeType="1"/>
            </p:cNvSpPr>
            <p:nvPr/>
          </p:nvSpPr>
          <p:spPr bwMode="auto">
            <a:xfrm>
              <a:off x="50641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48" name="Rectangle 807"/>
            <p:cNvSpPr>
              <a:spLocks noChangeArrowheads="1"/>
            </p:cNvSpPr>
            <p:nvPr/>
          </p:nvSpPr>
          <p:spPr bwMode="auto">
            <a:xfrm>
              <a:off x="502602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9" name="Line 808"/>
            <p:cNvSpPr>
              <a:spLocks noChangeShapeType="1"/>
            </p:cNvSpPr>
            <p:nvPr/>
          </p:nvSpPr>
          <p:spPr bwMode="auto">
            <a:xfrm>
              <a:off x="51974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0" name="Rectangle 809"/>
            <p:cNvSpPr>
              <a:spLocks noChangeArrowheads="1"/>
            </p:cNvSpPr>
            <p:nvPr/>
          </p:nvSpPr>
          <p:spPr bwMode="auto">
            <a:xfrm>
              <a:off x="515937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1" name="Line 810"/>
            <p:cNvSpPr>
              <a:spLocks noChangeShapeType="1"/>
            </p:cNvSpPr>
            <p:nvPr/>
          </p:nvSpPr>
          <p:spPr bwMode="auto">
            <a:xfrm>
              <a:off x="53308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2" name="Rectangle 811"/>
            <p:cNvSpPr>
              <a:spLocks noChangeArrowheads="1"/>
            </p:cNvSpPr>
            <p:nvPr/>
          </p:nvSpPr>
          <p:spPr bwMode="auto">
            <a:xfrm>
              <a:off x="5292725" y="298450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3" name="Line 812"/>
            <p:cNvSpPr>
              <a:spLocks noChangeShapeType="1"/>
            </p:cNvSpPr>
            <p:nvPr/>
          </p:nvSpPr>
          <p:spPr bwMode="auto">
            <a:xfrm>
              <a:off x="54641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4" name="Rectangle 813"/>
            <p:cNvSpPr>
              <a:spLocks noChangeArrowheads="1"/>
            </p:cNvSpPr>
            <p:nvPr/>
          </p:nvSpPr>
          <p:spPr bwMode="auto">
            <a:xfrm>
              <a:off x="5426075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5" name="Line 814"/>
            <p:cNvSpPr>
              <a:spLocks noChangeShapeType="1"/>
            </p:cNvSpPr>
            <p:nvPr/>
          </p:nvSpPr>
          <p:spPr bwMode="auto">
            <a:xfrm>
              <a:off x="559752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6" name="Rectangle 815"/>
            <p:cNvSpPr>
              <a:spLocks noChangeArrowheads="1"/>
            </p:cNvSpPr>
            <p:nvPr/>
          </p:nvSpPr>
          <p:spPr bwMode="auto">
            <a:xfrm>
              <a:off x="5546725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7" name="Line 816"/>
            <p:cNvSpPr>
              <a:spLocks noChangeShapeType="1"/>
            </p:cNvSpPr>
            <p:nvPr/>
          </p:nvSpPr>
          <p:spPr bwMode="auto">
            <a:xfrm>
              <a:off x="5730875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58" name="Rectangle 817"/>
            <p:cNvSpPr>
              <a:spLocks noChangeArrowheads="1"/>
            </p:cNvSpPr>
            <p:nvPr/>
          </p:nvSpPr>
          <p:spPr bwMode="auto">
            <a:xfrm>
              <a:off x="5680075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9" name="Line 818"/>
            <p:cNvSpPr>
              <a:spLocks noChangeShapeType="1"/>
            </p:cNvSpPr>
            <p:nvPr/>
          </p:nvSpPr>
          <p:spPr bwMode="auto">
            <a:xfrm>
              <a:off x="58658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0" name="Rectangle 819"/>
            <p:cNvSpPr>
              <a:spLocks noChangeArrowheads="1"/>
            </p:cNvSpPr>
            <p:nvPr/>
          </p:nvSpPr>
          <p:spPr bwMode="auto">
            <a:xfrm>
              <a:off x="5813425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XZ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1" name="Line 820"/>
            <p:cNvSpPr>
              <a:spLocks noChangeShapeType="1"/>
            </p:cNvSpPr>
            <p:nvPr/>
          </p:nvSpPr>
          <p:spPr bwMode="auto">
            <a:xfrm>
              <a:off x="59991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2" name="Rectangle 821"/>
            <p:cNvSpPr>
              <a:spLocks noChangeArrowheads="1"/>
            </p:cNvSpPr>
            <p:nvPr/>
          </p:nvSpPr>
          <p:spPr bwMode="auto">
            <a:xfrm>
              <a:off x="5961063" y="298450"/>
              <a:ext cx="889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3" name="Line 822"/>
            <p:cNvSpPr>
              <a:spLocks noChangeShapeType="1"/>
            </p:cNvSpPr>
            <p:nvPr/>
          </p:nvSpPr>
          <p:spPr bwMode="auto">
            <a:xfrm>
              <a:off x="61325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4" name="Rectangle 823"/>
            <p:cNvSpPr>
              <a:spLocks noChangeArrowheads="1"/>
            </p:cNvSpPr>
            <p:nvPr/>
          </p:nvSpPr>
          <p:spPr bwMode="auto">
            <a:xfrm>
              <a:off x="6081713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5" name="Line 824"/>
            <p:cNvSpPr>
              <a:spLocks noChangeShapeType="1"/>
            </p:cNvSpPr>
            <p:nvPr/>
          </p:nvSpPr>
          <p:spPr bwMode="auto">
            <a:xfrm>
              <a:off x="62595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6" name="Rectangle 825"/>
            <p:cNvSpPr>
              <a:spLocks noChangeArrowheads="1"/>
            </p:cNvSpPr>
            <p:nvPr/>
          </p:nvSpPr>
          <p:spPr bwMode="auto">
            <a:xfrm>
              <a:off x="6215063" y="298450"/>
              <a:ext cx="1143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" name="Line 826"/>
            <p:cNvSpPr>
              <a:spLocks noChangeShapeType="1"/>
            </p:cNvSpPr>
            <p:nvPr/>
          </p:nvSpPr>
          <p:spPr bwMode="auto">
            <a:xfrm>
              <a:off x="63928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68" name="Rectangle 827"/>
            <p:cNvSpPr>
              <a:spLocks noChangeArrowheads="1"/>
            </p:cNvSpPr>
            <p:nvPr/>
          </p:nvSpPr>
          <p:spPr bwMode="auto">
            <a:xfrm>
              <a:off x="634841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" name="Line 828"/>
            <p:cNvSpPr>
              <a:spLocks noChangeShapeType="1"/>
            </p:cNvSpPr>
            <p:nvPr/>
          </p:nvSpPr>
          <p:spPr bwMode="auto">
            <a:xfrm>
              <a:off x="65262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0" name="Rectangle 829"/>
            <p:cNvSpPr>
              <a:spLocks noChangeArrowheads="1"/>
            </p:cNvSpPr>
            <p:nvPr/>
          </p:nvSpPr>
          <p:spPr bwMode="auto">
            <a:xfrm>
              <a:off x="6494463" y="298450"/>
              <a:ext cx="825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" name="Line 830"/>
            <p:cNvSpPr>
              <a:spLocks noChangeShapeType="1"/>
            </p:cNvSpPr>
            <p:nvPr/>
          </p:nvSpPr>
          <p:spPr bwMode="auto">
            <a:xfrm>
              <a:off x="66595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2" name="Rectangle 831"/>
            <p:cNvSpPr>
              <a:spLocks noChangeArrowheads="1"/>
            </p:cNvSpPr>
            <p:nvPr/>
          </p:nvSpPr>
          <p:spPr bwMode="auto">
            <a:xfrm>
              <a:off x="661511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ZX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3" name="Line 832"/>
            <p:cNvSpPr>
              <a:spLocks noChangeShapeType="1"/>
            </p:cNvSpPr>
            <p:nvPr/>
          </p:nvSpPr>
          <p:spPr bwMode="auto">
            <a:xfrm>
              <a:off x="679291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4" name="Rectangle 833"/>
            <p:cNvSpPr>
              <a:spLocks noChangeArrowheads="1"/>
            </p:cNvSpPr>
            <p:nvPr/>
          </p:nvSpPr>
          <p:spPr bwMode="auto">
            <a:xfrm>
              <a:off x="6748463" y="298450"/>
              <a:ext cx="1079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5" name="Line 834"/>
            <p:cNvSpPr>
              <a:spLocks noChangeShapeType="1"/>
            </p:cNvSpPr>
            <p:nvPr/>
          </p:nvSpPr>
          <p:spPr bwMode="auto">
            <a:xfrm>
              <a:off x="6926263" y="40005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6" name="Rectangle 835"/>
            <p:cNvSpPr>
              <a:spLocks noChangeArrowheads="1"/>
            </p:cNvSpPr>
            <p:nvPr/>
          </p:nvSpPr>
          <p:spPr bwMode="auto">
            <a:xfrm>
              <a:off x="6888163" y="298450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ZZ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7" name="Line 836"/>
            <p:cNvSpPr>
              <a:spLocks noChangeShapeType="1"/>
            </p:cNvSpPr>
            <p:nvPr/>
          </p:nvSpPr>
          <p:spPr bwMode="auto">
            <a:xfrm flipH="1">
              <a:off x="6983413" y="1719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8" name="Line 837"/>
            <p:cNvSpPr>
              <a:spLocks noChangeShapeType="1"/>
            </p:cNvSpPr>
            <p:nvPr/>
          </p:nvSpPr>
          <p:spPr bwMode="auto">
            <a:xfrm flipH="1">
              <a:off x="6970713" y="16557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79" name="Line 838"/>
            <p:cNvSpPr>
              <a:spLocks noChangeShapeType="1"/>
            </p:cNvSpPr>
            <p:nvPr/>
          </p:nvSpPr>
          <p:spPr bwMode="auto">
            <a:xfrm flipH="1">
              <a:off x="6983413" y="1598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0" name="Line 839"/>
            <p:cNvSpPr>
              <a:spLocks noChangeShapeType="1"/>
            </p:cNvSpPr>
            <p:nvPr/>
          </p:nvSpPr>
          <p:spPr bwMode="auto">
            <a:xfrm flipH="1">
              <a:off x="6983413" y="1535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1" name="Line 840"/>
            <p:cNvSpPr>
              <a:spLocks noChangeShapeType="1"/>
            </p:cNvSpPr>
            <p:nvPr/>
          </p:nvSpPr>
          <p:spPr bwMode="auto">
            <a:xfrm flipH="1">
              <a:off x="6983413" y="14779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2" name="Line 841"/>
            <p:cNvSpPr>
              <a:spLocks noChangeShapeType="1"/>
            </p:cNvSpPr>
            <p:nvPr/>
          </p:nvSpPr>
          <p:spPr bwMode="auto">
            <a:xfrm flipH="1">
              <a:off x="6983413" y="1414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3" name="Line 842"/>
            <p:cNvSpPr>
              <a:spLocks noChangeShapeType="1"/>
            </p:cNvSpPr>
            <p:nvPr/>
          </p:nvSpPr>
          <p:spPr bwMode="auto">
            <a:xfrm flipH="1">
              <a:off x="6970713" y="13573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4" name="Line 843"/>
            <p:cNvSpPr>
              <a:spLocks noChangeShapeType="1"/>
            </p:cNvSpPr>
            <p:nvPr/>
          </p:nvSpPr>
          <p:spPr bwMode="auto">
            <a:xfrm flipH="1">
              <a:off x="6983413" y="1300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5" name="Line 844"/>
            <p:cNvSpPr>
              <a:spLocks noChangeShapeType="1"/>
            </p:cNvSpPr>
            <p:nvPr/>
          </p:nvSpPr>
          <p:spPr bwMode="auto">
            <a:xfrm flipH="1">
              <a:off x="6983413" y="1236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6" name="Line 845"/>
            <p:cNvSpPr>
              <a:spLocks noChangeShapeType="1"/>
            </p:cNvSpPr>
            <p:nvPr/>
          </p:nvSpPr>
          <p:spPr bwMode="auto">
            <a:xfrm flipH="1">
              <a:off x="6983413" y="11795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7" name="Line 846"/>
            <p:cNvSpPr>
              <a:spLocks noChangeShapeType="1"/>
            </p:cNvSpPr>
            <p:nvPr/>
          </p:nvSpPr>
          <p:spPr bwMode="auto">
            <a:xfrm flipH="1">
              <a:off x="6983413" y="1116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8" name="Line 847"/>
            <p:cNvSpPr>
              <a:spLocks noChangeShapeType="1"/>
            </p:cNvSpPr>
            <p:nvPr/>
          </p:nvSpPr>
          <p:spPr bwMode="auto">
            <a:xfrm flipH="1">
              <a:off x="6970713" y="1058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89" name="Line 848"/>
            <p:cNvSpPr>
              <a:spLocks noChangeShapeType="1"/>
            </p:cNvSpPr>
            <p:nvPr/>
          </p:nvSpPr>
          <p:spPr bwMode="auto">
            <a:xfrm flipH="1">
              <a:off x="6983413" y="99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0" name="Line 849"/>
            <p:cNvSpPr>
              <a:spLocks noChangeShapeType="1"/>
            </p:cNvSpPr>
            <p:nvPr/>
          </p:nvSpPr>
          <p:spPr bwMode="auto">
            <a:xfrm flipH="1">
              <a:off x="6983413" y="9398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1" name="Line 850"/>
            <p:cNvSpPr>
              <a:spLocks noChangeShapeType="1"/>
            </p:cNvSpPr>
            <p:nvPr/>
          </p:nvSpPr>
          <p:spPr bwMode="auto">
            <a:xfrm flipH="1">
              <a:off x="6983413" y="8826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2" name="Line 851"/>
            <p:cNvSpPr>
              <a:spLocks noChangeShapeType="1"/>
            </p:cNvSpPr>
            <p:nvPr/>
          </p:nvSpPr>
          <p:spPr bwMode="auto">
            <a:xfrm flipH="1">
              <a:off x="6983413" y="8191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3" name="Line 852"/>
            <p:cNvSpPr>
              <a:spLocks noChangeShapeType="1"/>
            </p:cNvSpPr>
            <p:nvPr/>
          </p:nvSpPr>
          <p:spPr bwMode="auto">
            <a:xfrm flipH="1">
              <a:off x="6970713" y="7620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4" name="Line 853"/>
            <p:cNvSpPr>
              <a:spLocks noChangeShapeType="1"/>
            </p:cNvSpPr>
            <p:nvPr/>
          </p:nvSpPr>
          <p:spPr bwMode="auto">
            <a:xfrm flipH="1">
              <a:off x="6983413" y="6985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5" name="Line 854"/>
            <p:cNvSpPr>
              <a:spLocks noChangeShapeType="1"/>
            </p:cNvSpPr>
            <p:nvPr/>
          </p:nvSpPr>
          <p:spPr bwMode="auto">
            <a:xfrm flipH="1">
              <a:off x="6983413" y="6413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6" name="Line 855"/>
            <p:cNvSpPr>
              <a:spLocks noChangeShapeType="1"/>
            </p:cNvSpPr>
            <p:nvPr/>
          </p:nvSpPr>
          <p:spPr bwMode="auto">
            <a:xfrm flipH="1">
              <a:off x="6983413" y="5778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7" name="Line 856"/>
            <p:cNvSpPr>
              <a:spLocks noChangeShapeType="1"/>
            </p:cNvSpPr>
            <p:nvPr/>
          </p:nvSpPr>
          <p:spPr bwMode="auto">
            <a:xfrm flipH="1">
              <a:off x="6983413" y="52070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8" name="Line 857"/>
            <p:cNvSpPr>
              <a:spLocks noChangeShapeType="1"/>
            </p:cNvSpPr>
            <p:nvPr/>
          </p:nvSpPr>
          <p:spPr bwMode="auto">
            <a:xfrm flipH="1">
              <a:off x="6970713" y="457200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99" name="Line 858"/>
            <p:cNvSpPr>
              <a:spLocks noChangeShapeType="1"/>
            </p:cNvSpPr>
            <p:nvPr/>
          </p:nvSpPr>
          <p:spPr bwMode="auto">
            <a:xfrm flipH="1">
              <a:off x="6983413" y="400050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00" name="Line 859"/>
            <p:cNvSpPr>
              <a:spLocks noChangeShapeType="1"/>
            </p:cNvSpPr>
            <p:nvPr/>
          </p:nvSpPr>
          <p:spPr bwMode="auto">
            <a:xfrm>
              <a:off x="4860925" y="10588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aphicFrame>
          <p:nvGraphicFramePr>
            <p:cNvPr id="305" name="Objet 3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872550"/>
                </p:ext>
              </p:extLst>
            </p:nvPr>
          </p:nvGraphicFramePr>
          <p:xfrm>
            <a:off x="5665068" y="1309688"/>
            <a:ext cx="647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Equation" r:id="rId19" imgW="647640" imgH="253800" progId="Equation.DSMT4">
                    <p:embed/>
                  </p:oleObj>
                </mc:Choice>
                <mc:Fallback>
                  <p:oleObj name="Equation" r:id="rId19" imgW="647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5068" y="1309688"/>
                          <a:ext cx="6477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" name="Objet 3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3171"/>
              </p:ext>
            </p:extLst>
          </p:nvPr>
        </p:nvGraphicFramePr>
        <p:xfrm>
          <a:off x="3508375" y="316044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1" imgW="279360" imgH="253800" progId="Equation.DSMT4">
                  <p:embed/>
                </p:oleObj>
              </mc:Choice>
              <mc:Fallback>
                <p:oleObj name="Equation" r:id="rId21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3160440"/>
                        <a:ext cx="279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Objet 3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84336"/>
              </p:ext>
            </p:extLst>
          </p:nvPr>
        </p:nvGraphicFramePr>
        <p:xfrm>
          <a:off x="5853113" y="3160713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23" imgW="266400" imgH="253800" progId="Equation.DSMT4">
                  <p:embed/>
                </p:oleObj>
              </mc:Choice>
              <mc:Fallback>
                <p:oleObj name="Equation" r:id="rId23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160713"/>
                        <a:ext cx="266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Objet 3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39212"/>
              </p:ext>
            </p:extLst>
          </p:nvPr>
        </p:nvGraphicFramePr>
        <p:xfrm>
          <a:off x="971550" y="4960938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25" imgW="622080" imgH="253800" progId="Equation.DSMT4">
                  <p:embed/>
                </p:oleObj>
              </mc:Choice>
              <mc:Fallback>
                <p:oleObj name="Equation" r:id="rId25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60938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" name="Objet 3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75550"/>
              </p:ext>
            </p:extLst>
          </p:nvPr>
        </p:nvGraphicFramePr>
        <p:xfrm>
          <a:off x="3305175" y="4960938"/>
          <a:ext cx="685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27" imgW="685800" imgH="253800" progId="Equation.DSMT4">
                  <p:embed/>
                </p:oleObj>
              </mc:Choice>
              <mc:Fallback>
                <p:oleObj name="Equation" r:id="rId27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4960938"/>
                        <a:ext cx="685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" name="Objet 3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23479"/>
              </p:ext>
            </p:extLst>
          </p:nvPr>
        </p:nvGraphicFramePr>
        <p:xfrm>
          <a:off x="5662613" y="4960938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29" imgW="647640" imgH="253800" progId="Equation.DSMT4">
                  <p:embed/>
                </p:oleObj>
              </mc:Choice>
              <mc:Fallback>
                <p:oleObj name="Equation" r:id="rId29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4960938"/>
                        <a:ext cx="647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" name="Obje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47817"/>
              </p:ext>
            </p:extLst>
          </p:nvPr>
        </p:nvGraphicFramePr>
        <p:xfrm>
          <a:off x="971550" y="6765035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1" imgW="622080" imgH="253800" progId="Equation.DSMT4">
                  <p:embed/>
                </p:oleObj>
              </mc:Choice>
              <mc:Fallback>
                <p:oleObj name="Equation" r:id="rId31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765035"/>
                        <a:ext cx="622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" name="Objet 3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98699"/>
              </p:ext>
            </p:extLst>
          </p:nvPr>
        </p:nvGraphicFramePr>
        <p:xfrm>
          <a:off x="2962275" y="6764338"/>
          <a:ext cx="137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3" imgW="1371600" imgH="253800" progId="Equation.DSMT4">
                  <p:embed/>
                </p:oleObj>
              </mc:Choice>
              <mc:Fallback>
                <p:oleObj name="Equation" r:id="rId33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764338"/>
                        <a:ext cx="1371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9" name="Objet 23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78384"/>
              </p:ext>
            </p:extLst>
          </p:nvPr>
        </p:nvGraphicFramePr>
        <p:xfrm>
          <a:off x="5235575" y="6764338"/>
          <a:ext cx="148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5" imgW="1485720" imgH="253800" progId="Equation.DSMT4">
                  <p:embed/>
                </p:oleObj>
              </mc:Choice>
              <mc:Fallback>
                <p:oleObj name="Equation" r:id="rId35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6764338"/>
                        <a:ext cx="148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Objet 3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02308"/>
              </p:ext>
            </p:extLst>
          </p:nvPr>
        </p:nvGraphicFramePr>
        <p:xfrm>
          <a:off x="927100" y="8594725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7" imgW="711000" imgH="253800" progId="Equation.DSMT4">
                  <p:embed/>
                </p:oleObj>
              </mc:Choice>
              <mc:Fallback>
                <p:oleObj name="Equation" r:id="rId37" imgW="71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8594725"/>
                        <a:ext cx="711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" name="Objet 3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48165"/>
              </p:ext>
            </p:extLst>
          </p:nvPr>
        </p:nvGraphicFramePr>
        <p:xfrm>
          <a:off x="3305175" y="8594725"/>
          <a:ext cx="685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9" imgW="685800" imgH="253800" progId="Equation.DSMT4">
                  <p:embed/>
                </p:oleObj>
              </mc:Choice>
              <mc:Fallback>
                <p:oleObj name="Equation" r:id="rId39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8594725"/>
                        <a:ext cx="685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Objet 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14519"/>
              </p:ext>
            </p:extLst>
          </p:nvPr>
        </p:nvGraphicFramePr>
        <p:xfrm>
          <a:off x="5235575" y="8594725"/>
          <a:ext cx="148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41" imgW="1485720" imgH="253800" progId="Equation.DSMT4">
                  <p:embed/>
                </p:oleObj>
              </mc:Choice>
              <mc:Fallback>
                <p:oleObj name="Equation" r:id="rId41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8594725"/>
                        <a:ext cx="148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0" name="Objet 2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81004"/>
              </p:ext>
            </p:extLst>
          </p:nvPr>
        </p:nvGraphicFramePr>
        <p:xfrm>
          <a:off x="544513" y="10433050"/>
          <a:ext cx="148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43" imgW="1485720" imgH="253800" progId="Equation.DSMT4">
                  <p:embed/>
                </p:oleObj>
              </mc:Choice>
              <mc:Fallback>
                <p:oleObj name="Equation" r:id="rId43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0433050"/>
                        <a:ext cx="1485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-1588" y="2214563"/>
            <a:ext cx="2281238" cy="1333500"/>
            <a:chOff x="-1588" y="2214563"/>
            <a:chExt cx="2281238" cy="1333500"/>
          </a:xfrm>
        </p:grpSpPr>
        <p:sp>
          <p:nvSpPr>
            <p:cNvPr id="3085" name="Freeform 1061"/>
            <p:cNvSpPr>
              <a:spLocks/>
            </p:cNvSpPr>
            <p:nvPr/>
          </p:nvSpPr>
          <p:spPr bwMode="auto">
            <a:xfrm>
              <a:off x="188912" y="22526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6" name="Freeform 1062"/>
            <p:cNvSpPr>
              <a:spLocks/>
            </p:cNvSpPr>
            <p:nvPr/>
          </p:nvSpPr>
          <p:spPr bwMode="auto">
            <a:xfrm>
              <a:off x="322262" y="29892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7" name="Freeform 1063"/>
            <p:cNvSpPr>
              <a:spLocks/>
            </p:cNvSpPr>
            <p:nvPr/>
          </p:nvSpPr>
          <p:spPr bwMode="auto">
            <a:xfrm>
              <a:off x="455612" y="2278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8" name="Freeform 1064"/>
            <p:cNvSpPr>
              <a:spLocks/>
            </p:cNvSpPr>
            <p:nvPr/>
          </p:nvSpPr>
          <p:spPr bwMode="auto">
            <a:xfrm>
              <a:off x="588962" y="29003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89" name="Freeform 1065"/>
            <p:cNvSpPr>
              <a:spLocks/>
            </p:cNvSpPr>
            <p:nvPr/>
          </p:nvSpPr>
          <p:spPr bwMode="auto">
            <a:xfrm>
              <a:off x="722312" y="2938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0" name="Freeform 1066"/>
            <p:cNvSpPr>
              <a:spLocks/>
            </p:cNvSpPr>
            <p:nvPr/>
          </p:nvSpPr>
          <p:spPr bwMode="auto">
            <a:xfrm>
              <a:off x="855662" y="28495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1" name="Freeform 1067"/>
            <p:cNvSpPr>
              <a:spLocks/>
            </p:cNvSpPr>
            <p:nvPr/>
          </p:nvSpPr>
          <p:spPr bwMode="auto">
            <a:xfrm>
              <a:off x="989012" y="29257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2" name="Freeform 1068"/>
            <p:cNvSpPr>
              <a:spLocks/>
            </p:cNvSpPr>
            <p:nvPr/>
          </p:nvSpPr>
          <p:spPr bwMode="auto">
            <a:xfrm>
              <a:off x="1122362" y="2862263"/>
              <a:ext cx="39688" cy="38100"/>
            </a:xfrm>
            <a:custGeom>
              <a:avLst/>
              <a:gdLst>
                <a:gd name="T0" fmla="*/ 25 w 25"/>
                <a:gd name="T1" fmla="*/ 12 h 24"/>
                <a:gd name="T2" fmla="*/ 21 w 25"/>
                <a:gd name="T3" fmla="*/ 20 h 24"/>
                <a:gd name="T4" fmla="*/ 13 w 25"/>
                <a:gd name="T5" fmla="*/ 24 h 24"/>
                <a:gd name="T6" fmla="*/ 4 w 25"/>
                <a:gd name="T7" fmla="*/ 20 h 24"/>
                <a:gd name="T8" fmla="*/ 0 w 25"/>
                <a:gd name="T9" fmla="*/ 12 h 24"/>
                <a:gd name="T10" fmla="*/ 4 w 25"/>
                <a:gd name="T11" fmla="*/ 4 h 24"/>
                <a:gd name="T12" fmla="*/ 13 w 25"/>
                <a:gd name="T13" fmla="*/ 0 h 24"/>
                <a:gd name="T14" fmla="*/ 21 w 25"/>
                <a:gd name="T15" fmla="*/ 4 h 24"/>
                <a:gd name="T16" fmla="*/ 25 w 25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5" y="12"/>
                  </a:moveTo>
                  <a:lnTo>
                    <a:pt x="21" y="20"/>
                  </a:lnTo>
                  <a:lnTo>
                    <a:pt x="13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3" y="0"/>
                  </a:lnTo>
                  <a:lnTo>
                    <a:pt x="21" y="4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3" name="Freeform 1069"/>
            <p:cNvSpPr>
              <a:spLocks/>
            </p:cNvSpPr>
            <p:nvPr/>
          </p:nvSpPr>
          <p:spPr bwMode="auto">
            <a:xfrm>
              <a:off x="1257300" y="2913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4" name="Freeform 1070"/>
            <p:cNvSpPr>
              <a:spLocks/>
            </p:cNvSpPr>
            <p:nvPr/>
          </p:nvSpPr>
          <p:spPr bwMode="auto">
            <a:xfrm>
              <a:off x="1390650" y="28114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5" name="Freeform 1071"/>
            <p:cNvSpPr>
              <a:spLocks/>
            </p:cNvSpPr>
            <p:nvPr/>
          </p:nvSpPr>
          <p:spPr bwMode="auto">
            <a:xfrm>
              <a:off x="1524000" y="29067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6" name="Freeform 1072"/>
            <p:cNvSpPr>
              <a:spLocks/>
            </p:cNvSpPr>
            <p:nvPr/>
          </p:nvSpPr>
          <p:spPr bwMode="auto">
            <a:xfrm>
              <a:off x="1657350" y="28432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7" name="Freeform 1073"/>
            <p:cNvSpPr>
              <a:spLocks/>
            </p:cNvSpPr>
            <p:nvPr/>
          </p:nvSpPr>
          <p:spPr bwMode="auto">
            <a:xfrm>
              <a:off x="1790700" y="22653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8" name="Freeform 1074"/>
            <p:cNvSpPr>
              <a:spLocks/>
            </p:cNvSpPr>
            <p:nvPr/>
          </p:nvSpPr>
          <p:spPr bwMode="auto">
            <a:xfrm>
              <a:off x="1924050" y="29892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99" name="Freeform 1075"/>
            <p:cNvSpPr>
              <a:spLocks/>
            </p:cNvSpPr>
            <p:nvPr/>
          </p:nvSpPr>
          <p:spPr bwMode="auto">
            <a:xfrm>
              <a:off x="2057400" y="227806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0" name="Freeform 1076"/>
            <p:cNvSpPr>
              <a:spLocks/>
            </p:cNvSpPr>
            <p:nvPr/>
          </p:nvSpPr>
          <p:spPr bwMode="auto">
            <a:xfrm>
              <a:off x="2190750" y="2906713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0 w 24"/>
                <a:gd name="T3" fmla="*/ 20 h 24"/>
                <a:gd name="T4" fmla="*/ 12 w 24"/>
                <a:gd name="T5" fmla="*/ 24 h 24"/>
                <a:gd name="T6" fmla="*/ 4 w 24"/>
                <a:gd name="T7" fmla="*/ 20 h 24"/>
                <a:gd name="T8" fmla="*/ 0 w 24"/>
                <a:gd name="T9" fmla="*/ 12 h 24"/>
                <a:gd name="T10" fmla="*/ 4 w 24"/>
                <a:gd name="T11" fmla="*/ 4 h 24"/>
                <a:gd name="T12" fmla="*/ 12 w 24"/>
                <a:gd name="T13" fmla="*/ 0 h 24"/>
                <a:gd name="T14" fmla="*/ 20 w 24"/>
                <a:gd name="T15" fmla="*/ 4 h 24"/>
                <a:gd name="T16" fmla="*/ 24 w 24"/>
                <a:gd name="T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0" y="20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1" name="Freeform 1077"/>
            <p:cNvSpPr>
              <a:spLocks/>
            </p:cNvSpPr>
            <p:nvPr/>
          </p:nvSpPr>
          <p:spPr bwMode="auto">
            <a:xfrm>
              <a:off x="195262" y="22590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2" name="Freeform 1078"/>
            <p:cNvSpPr>
              <a:spLocks/>
            </p:cNvSpPr>
            <p:nvPr/>
          </p:nvSpPr>
          <p:spPr bwMode="auto">
            <a:xfrm>
              <a:off x="328612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3" name="Freeform 1079"/>
            <p:cNvSpPr>
              <a:spLocks/>
            </p:cNvSpPr>
            <p:nvPr/>
          </p:nvSpPr>
          <p:spPr bwMode="auto">
            <a:xfrm>
              <a:off x="461962" y="22780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4" name="Freeform 1080"/>
            <p:cNvSpPr>
              <a:spLocks/>
            </p:cNvSpPr>
            <p:nvPr/>
          </p:nvSpPr>
          <p:spPr bwMode="auto">
            <a:xfrm>
              <a:off x="595312" y="29003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5" name="Freeform 1081"/>
            <p:cNvSpPr>
              <a:spLocks/>
            </p:cNvSpPr>
            <p:nvPr/>
          </p:nvSpPr>
          <p:spPr bwMode="auto">
            <a:xfrm>
              <a:off x="728662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6" name="Freeform 1082"/>
            <p:cNvSpPr>
              <a:spLocks/>
            </p:cNvSpPr>
            <p:nvPr/>
          </p:nvSpPr>
          <p:spPr bwMode="auto">
            <a:xfrm>
              <a:off x="862012" y="28368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7" name="Freeform 1083"/>
            <p:cNvSpPr>
              <a:spLocks/>
            </p:cNvSpPr>
            <p:nvPr/>
          </p:nvSpPr>
          <p:spPr bwMode="auto">
            <a:xfrm>
              <a:off x="995362" y="29829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8" name="Freeform 1084"/>
            <p:cNvSpPr>
              <a:spLocks/>
            </p:cNvSpPr>
            <p:nvPr/>
          </p:nvSpPr>
          <p:spPr bwMode="auto">
            <a:xfrm>
              <a:off x="1128712" y="2849563"/>
              <a:ext cx="33338" cy="31750"/>
            </a:xfrm>
            <a:custGeom>
              <a:avLst/>
              <a:gdLst>
                <a:gd name="T0" fmla="*/ 21 w 21"/>
                <a:gd name="T1" fmla="*/ 8 h 20"/>
                <a:gd name="T2" fmla="*/ 17 w 21"/>
                <a:gd name="T3" fmla="*/ 16 h 20"/>
                <a:gd name="T4" fmla="*/ 9 w 21"/>
                <a:gd name="T5" fmla="*/ 20 h 20"/>
                <a:gd name="T6" fmla="*/ 0 w 21"/>
                <a:gd name="T7" fmla="*/ 16 h 20"/>
                <a:gd name="T8" fmla="*/ 0 w 21"/>
                <a:gd name="T9" fmla="*/ 8 h 20"/>
                <a:gd name="T10" fmla="*/ 0 w 21"/>
                <a:gd name="T11" fmla="*/ 0 h 20"/>
                <a:gd name="T12" fmla="*/ 9 w 21"/>
                <a:gd name="T13" fmla="*/ 0 h 20"/>
                <a:gd name="T14" fmla="*/ 17 w 21"/>
                <a:gd name="T15" fmla="*/ 0 h 20"/>
                <a:gd name="T16" fmla="*/ 21 w 21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8"/>
                  </a:moveTo>
                  <a:lnTo>
                    <a:pt x="17" y="16"/>
                  </a:lnTo>
                  <a:lnTo>
                    <a:pt x="9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09" name="Freeform 1085"/>
            <p:cNvSpPr>
              <a:spLocks/>
            </p:cNvSpPr>
            <p:nvPr/>
          </p:nvSpPr>
          <p:spPr bwMode="auto">
            <a:xfrm>
              <a:off x="1263650" y="29257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0" name="Freeform 1086"/>
            <p:cNvSpPr>
              <a:spLocks/>
            </p:cNvSpPr>
            <p:nvPr/>
          </p:nvSpPr>
          <p:spPr bwMode="auto">
            <a:xfrm>
              <a:off x="1397000" y="28495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1" name="Freeform 1087"/>
            <p:cNvSpPr>
              <a:spLocks/>
            </p:cNvSpPr>
            <p:nvPr/>
          </p:nvSpPr>
          <p:spPr bwMode="auto">
            <a:xfrm>
              <a:off x="1530350" y="29257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2" name="Freeform 1088"/>
            <p:cNvSpPr>
              <a:spLocks/>
            </p:cNvSpPr>
            <p:nvPr/>
          </p:nvSpPr>
          <p:spPr bwMode="auto">
            <a:xfrm>
              <a:off x="1663700" y="28559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3" name="Freeform 1089"/>
            <p:cNvSpPr>
              <a:spLocks/>
            </p:cNvSpPr>
            <p:nvPr/>
          </p:nvSpPr>
          <p:spPr bwMode="auto">
            <a:xfrm>
              <a:off x="1797050" y="225901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4" name="Freeform 1090"/>
            <p:cNvSpPr>
              <a:spLocks/>
            </p:cNvSpPr>
            <p:nvPr/>
          </p:nvSpPr>
          <p:spPr bwMode="auto">
            <a:xfrm>
              <a:off x="1930400" y="29892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5" name="Freeform 1091"/>
            <p:cNvSpPr>
              <a:spLocks/>
            </p:cNvSpPr>
            <p:nvPr/>
          </p:nvSpPr>
          <p:spPr bwMode="auto">
            <a:xfrm>
              <a:off x="2063750" y="22780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6" name="Freeform 1092"/>
            <p:cNvSpPr>
              <a:spLocks/>
            </p:cNvSpPr>
            <p:nvPr/>
          </p:nvSpPr>
          <p:spPr bwMode="auto">
            <a:xfrm>
              <a:off x="2197100" y="2900363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16 w 20"/>
                <a:gd name="T3" fmla="*/ 16 h 20"/>
                <a:gd name="T4" fmla="*/ 8 w 20"/>
                <a:gd name="T5" fmla="*/ 20 h 20"/>
                <a:gd name="T6" fmla="*/ 0 w 20"/>
                <a:gd name="T7" fmla="*/ 16 h 20"/>
                <a:gd name="T8" fmla="*/ 0 w 20"/>
                <a:gd name="T9" fmla="*/ 8 h 20"/>
                <a:gd name="T10" fmla="*/ 0 w 20"/>
                <a:gd name="T11" fmla="*/ 0 h 20"/>
                <a:gd name="T12" fmla="*/ 8 w 20"/>
                <a:gd name="T13" fmla="*/ 0 h 20"/>
                <a:gd name="T14" fmla="*/ 16 w 20"/>
                <a:gd name="T15" fmla="*/ 0 h 20"/>
                <a:gd name="T16" fmla="*/ 20 w 20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16" y="16"/>
                  </a:lnTo>
                  <a:lnTo>
                    <a:pt x="8" y="20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7" name="Line 1093"/>
            <p:cNvSpPr>
              <a:spLocks noChangeShapeType="1"/>
            </p:cNvSpPr>
            <p:nvPr/>
          </p:nvSpPr>
          <p:spPr bwMode="auto">
            <a:xfrm flipH="1">
              <a:off x="144462" y="35353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8" name="Line 1094"/>
            <p:cNvSpPr>
              <a:spLocks noChangeShapeType="1"/>
            </p:cNvSpPr>
            <p:nvPr/>
          </p:nvSpPr>
          <p:spPr bwMode="auto">
            <a:xfrm flipV="1">
              <a:off x="144462" y="2214563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19" name="Line 1095"/>
            <p:cNvSpPr>
              <a:spLocks noChangeShapeType="1"/>
            </p:cNvSpPr>
            <p:nvPr/>
          </p:nvSpPr>
          <p:spPr bwMode="auto">
            <a:xfrm>
              <a:off x="144462" y="22145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0" name="Line 1096"/>
            <p:cNvSpPr>
              <a:spLocks noChangeShapeType="1"/>
            </p:cNvSpPr>
            <p:nvPr/>
          </p:nvSpPr>
          <p:spPr bwMode="auto">
            <a:xfrm>
              <a:off x="2279650" y="2214563"/>
              <a:ext cx="0" cy="1320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1" name="Line 1097"/>
            <p:cNvSpPr>
              <a:spLocks noChangeShapeType="1"/>
            </p:cNvSpPr>
            <p:nvPr/>
          </p:nvSpPr>
          <p:spPr bwMode="auto">
            <a:xfrm flipV="1">
              <a:off x="2143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3" name="Line 1099"/>
            <p:cNvSpPr>
              <a:spLocks noChangeShapeType="1"/>
            </p:cNvSpPr>
            <p:nvPr/>
          </p:nvSpPr>
          <p:spPr bwMode="auto">
            <a:xfrm flipV="1">
              <a:off x="3476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5" name="Line 1101"/>
            <p:cNvSpPr>
              <a:spLocks noChangeShapeType="1"/>
            </p:cNvSpPr>
            <p:nvPr/>
          </p:nvSpPr>
          <p:spPr bwMode="auto">
            <a:xfrm flipV="1">
              <a:off x="4810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7" name="Line 1103"/>
            <p:cNvSpPr>
              <a:spLocks noChangeShapeType="1"/>
            </p:cNvSpPr>
            <p:nvPr/>
          </p:nvSpPr>
          <p:spPr bwMode="auto">
            <a:xfrm flipV="1">
              <a:off x="6143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29" name="Line 1105"/>
            <p:cNvSpPr>
              <a:spLocks noChangeShapeType="1"/>
            </p:cNvSpPr>
            <p:nvPr/>
          </p:nvSpPr>
          <p:spPr bwMode="auto">
            <a:xfrm flipV="1">
              <a:off x="7477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1" name="Line 1107"/>
            <p:cNvSpPr>
              <a:spLocks noChangeShapeType="1"/>
            </p:cNvSpPr>
            <p:nvPr/>
          </p:nvSpPr>
          <p:spPr bwMode="auto">
            <a:xfrm flipV="1">
              <a:off x="88106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3" name="Line 1109"/>
            <p:cNvSpPr>
              <a:spLocks noChangeShapeType="1"/>
            </p:cNvSpPr>
            <p:nvPr/>
          </p:nvSpPr>
          <p:spPr bwMode="auto">
            <a:xfrm flipV="1">
              <a:off x="1014412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5" name="Line 1111"/>
            <p:cNvSpPr>
              <a:spLocks noChangeShapeType="1"/>
            </p:cNvSpPr>
            <p:nvPr/>
          </p:nvSpPr>
          <p:spPr bwMode="auto">
            <a:xfrm flipV="1">
              <a:off x="11493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7" name="Line 1113"/>
            <p:cNvSpPr>
              <a:spLocks noChangeShapeType="1"/>
            </p:cNvSpPr>
            <p:nvPr/>
          </p:nvSpPr>
          <p:spPr bwMode="auto">
            <a:xfrm flipV="1">
              <a:off x="12827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39" name="Line 1115"/>
            <p:cNvSpPr>
              <a:spLocks noChangeShapeType="1"/>
            </p:cNvSpPr>
            <p:nvPr/>
          </p:nvSpPr>
          <p:spPr bwMode="auto">
            <a:xfrm flipV="1">
              <a:off x="14160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1" name="Line 1117"/>
            <p:cNvSpPr>
              <a:spLocks noChangeShapeType="1"/>
            </p:cNvSpPr>
            <p:nvPr/>
          </p:nvSpPr>
          <p:spPr bwMode="auto">
            <a:xfrm flipV="1">
              <a:off x="15430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3" name="Line 1119"/>
            <p:cNvSpPr>
              <a:spLocks noChangeShapeType="1"/>
            </p:cNvSpPr>
            <p:nvPr/>
          </p:nvSpPr>
          <p:spPr bwMode="auto">
            <a:xfrm flipV="1">
              <a:off x="16764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5" name="Line 1121"/>
            <p:cNvSpPr>
              <a:spLocks noChangeShapeType="1"/>
            </p:cNvSpPr>
            <p:nvPr/>
          </p:nvSpPr>
          <p:spPr bwMode="auto">
            <a:xfrm flipV="1">
              <a:off x="18097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7" name="Line 1123"/>
            <p:cNvSpPr>
              <a:spLocks noChangeShapeType="1"/>
            </p:cNvSpPr>
            <p:nvPr/>
          </p:nvSpPr>
          <p:spPr bwMode="auto">
            <a:xfrm flipV="1">
              <a:off x="19431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49" name="Line 1125"/>
            <p:cNvSpPr>
              <a:spLocks noChangeShapeType="1"/>
            </p:cNvSpPr>
            <p:nvPr/>
          </p:nvSpPr>
          <p:spPr bwMode="auto">
            <a:xfrm flipV="1">
              <a:off x="207645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1" name="Line 1127"/>
            <p:cNvSpPr>
              <a:spLocks noChangeShapeType="1"/>
            </p:cNvSpPr>
            <p:nvPr/>
          </p:nvSpPr>
          <p:spPr bwMode="auto">
            <a:xfrm flipV="1">
              <a:off x="2209800" y="35099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3" name="Line 1129"/>
            <p:cNvSpPr>
              <a:spLocks noChangeShapeType="1"/>
            </p:cNvSpPr>
            <p:nvPr/>
          </p:nvSpPr>
          <p:spPr bwMode="auto">
            <a:xfrm>
              <a:off x="144462" y="353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4" name="Line 1130"/>
            <p:cNvSpPr>
              <a:spLocks noChangeShapeType="1"/>
            </p:cNvSpPr>
            <p:nvPr/>
          </p:nvSpPr>
          <p:spPr bwMode="auto">
            <a:xfrm>
              <a:off x="144462" y="3471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5" name="Rectangle 1131"/>
            <p:cNvSpPr>
              <a:spLocks noChangeArrowheads="1"/>
            </p:cNvSpPr>
            <p:nvPr/>
          </p:nvSpPr>
          <p:spPr bwMode="auto">
            <a:xfrm>
              <a:off x="-1588" y="343376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6" name="Rectangle 1132"/>
            <p:cNvSpPr>
              <a:spLocks noChangeArrowheads="1"/>
            </p:cNvSpPr>
            <p:nvPr/>
          </p:nvSpPr>
          <p:spPr bwMode="auto">
            <a:xfrm>
              <a:off x="42862" y="343376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7" name="Line 1133"/>
            <p:cNvSpPr>
              <a:spLocks noChangeShapeType="1"/>
            </p:cNvSpPr>
            <p:nvPr/>
          </p:nvSpPr>
          <p:spPr bwMode="auto">
            <a:xfrm>
              <a:off x="144462" y="34147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8" name="Line 1134"/>
            <p:cNvSpPr>
              <a:spLocks noChangeShapeType="1"/>
            </p:cNvSpPr>
            <p:nvPr/>
          </p:nvSpPr>
          <p:spPr bwMode="auto">
            <a:xfrm>
              <a:off x="144462" y="3351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59" name="Line 1135"/>
            <p:cNvSpPr>
              <a:spLocks noChangeShapeType="1"/>
            </p:cNvSpPr>
            <p:nvPr/>
          </p:nvSpPr>
          <p:spPr bwMode="auto">
            <a:xfrm>
              <a:off x="144462" y="32940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0" name="Line 1136"/>
            <p:cNvSpPr>
              <a:spLocks noChangeShapeType="1"/>
            </p:cNvSpPr>
            <p:nvPr/>
          </p:nvSpPr>
          <p:spPr bwMode="auto">
            <a:xfrm>
              <a:off x="144462" y="3230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1" name="Line 1137"/>
            <p:cNvSpPr>
              <a:spLocks noChangeShapeType="1"/>
            </p:cNvSpPr>
            <p:nvPr/>
          </p:nvSpPr>
          <p:spPr bwMode="auto">
            <a:xfrm>
              <a:off x="144462" y="3173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2" name="Rectangle 1138"/>
            <p:cNvSpPr>
              <a:spLocks noChangeArrowheads="1"/>
            </p:cNvSpPr>
            <p:nvPr/>
          </p:nvSpPr>
          <p:spPr bwMode="auto">
            <a:xfrm>
              <a:off x="-1588" y="3128963"/>
              <a:ext cx="6985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athematica1" pitchFamily="2" charset="2"/>
                  <a:cs typeface="Arial" pitchFamily="34" charset="0"/>
                </a:rPr>
                <a:t>-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3" name="Rectangle 1139"/>
            <p:cNvSpPr>
              <a:spLocks noChangeArrowheads="1"/>
            </p:cNvSpPr>
            <p:nvPr/>
          </p:nvSpPr>
          <p:spPr bwMode="auto">
            <a:xfrm>
              <a:off x="42862" y="312896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4" name="Line 1140"/>
            <p:cNvSpPr>
              <a:spLocks noChangeShapeType="1"/>
            </p:cNvSpPr>
            <p:nvPr/>
          </p:nvSpPr>
          <p:spPr bwMode="auto">
            <a:xfrm>
              <a:off x="144462" y="3116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5" name="Line 1141"/>
            <p:cNvSpPr>
              <a:spLocks noChangeShapeType="1"/>
            </p:cNvSpPr>
            <p:nvPr/>
          </p:nvSpPr>
          <p:spPr bwMode="auto">
            <a:xfrm>
              <a:off x="144462" y="3052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6" name="Line 1142"/>
            <p:cNvSpPr>
              <a:spLocks noChangeShapeType="1"/>
            </p:cNvSpPr>
            <p:nvPr/>
          </p:nvSpPr>
          <p:spPr bwMode="auto">
            <a:xfrm>
              <a:off x="144462" y="2995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7" name="Line 1143"/>
            <p:cNvSpPr>
              <a:spLocks noChangeShapeType="1"/>
            </p:cNvSpPr>
            <p:nvPr/>
          </p:nvSpPr>
          <p:spPr bwMode="auto">
            <a:xfrm>
              <a:off x="144462" y="2932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8" name="Line 1144"/>
            <p:cNvSpPr>
              <a:spLocks noChangeShapeType="1"/>
            </p:cNvSpPr>
            <p:nvPr/>
          </p:nvSpPr>
          <p:spPr bwMode="auto">
            <a:xfrm>
              <a:off x="144462" y="2874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69" name="Rectangle 1145"/>
            <p:cNvSpPr>
              <a:spLocks noChangeArrowheads="1"/>
            </p:cNvSpPr>
            <p:nvPr/>
          </p:nvSpPr>
          <p:spPr bwMode="auto">
            <a:xfrm>
              <a:off x="42862" y="283051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0" name="Line 1146"/>
            <p:cNvSpPr>
              <a:spLocks noChangeShapeType="1"/>
            </p:cNvSpPr>
            <p:nvPr/>
          </p:nvSpPr>
          <p:spPr bwMode="auto">
            <a:xfrm>
              <a:off x="144462" y="2811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1" name="Line 1147"/>
            <p:cNvSpPr>
              <a:spLocks noChangeShapeType="1"/>
            </p:cNvSpPr>
            <p:nvPr/>
          </p:nvSpPr>
          <p:spPr bwMode="auto">
            <a:xfrm>
              <a:off x="144462" y="2754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2" name="Line 1148"/>
            <p:cNvSpPr>
              <a:spLocks noChangeShapeType="1"/>
            </p:cNvSpPr>
            <p:nvPr/>
          </p:nvSpPr>
          <p:spPr bwMode="auto">
            <a:xfrm>
              <a:off x="144462" y="2697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3" name="Line 1149"/>
            <p:cNvSpPr>
              <a:spLocks noChangeShapeType="1"/>
            </p:cNvSpPr>
            <p:nvPr/>
          </p:nvSpPr>
          <p:spPr bwMode="auto">
            <a:xfrm>
              <a:off x="144462" y="2633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4" name="Line 1150"/>
            <p:cNvSpPr>
              <a:spLocks noChangeShapeType="1"/>
            </p:cNvSpPr>
            <p:nvPr/>
          </p:nvSpPr>
          <p:spPr bwMode="auto">
            <a:xfrm>
              <a:off x="144462" y="2576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5" name="Rectangle 1151"/>
            <p:cNvSpPr>
              <a:spLocks noChangeArrowheads="1"/>
            </p:cNvSpPr>
            <p:nvPr/>
          </p:nvSpPr>
          <p:spPr bwMode="auto">
            <a:xfrm>
              <a:off x="42862" y="253206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" name="Line 1152"/>
            <p:cNvSpPr>
              <a:spLocks noChangeShapeType="1"/>
            </p:cNvSpPr>
            <p:nvPr/>
          </p:nvSpPr>
          <p:spPr bwMode="auto">
            <a:xfrm>
              <a:off x="144462" y="2513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7" name="Line 1153"/>
            <p:cNvSpPr>
              <a:spLocks noChangeShapeType="1"/>
            </p:cNvSpPr>
            <p:nvPr/>
          </p:nvSpPr>
          <p:spPr bwMode="auto">
            <a:xfrm>
              <a:off x="144462" y="24558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8" name="Line 1154"/>
            <p:cNvSpPr>
              <a:spLocks noChangeShapeType="1"/>
            </p:cNvSpPr>
            <p:nvPr/>
          </p:nvSpPr>
          <p:spPr bwMode="auto">
            <a:xfrm>
              <a:off x="144462" y="2392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79" name="Line 1155"/>
            <p:cNvSpPr>
              <a:spLocks noChangeShapeType="1"/>
            </p:cNvSpPr>
            <p:nvPr/>
          </p:nvSpPr>
          <p:spPr bwMode="auto">
            <a:xfrm>
              <a:off x="144462" y="2335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0" name="Line 1156"/>
            <p:cNvSpPr>
              <a:spLocks noChangeShapeType="1"/>
            </p:cNvSpPr>
            <p:nvPr/>
          </p:nvSpPr>
          <p:spPr bwMode="auto">
            <a:xfrm>
              <a:off x="144462" y="22717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1" name="Rectangle 1157"/>
            <p:cNvSpPr>
              <a:spLocks noChangeArrowheads="1"/>
            </p:cNvSpPr>
            <p:nvPr/>
          </p:nvSpPr>
          <p:spPr bwMode="auto">
            <a:xfrm>
              <a:off x="42862" y="2233613"/>
              <a:ext cx="101600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1.0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2" name="Line 1158"/>
            <p:cNvSpPr>
              <a:spLocks noChangeShapeType="1"/>
            </p:cNvSpPr>
            <p:nvPr/>
          </p:nvSpPr>
          <p:spPr bwMode="auto">
            <a:xfrm>
              <a:off x="144462" y="2214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3" name="Line 1159"/>
            <p:cNvSpPr>
              <a:spLocks noChangeShapeType="1"/>
            </p:cNvSpPr>
            <p:nvPr/>
          </p:nvSpPr>
          <p:spPr bwMode="auto">
            <a:xfrm>
              <a:off x="2143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5" name="Line 1161"/>
            <p:cNvSpPr>
              <a:spLocks noChangeShapeType="1"/>
            </p:cNvSpPr>
            <p:nvPr/>
          </p:nvSpPr>
          <p:spPr bwMode="auto">
            <a:xfrm>
              <a:off x="3476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7" name="Line 1163"/>
            <p:cNvSpPr>
              <a:spLocks noChangeShapeType="1"/>
            </p:cNvSpPr>
            <p:nvPr/>
          </p:nvSpPr>
          <p:spPr bwMode="auto">
            <a:xfrm>
              <a:off x="4810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89" name="Line 1165"/>
            <p:cNvSpPr>
              <a:spLocks noChangeShapeType="1"/>
            </p:cNvSpPr>
            <p:nvPr/>
          </p:nvSpPr>
          <p:spPr bwMode="auto">
            <a:xfrm>
              <a:off x="6143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1" name="Line 1167"/>
            <p:cNvSpPr>
              <a:spLocks noChangeShapeType="1"/>
            </p:cNvSpPr>
            <p:nvPr/>
          </p:nvSpPr>
          <p:spPr bwMode="auto">
            <a:xfrm>
              <a:off x="7477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3" name="Line 1169"/>
            <p:cNvSpPr>
              <a:spLocks noChangeShapeType="1"/>
            </p:cNvSpPr>
            <p:nvPr/>
          </p:nvSpPr>
          <p:spPr bwMode="auto">
            <a:xfrm>
              <a:off x="88106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5" name="Line 1171"/>
            <p:cNvSpPr>
              <a:spLocks noChangeShapeType="1"/>
            </p:cNvSpPr>
            <p:nvPr/>
          </p:nvSpPr>
          <p:spPr bwMode="auto">
            <a:xfrm>
              <a:off x="1014412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7" name="Line 1173"/>
            <p:cNvSpPr>
              <a:spLocks noChangeShapeType="1"/>
            </p:cNvSpPr>
            <p:nvPr/>
          </p:nvSpPr>
          <p:spPr bwMode="auto">
            <a:xfrm>
              <a:off x="11493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99" name="Line 1175"/>
            <p:cNvSpPr>
              <a:spLocks noChangeShapeType="1"/>
            </p:cNvSpPr>
            <p:nvPr/>
          </p:nvSpPr>
          <p:spPr bwMode="auto">
            <a:xfrm>
              <a:off x="12827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1" name="Line 1177"/>
            <p:cNvSpPr>
              <a:spLocks noChangeShapeType="1"/>
            </p:cNvSpPr>
            <p:nvPr/>
          </p:nvSpPr>
          <p:spPr bwMode="auto">
            <a:xfrm>
              <a:off x="14160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3" name="Line 1179"/>
            <p:cNvSpPr>
              <a:spLocks noChangeShapeType="1"/>
            </p:cNvSpPr>
            <p:nvPr/>
          </p:nvSpPr>
          <p:spPr bwMode="auto">
            <a:xfrm>
              <a:off x="15430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5" name="Line 1181"/>
            <p:cNvSpPr>
              <a:spLocks noChangeShapeType="1"/>
            </p:cNvSpPr>
            <p:nvPr/>
          </p:nvSpPr>
          <p:spPr bwMode="auto">
            <a:xfrm>
              <a:off x="16764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7" name="Line 1183"/>
            <p:cNvSpPr>
              <a:spLocks noChangeShapeType="1"/>
            </p:cNvSpPr>
            <p:nvPr/>
          </p:nvSpPr>
          <p:spPr bwMode="auto">
            <a:xfrm>
              <a:off x="18097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09" name="Line 1185"/>
            <p:cNvSpPr>
              <a:spLocks noChangeShapeType="1"/>
            </p:cNvSpPr>
            <p:nvPr/>
          </p:nvSpPr>
          <p:spPr bwMode="auto">
            <a:xfrm>
              <a:off x="19431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1" name="Line 1187"/>
            <p:cNvSpPr>
              <a:spLocks noChangeShapeType="1"/>
            </p:cNvSpPr>
            <p:nvPr/>
          </p:nvSpPr>
          <p:spPr bwMode="auto">
            <a:xfrm>
              <a:off x="207645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3" name="Line 1189"/>
            <p:cNvSpPr>
              <a:spLocks noChangeShapeType="1"/>
            </p:cNvSpPr>
            <p:nvPr/>
          </p:nvSpPr>
          <p:spPr bwMode="auto">
            <a:xfrm>
              <a:off x="2209800" y="2214563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5" name="Line 1191"/>
            <p:cNvSpPr>
              <a:spLocks noChangeShapeType="1"/>
            </p:cNvSpPr>
            <p:nvPr/>
          </p:nvSpPr>
          <p:spPr bwMode="auto">
            <a:xfrm flipH="1">
              <a:off x="2266950" y="3535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6" name="Line 1192"/>
            <p:cNvSpPr>
              <a:spLocks noChangeShapeType="1"/>
            </p:cNvSpPr>
            <p:nvPr/>
          </p:nvSpPr>
          <p:spPr bwMode="auto">
            <a:xfrm flipH="1">
              <a:off x="2254250" y="34718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7" name="Line 1193"/>
            <p:cNvSpPr>
              <a:spLocks noChangeShapeType="1"/>
            </p:cNvSpPr>
            <p:nvPr/>
          </p:nvSpPr>
          <p:spPr bwMode="auto">
            <a:xfrm flipH="1">
              <a:off x="2266950" y="34147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8" name="Line 1194"/>
            <p:cNvSpPr>
              <a:spLocks noChangeShapeType="1"/>
            </p:cNvSpPr>
            <p:nvPr/>
          </p:nvSpPr>
          <p:spPr bwMode="auto">
            <a:xfrm flipH="1">
              <a:off x="2266950" y="3351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19" name="Line 1195"/>
            <p:cNvSpPr>
              <a:spLocks noChangeShapeType="1"/>
            </p:cNvSpPr>
            <p:nvPr/>
          </p:nvSpPr>
          <p:spPr bwMode="auto">
            <a:xfrm flipH="1">
              <a:off x="2266950" y="32940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0" name="Line 1196"/>
            <p:cNvSpPr>
              <a:spLocks noChangeShapeType="1"/>
            </p:cNvSpPr>
            <p:nvPr/>
          </p:nvSpPr>
          <p:spPr bwMode="auto">
            <a:xfrm flipH="1">
              <a:off x="2266950" y="3230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1" name="Line 1197"/>
            <p:cNvSpPr>
              <a:spLocks noChangeShapeType="1"/>
            </p:cNvSpPr>
            <p:nvPr/>
          </p:nvSpPr>
          <p:spPr bwMode="auto">
            <a:xfrm flipH="1">
              <a:off x="2254250" y="31734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2" name="Line 1198"/>
            <p:cNvSpPr>
              <a:spLocks noChangeShapeType="1"/>
            </p:cNvSpPr>
            <p:nvPr/>
          </p:nvSpPr>
          <p:spPr bwMode="auto">
            <a:xfrm flipH="1">
              <a:off x="2266950" y="31162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3" name="Line 1199"/>
            <p:cNvSpPr>
              <a:spLocks noChangeShapeType="1"/>
            </p:cNvSpPr>
            <p:nvPr/>
          </p:nvSpPr>
          <p:spPr bwMode="auto">
            <a:xfrm flipH="1">
              <a:off x="2266950" y="30527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4" name="Line 1200"/>
            <p:cNvSpPr>
              <a:spLocks noChangeShapeType="1"/>
            </p:cNvSpPr>
            <p:nvPr/>
          </p:nvSpPr>
          <p:spPr bwMode="auto">
            <a:xfrm flipH="1">
              <a:off x="2266950" y="29956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5" name="Line 1201"/>
            <p:cNvSpPr>
              <a:spLocks noChangeShapeType="1"/>
            </p:cNvSpPr>
            <p:nvPr/>
          </p:nvSpPr>
          <p:spPr bwMode="auto">
            <a:xfrm flipH="1">
              <a:off x="2266950" y="29321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6" name="Line 1202"/>
            <p:cNvSpPr>
              <a:spLocks noChangeShapeType="1"/>
            </p:cNvSpPr>
            <p:nvPr/>
          </p:nvSpPr>
          <p:spPr bwMode="auto">
            <a:xfrm flipH="1">
              <a:off x="2254250" y="287496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7" name="Line 1203"/>
            <p:cNvSpPr>
              <a:spLocks noChangeShapeType="1"/>
            </p:cNvSpPr>
            <p:nvPr/>
          </p:nvSpPr>
          <p:spPr bwMode="auto">
            <a:xfrm flipH="1">
              <a:off x="2266950" y="28114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8" name="Line 1204"/>
            <p:cNvSpPr>
              <a:spLocks noChangeShapeType="1"/>
            </p:cNvSpPr>
            <p:nvPr/>
          </p:nvSpPr>
          <p:spPr bwMode="auto">
            <a:xfrm flipH="1">
              <a:off x="2266950" y="27543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29" name="Line 1205"/>
            <p:cNvSpPr>
              <a:spLocks noChangeShapeType="1"/>
            </p:cNvSpPr>
            <p:nvPr/>
          </p:nvSpPr>
          <p:spPr bwMode="auto">
            <a:xfrm flipH="1">
              <a:off x="2266950" y="26971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0" name="Line 1206"/>
            <p:cNvSpPr>
              <a:spLocks noChangeShapeType="1"/>
            </p:cNvSpPr>
            <p:nvPr/>
          </p:nvSpPr>
          <p:spPr bwMode="auto">
            <a:xfrm flipH="1">
              <a:off x="2266950" y="26336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1" name="Line 1207"/>
            <p:cNvSpPr>
              <a:spLocks noChangeShapeType="1"/>
            </p:cNvSpPr>
            <p:nvPr/>
          </p:nvSpPr>
          <p:spPr bwMode="auto">
            <a:xfrm flipH="1">
              <a:off x="2254250" y="25765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2" name="Line 1208"/>
            <p:cNvSpPr>
              <a:spLocks noChangeShapeType="1"/>
            </p:cNvSpPr>
            <p:nvPr/>
          </p:nvSpPr>
          <p:spPr bwMode="auto">
            <a:xfrm flipH="1">
              <a:off x="2266950" y="25130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3" name="Line 1209"/>
            <p:cNvSpPr>
              <a:spLocks noChangeShapeType="1"/>
            </p:cNvSpPr>
            <p:nvPr/>
          </p:nvSpPr>
          <p:spPr bwMode="auto">
            <a:xfrm flipH="1">
              <a:off x="2266950" y="24558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4" name="Line 1210"/>
            <p:cNvSpPr>
              <a:spLocks noChangeShapeType="1"/>
            </p:cNvSpPr>
            <p:nvPr/>
          </p:nvSpPr>
          <p:spPr bwMode="auto">
            <a:xfrm flipH="1">
              <a:off x="2266950" y="23923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5" name="Line 1211"/>
            <p:cNvSpPr>
              <a:spLocks noChangeShapeType="1"/>
            </p:cNvSpPr>
            <p:nvPr/>
          </p:nvSpPr>
          <p:spPr bwMode="auto">
            <a:xfrm flipH="1">
              <a:off x="2266950" y="233521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6" name="Line 1212"/>
            <p:cNvSpPr>
              <a:spLocks noChangeShapeType="1"/>
            </p:cNvSpPr>
            <p:nvPr/>
          </p:nvSpPr>
          <p:spPr bwMode="auto">
            <a:xfrm flipH="1">
              <a:off x="2254250" y="2271713"/>
              <a:ext cx="254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7" name="Line 1213"/>
            <p:cNvSpPr>
              <a:spLocks noChangeShapeType="1"/>
            </p:cNvSpPr>
            <p:nvPr/>
          </p:nvSpPr>
          <p:spPr bwMode="auto">
            <a:xfrm flipH="1">
              <a:off x="2266950" y="2214563"/>
              <a:ext cx="127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38" name="Line 1214"/>
            <p:cNvSpPr>
              <a:spLocks noChangeShapeType="1"/>
            </p:cNvSpPr>
            <p:nvPr/>
          </p:nvSpPr>
          <p:spPr bwMode="auto">
            <a:xfrm>
              <a:off x="144462" y="2874963"/>
              <a:ext cx="21351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aphicFrame>
          <p:nvGraphicFramePr>
            <p:cNvPr id="565" name="Objet 5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8809860"/>
                </p:ext>
              </p:extLst>
            </p:nvPr>
          </p:nvGraphicFramePr>
          <p:xfrm>
            <a:off x="849313" y="3160713"/>
            <a:ext cx="711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45" imgW="711000" imgH="253800" progId="Equation.DSMT4">
                    <p:embed/>
                  </p:oleObj>
                </mc:Choice>
                <mc:Fallback>
                  <p:oleObj name="Equation" r:id="rId45" imgW="711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313" y="3160713"/>
                          <a:ext cx="7112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2203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224</Words>
  <Application>Microsoft Office PowerPoint</Application>
  <PresentationFormat>A3 (297 x 420 mm)</PresentationFormat>
  <Paragraphs>189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Thème Office</vt:lpstr>
      <vt:lpstr>Origin Graph</vt:lpstr>
      <vt:lpstr>Equation</vt:lpstr>
      <vt:lpstr>MathType 5.0 Equation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VION Denis</cp:lastModifiedBy>
  <cp:revision>20</cp:revision>
  <cp:lastPrinted>2011-09-15T18:59:47Z</cp:lastPrinted>
  <dcterms:created xsi:type="dcterms:W3CDTF">2011-09-13T16:50:36Z</dcterms:created>
  <dcterms:modified xsi:type="dcterms:W3CDTF">2011-09-15T19:14:20Z</dcterms:modified>
</cp:coreProperties>
</file>