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AC2B-7915-4753-AEFD-D1F8D2266557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0573-0B32-44DC-810C-2C67900C806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R0011791.JPG"/>
          <p:cNvPicPr>
            <a:picLocks noChangeAspect="1"/>
          </p:cNvPicPr>
          <p:nvPr/>
        </p:nvPicPr>
        <p:blipFill>
          <a:blip r:embed="rId2" cstate="print">
            <a:lum bright="20000" contrast="20000"/>
          </a:blip>
          <a:srcRect l="27163" r="14563"/>
          <a:stretch>
            <a:fillRect/>
          </a:stretch>
        </p:blipFill>
        <p:spPr>
          <a:xfrm>
            <a:off x="1979712" y="1196752"/>
            <a:ext cx="1881004" cy="2420888"/>
          </a:xfrm>
          <a:prstGeom prst="rect">
            <a:avLst/>
          </a:prstGeom>
        </p:spPr>
      </p:pic>
      <p:pic>
        <p:nvPicPr>
          <p:cNvPr id="5" name="Grafik 4" descr="R0011789.JPG"/>
          <p:cNvPicPr>
            <a:picLocks noChangeAspect="1"/>
          </p:cNvPicPr>
          <p:nvPr/>
        </p:nvPicPr>
        <p:blipFill>
          <a:blip r:embed="rId3" cstate="print">
            <a:lum bright="10000"/>
          </a:blip>
          <a:srcRect l="18500" r="8263" b="5901"/>
          <a:stretch>
            <a:fillRect/>
          </a:stretch>
        </p:blipFill>
        <p:spPr>
          <a:xfrm>
            <a:off x="3997328" y="1700808"/>
            <a:ext cx="1942824" cy="1872208"/>
          </a:xfrm>
          <a:prstGeom prst="rect">
            <a:avLst/>
          </a:prstGeom>
        </p:spPr>
      </p:pic>
      <p:pic>
        <p:nvPicPr>
          <p:cNvPr id="6" name="Grafik 5" descr="sample_holder.png"/>
          <p:cNvPicPr>
            <a:picLocks noChangeAspect="1"/>
          </p:cNvPicPr>
          <p:nvPr/>
        </p:nvPicPr>
        <p:blipFill>
          <a:blip r:embed="rId4" cstate="print">
            <a:lum bright="20000"/>
          </a:blip>
          <a:srcRect l="13261" t="53843" r="1819" b="2097"/>
          <a:stretch>
            <a:fillRect/>
          </a:stretch>
        </p:blipFill>
        <p:spPr>
          <a:xfrm>
            <a:off x="6012160" y="1772816"/>
            <a:ext cx="2016224" cy="1821826"/>
          </a:xfrm>
          <a:prstGeom prst="rect">
            <a:avLst/>
          </a:prstGeom>
        </p:spPr>
      </p:pic>
      <p:pic>
        <p:nvPicPr>
          <p:cNvPr id="9" name="Grafik 8" descr="ct1_1.jpg"/>
          <p:cNvPicPr>
            <a:picLocks noChangeAspect="1"/>
          </p:cNvPicPr>
          <p:nvPr/>
        </p:nvPicPr>
        <p:blipFill>
          <a:blip r:embed="rId5" cstate="print">
            <a:lum bright="-10000" contrast="10000"/>
          </a:blip>
          <a:srcRect t="23750" b="18501"/>
          <a:stretch>
            <a:fillRect/>
          </a:stretch>
        </p:blipFill>
        <p:spPr>
          <a:xfrm>
            <a:off x="1979712" y="3689525"/>
            <a:ext cx="6048672" cy="261979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949902" y="1140872"/>
            <a:ext cx="389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94118" y="1140872"/>
            <a:ext cx="389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b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012160" y="1140872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c)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79712" y="3678075"/>
            <a:ext cx="389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d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6017608" cy="31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Grafik 3" descr="R0011791.JPG"/>
          <p:cNvPicPr>
            <a:picLocks noChangeAspect="1"/>
          </p:cNvPicPr>
          <p:nvPr/>
        </p:nvPicPr>
        <p:blipFill>
          <a:blip r:embed="rId3" cstate="print">
            <a:lum bright="20000" contrast="20000"/>
          </a:blip>
          <a:srcRect l="27163" r="14563"/>
          <a:stretch>
            <a:fillRect/>
          </a:stretch>
        </p:blipFill>
        <p:spPr>
          <a:xfrm>
            <a:off x="1577474" y="405459"/>
            <a:ext cx="1881004" cy="2420888"/>
          </a:xfrm>
          <a:prstGeom prst="rect">
            <a:avLst/>
          </a:prstGeom>
        </p:spPr>
      </p:pic>
      <p:pic>
        <p:nvPicPr>
          <p:cNvPr id="5" name="Grafik 4" descr="R0011789.JPG"/>
          <p:cNvPicPr>
            <a:picLocks noChangeAspect="1"/>
          </p:cNvPicPr>
          <p:nvPr/>
        </p:nvPicPr>
        <p:blipFill>
          <a:blip r:embed="rId4" cstate="print">
            <a:lum bright="10000"/>
          </a:blip>
          <a:srcRect l="18500" r="8263" b="5901"/>
          <a:stretch>
            <a:fillRect/>
          </a:stretch>
        </p:blipFill>
        <p:spPr>
          <a:xfrm>
            <a:off x="3595090" y="964600"/>
            <a:ext cx="1942824" cy="187220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547664" y="404664"/>
            <a:ext cx="389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91880" y="404664"/>
            <a:ext cx="389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b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609922" y="404664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c)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Grafik 14" descr="R0011818.JPG"/>
          <p:cNvPicPr>
            <a:picLocks noChangeAspect="1"/>
          </p:cNvPicPr>
          <p:nvPr/>
        </p:nvPicPr>
        <p:blipFill>
          <a:blip r:embed="rId5" cstate="print">
            <a:lum bright="10000" contrast="20000"/>
          </a:blip>
          <a:srcRect l="11429" r="11429"/>
          <a:stretch>
            <a:fillRect/>
          </a:stretch>
        </p:blipFill>
        <p:spPr>
          <a:xfrm>
            <a:off x="5537914" y="806342"/>
            <a:ext cx="2088232" cy="2030226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555440" y="2919833"/>
            <a:ext cx="389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d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11</cp:revision>
  <dcterms:created xsi:type="dcterms:W3CDTF">2012-08-29T14:34:50Z</dcterms:created>
  <dcterms:modified xsi:type="dcterms:W3CDTF">2012-09-07T17:23:14Z</dcterms:modified>
</cp:coreProperties>
</file>