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EB62-3409-49C4-A486-D2F78E12B435}" type="datetimeFigureOut">
              <a:rPr lang="fr-FR" smtClean="0"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670F-73FD-4432-8532-722B9E3F17B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682" t="18099" r="15840" b="13165"/>
          <a:stretch>
            <a:fillRect/>
          </a:stretch>
        </p:blipFill>
        <p:spPr bwMode="auto">
          <a:xfrm>
            <a:off x="1475656" y="476672"/>
            <a:ext cx="5524500" cy="60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09"/>
          <a:stretch>
            <a:fillRect/>
          </a:stretch>
        </p:blipFill>
        <p:spPr bwMode="auto">
          <a:xfrm>
            <a:off x="467544" y="260648"/>
            <a:ext cx="820891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DSM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manipp4</dc:creator>
  <cp:lastModifiedBy>manipp4</cp:lastModifiedBy>
  <cp:revision>2</cp:revision>
  <dcterms:created xsi:type="dcterms:W3CDTF">2012-08-31T16:41:01Z</dcterms:created>
  <dcterms:modified xsi:type="dcterms:W3CDTF">2012-08-31T16:43:58Z</dcterms:modified>
</cp:coreProperties>
</file>