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B74C-1079-484A-B90E-75870774EA48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2E21-233E-4AC7-9B5F-753C83C7743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996952"/>
            <a:ext cx="317781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feld 29"/>
          <p:cNvSpPr txBox="1"/>
          <p:nvPr/>
        </p:nvSpPr>
        <p:spPr>
          <a:xfrm>
            <a:off x="4716722" y="313200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fluxline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209084" y="3708067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groundplane</a:t>
            </a:r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796136" y="3284984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652120" y="328498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652120" y="465313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 rot="5400000">
            <a:off x="5658310" y="37828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</a:t>
            </a:r>
            <a:r>
              <a:rPr lang="de-DE" dirty="0" smtClean="0">
                <a:sym typeface="Symbol"/>
              </a:rPr>
              <a:t></a:t>
            </a:r>
            <a:r>
              <a:rPr lang="de-DE" dirty="0" smtClean="0"/>
              <a:t>m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</cp:revision>
  <dcterms:created xsi:type="dcterms:W3CDTF">2012-06-11T09:16:44Z</dcterms:created>
  <dcterms:modified xsi:type="dcterms:W3CDTF">2012-06-11T09:31:13Z</dcterms:modified>
</cp:coreProperties>
</file>