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2" autoAdjust="0"/>
  </p:normalViewPr>
  <p:slideViewPr>
    <p:cSldViewPr>
      <p:cViewPr>
        <p:scale>
          <a:sx n="110" d="100"/>
          <a:sy n="11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8D7-A3FC-43B8-AA97-A4C6095A8325}" type="datetimeFigureOut">
              <a:rPr lang="de-DE" smtClean="0"/>
              <a:pPr/>
              <a:t>20.08.2012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/>
          <p:cNvCxnSpPr/>
          <p:nvPr/>
        </p:nvCxnSpPr>
        <p:spPr>
          <a:xfrm>
            <a:off x="1907704" y="2780928"/>
            <a:ext cx="36724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580112" y="278092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321297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36096" y="328498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508104" y="33569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1907704" y="276789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1691680" y="319993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63688" y="327194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1835696" y="334395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636036" y="1403162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2699635" y="140415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704642" y="1619255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>
            <a:off x="3519056" y="1399896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215998" y="1404081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/>
          <p:nvPr/>
        </p:nvCxnSpPr>
        <p:spPr>
          <a:xfrm>
            <a:off x="4279597" y="1405069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4284604" y="1620174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099018" y="1400815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uppieren 62"/>
          <p:cNvGrpSpPr/>
          <p:nvPr/>
        </p:nvGrpSpPr>
        <p:grpSpPr>
          <a:xfrm>
            <a:off x="3851763" y="1404150"/>
            <a:ext cx="216024" cy="216024"/>
            <a:chOff x="2771800" y="2348880"/>
            <a:chExt cx="288032" cy="288032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65"/>
          <p:cNvCxnSpPr/>
          <p:nvPr/>
        </p:nvCxnSpPr>
        <p:spPr>
          <a:xfrm flipH="1">
            <a:off x="1873992" y="1518866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5580112" y="150164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364088" y="193368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5436096" y="20056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5508104" y="207770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3703533" y="1509870"/>
            <a:ext cx="576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H="1">
            <a:off x="1877763" y="1510068"/>
            <a:ext cx="443" cy="3819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1670610" y="188696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1742618" y="195897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1814626" y="203098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619672" y="98072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619672" y="220486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92"/>
          <p:cNvCxnSpPr/>
          <p:nvPr/>
        </p:nvCxnSpPr>
        <p:spPr>
          <a:xfrm flipH="1" flipV="1">
            <a:off x="5292080" y="1510748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123728" y="132351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2144560" y="1339919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Gerade Verbindung 74"/>
          <p:cNvCxnSpPr/>
          <p:nvPr/>
        </p:nvCxnSpPr>
        <p:spPr>
          <a:xfrm flipH="1" flipV="1">
            <a:off x="2487206" y="1509870"/>
            <a:ext cx="209212" cy="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506377" y="2641126"/>
            <a:ext cx="1345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4632882" y="2713134"/>
            <a:ext cx="4188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0" name="Gruppieren 99"/>
          <p:cNvGrpSpPr/>
          <p:nvPr/>
        </p:nvGrpSpPr>
        <p:grpSpPr>
          <a:xfrm rot="5400000">
            <a:off x="3428937" y="2739636"/>
            <a:ext cx="288032" cy="107868"/>
            <a:chOff x="2123728" y="2169004"/>
            <a:chExt cx="288032" cy="107868"/>
          </a:xfrm>
        </p:grpSpPr>
        <p:cxnSp>
          <p:nvCxnSpPr>
            <p:cNvPr id="101" name="Gerade Verbindung 100"/>
            <p:cNvCxnSpPr/>
            <p:nvPr/>
          </p:nvCxnSpPr>
          <p:spPr>
            <a:xfrm>
              <a:off x="2123728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2123728" y="21690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feld 102"/>
          <p:cNvSpPr txBox="1"/>
          <p:nvPr/>
        </p:nvSpPr>
        <p:spPr>
          <a:xfrm>
            <a:off x="3352854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648998" y="22048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Gruppieren 26"/>
          <p:cNvGrpSpPr/>
          <p:nvPr/>
        </p:nvGrpSpPr>
        <p:grpSpPr>
          <a:xfrm rot="5556335" flipH="1" flipV="1">
            <a:off x="4770001" y="2600361"/>
            <a:ext cx="156407" cy="407237"/>
            <a:chOff x="3263465" y="1394775"/>
            <a:chExt cx="384822" cy="1577366"/>
          </a:xfrm>
        </p:grpSpPr>
        <p:sp>
          <p:nvSpPr>
            <p:cNvPr id="106" name="Bogen 105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Bogen 106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Bogen 107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Bogen 108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4051138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1" name="Gruppieren 110"/>
          <p:cNvGrpSpPr/>
          <p:nvPr/>
        </p:nvGrpSpPr>
        <p:grpSpPr>
          <a:xfrm>
            <a:off x="2699792" y="2708920"/>
            <a:ext cx="509046" cy="216024"/>
            <a:chOff x="2406770" y="3212976"/>
            <a:chExt cx="725070" cy="216024"/>
          </a:xfrm>
        </p:grpSpPr>
        <p:sp>
          <p:nvSpPr>
            <p:cNvPr id="112" name="Rechteck 111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Freihandform 112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4" name="Textfeld 113"/>
          <p:cNvSpPr txBox="1"/>
          <p:nvPr/>
        </p:nvSpPr>
        <p:spPr>
          <a:xfrm>
            <a:off x="2848798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5175932" y="27606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461852" y="27636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805154" y="27550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3693820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2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4344892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061972" y="28443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Gruppieren 120"/>
          <p:cNvGrpSpPr/>
          <p:nvPr/>
        </p:nvGrpSpPr>
        <p:grpSpPr>
          <a:xfrm>
            <a:off x="4144942" y="2694666"/>
            <a:ext cx="216024" cy="216024"/>
            <a:chOff x="2771800" y="2348880"/>
            <a:chExt cx="288032" cy="288032"/>
          </a:xfrm>
        </p:grpSpPr>
        <p:cxnSp>
          <p:nvCxnSpPr>
            <p:cNvPr id="122" name="Gerade Verbindung 121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19"/>
          <p:cNvSpPr/>
          <p:nvPr/>
        </p:nvSpPr>
        <p:spPr>
          <a:xfrm>
            <a:off x="2140980" y="2611034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161812" y="2627437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28</cp:revision>
  <dcterms:created xsi:type="dcterms:W3CDTF">2012-05-26T14:43:54Z</dcterms:created>
  <dcterms:modified xsi:type="dcterms:W3CDTF">2012-08-20T13:22:56Z</dcterms:modified>
</cp:coreProperties>
</file>