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5" autoAdjust="0"/>
  </p:normalViewPr>
  <p:slideViewPr>
    <p:cSldViewPr>
      <p:cViewPr>
        <p:scale>
          <a:sx n="100" d="100"/>
          <a:sy n="100" d="100"/>
        </p:scale>
        <p:origin x="-110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5155-B310-4786-9BAA-6B61A9A89412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91CD9-2801-47FA-B71E-71E61867C30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91CD9-2801-47FA-B71E-71E61867C30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91CD9-2801-47FA-B71E-71E61867C30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5785-3819-4065-AE25-57540D96468E}" type="datetimeFigureOut">
              <a:rPr lang="de-DE" smtClean="0"/>
              <a:pPr/>
              <a:t>23.08.2012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98C7-4231-4C4A-B32C-9905C97E8ED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3419872" y="2698467"/>
            <a:ext cx="0" cy="129614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419872" y="3994611"/>
            <a:ext cx="136815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3635896" y="2986499"/>
            <a:ext cx="936104" cy="798634"/>
            <a:chOff x="3707904" y="1789432"/>
            <a:chExt cx="1584176" cy="1351536"/>
          </a:xfrm>
        </p:grpSpPr>
        <p:sp>
          <p:nvSpPr>
            <p:cNvPr id="8" name="Ellipse 7"/>
            <p:cNvSpPr/>
            <p:nvPr/>
          </p:nvSpPr>
          <p:spPr>
            <a:xfrm>
              <a:off x="3707904" y="2492896"/>
              <a:ext cx="648072" cy="64807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644007" y="1789432"/>
              <a:ext cx="648073" cy="648073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851920" y="2636912"/>
              <a:ext cx="368424" cy="3684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788024" y="1933448"/>
              <a:ext cx="368424" cy="3684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3635896" y="2842483"/>
            <a:ext cx="864096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079714" y="25544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17658" y="3994611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23928" y="35625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499992" y="27704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428384" y="5358233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3471242" y="5209455"/>
            <a:ext cx="72008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43250" y="5065439"/>
            <a:ext cx="72008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687266" y="4993431"/>
            <a:ext cx="72008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615258" y="4777407"/>
            <a:ext cx="72008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759274" y="5281463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263330" y="5209455"/>
            <a:ext cx="7200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335338" y="4921423"/>
            <a:ext cx="7200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407346" y="4777407"/>
            <a:ext cx="7200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79354" y="5137447"/>
            <a:ext cx="7200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551362" y="5281463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>
            <a:off x="4047306" y="4633391"/>
            <a:ext cx="0" cy="72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623370" y="535347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I‘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3430146" y="4633301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131840" y="45612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ihandform 42"/>
          <p:cNvSpPr/>
          <p:nvPr/>
        </p:nvSpPr>
        <p:spPr>
          <a:xfrm>
            <a:off x="3347864" y="1124744"/>
            <a:ext cx="1368152" cy="648072"/>
          </a:xfrm>
          <a:custGeom>
            <a:avLst/>
            <a:gdLst>
              <a:gd name="connsiteX0" fmla="*/ 0 w 3756212"/>
              <a:gd name="connsiteY0" fmla="*/ 681317 h 699247"/>
              <a:gd name="connsiteX1" fmla="*/ 448236 w 3756212"/>
              <a:gd name="connsiteY1" fmla="*/ 681317 h 699247"/>
              <a:gd name="connsiteX2" fmla="*/ 654424 w 3756212"/>
              <a:gd name="connsiteY2" fmla="*/ 0 h 699247"/>
              <a:gd name="connsiteX3" fmla="*/ 1039906 w 3756212"/>
              <a:gd name="connsiteY3" fmla="*/ 17929 h 699247"/>
              <a:gd name="connsiteX4" fmla="*/ 1147483 w 3756212"/>
              <a:gd name="connsiteY4" fmla="*/ 224117 h 699247"/>
              <a:gd name="connsiteX5" fmla="*/ 2752165 w 3756212"/>
              <a:gd name="connsiteY5" fmla="*/ 251011 h 699247"/>
              <a:gd name="connsiteX6" fmla="*/ 2877671 w 3756212"/>
              <a:gd name="connsiteY6" fmla="*/ 681317 h 699247"/>
              <a:gd name="connsiteX7" fmla="*/ 3756212 w 3756212"/>
              <a:gd name="connsiteY7" fmla="*/ 699247 h 699247"/>
              <a:gd name="connsiteX0" fmla="*/ 0 w 3756212"/>
              <a:gd name="connsiteY0" fmla="*/ 2016224 h 2016224"/>
              <a:gd name="connsiteX1" fmla="*/ 448236 w 3756212"/>
              <a:gd name="connsiteY1" fmla="*/ 681317 h 2016224"/>
              <a:gd name="connsiteX2" fmla="*/ 654424 w 3756212"/>
              <a:gd name="connsiteY2" fmla="*/ 0 h 2016224"/>
              <a:gd name="connsiteX3" fmla="*/ 1039906 w 3756212"/>
              <a:gd name="connsiteY3" fmla="*/ 17929 h 2016224"/>
              <a:gd name="connsiteX4" fmla="*/ 1147483 w 3756212"/>
              <a:gd name="connsiteY4" fmla="*/ 224117 h 2016224"/>
              <a:gd name="connsiteX5" fmla="*/ 2752165 w 3756212"/>
              <a:gd name="connsiteY5" fmla="*/ 251011 h 2016224"/>
              <a:gd name="connsiteX6" fmla="*/ 2877671 w 3756212"/>
              <a:gd name="connsiteY6" fmla="*/ 681317 h 2016224"/>
              <a:gd name="connsiteX7" fmla="*/ 3756212 w 3756212"/>
              <a:gd name="connsiteY7" fmla="*/ 699247 h 2016224"/>
              <a:gd name="connsiteX0" fmla="*/ 0 w 3756212"/>
              <a:gd name="connsiteY0" fmla="*/ 2016224 h 2088231"/>
              <a:gd name="connsiteX1" fmla="*/ 432048 w 3756212"/>
              <a:gd name="connsiteY1" fmla="*/ 2088231 h 2088231"/>
              <a:gd name="connsiteX2" fmla="*/ 654424 w 3756212"/>
              <a:gd name="connsiteY2" fmla="*/ 0 h 2088231"/>
              <a:gd name="connsiteX3" fmla="*/ 1039906 w 3756212"/>
              <a:gd name="connsiteY3" fmla="*/ 17929 h 2088231"/>
              <a:gd name="connsiteX4" fmla="*/ 1147483 w 3756212"/>
              <a:gd name="connsiteY4" fmla="*/ 224117 h 2088231"/>
              <a:gd name="connsiteX5" fmla="*/ 2752165 w 3756212"/>
              <a:gd name="connsiteY5" fmla="*/ 251011 h 2088231"/>
              <a:gd name="connsiteX6" fmla="*/ 2877671 w 3756212"/>
              <a:gd name="connsiteY6" fmla="*/ 681317 h 2088231"/>
              <a:gd name="connsiteX7" fmla="*/ 3756212 w 3756212"/>
              <a:gd name="connsiteY7" fmla="*/ 699247 h 2088231"/>
              <a:gd name="connsiteX0" fmla="*/ 0 w 3756212"/>
              <a:gd name="connsiteY0" fmla="*/ 2016224 h 2016224"/>
              <a:gd name="connsiteX1" fmla="*/ 432048 w 3756212"/>
              <a:gd name="connsiteY1" fmla="*/ 2016223 h 2016224"/>
              <a:gd name="connsiteX2" fmla="*/ 654424 w 3756212"/>
              <a:gd name="connsiteY2" fmla="*/ 0 h 2016224"/>
              <a:gd name="connsiteX3" fmla="*/ 1039906 w 3756212"/>
              <a:gd name="connsiteY3" fmla="*/ 17929 h 2016224"/>
              <a:gd name="connsiteX4" fmla="*/ 1147483 w 3756212"/>
              <a:gd name="connsiteY4" fmla="*/ 224117 h 2016224"/>
              <a:gd name="connsiteX5" fmla="*/ 2752165 w 3756212"/>
              <a:gd name="connsiteY5" fmla="*/ 251011 h 2016224"/>
              <a:gd name="connsiteX6" fmla="*/ 2877671 w 3756212"/>
              <a:gd name="connsiteY6" fmla="*/ 681317 h 2016224"/>
              <a:gd name="connsiteX7" fmla="*/ 3756212 w 3756212"/>
              <a:gd name="connsiteY7" fmla="*/ 699247 h 2016224"/>
              <a:gd name="connsiteX0" fmla="*/ 0 w 3756212"/>
              <a:gd name="connsiteY0" fmla="*/ 1998295 h 1998295"/>
              <a:gd name="connsiteX1" fmla="*/ 432048 w 3756212"/>
              <a:gd name="connsiteY1" fmla="*/ 1998294 h 1998295"/>
              <a:gd name="connsiteX2" fmla="*/ 648072 w 3756212"/>
              <a:gd name="connsiteY2" fmla="*/ 1422230 h 1998295"/>
              <a:gd name="connsiteX3" fmla="*/ 1039906 w 3756212"/>
              <a:gd name="connsiteY3" fmla="*/ 0 h 1998295"/>
              <a:gd name="connsiteX4" fmla="*/ 1147483 w 3756212"/>
              <a:gd name="connsiteY4" fmla="*/ 206188 h 1998295"/>
              <a:gd name="connsiteX5" fmla="*/ 2752165 w 3756212"/>
              <a:gd name="connsiteY5" fmla="*/ 233082 h 1998295"/>
              <a:gd name="connsiteX6" fmla="*/ 2877671 w 3756212"/>
              <a:gd name="connsiteY6" fmla="*/ 663388 h 1998295"/>
              <a:gd name="connsiteX7" fmla="*/ 3756212 w 3756212"/>
              <a:gd name="connsiteY7" fmla="*/ 681318 h 1998295"/>
              <a:gd name="connsiteX0" fmla="*/ 0 w 3756212"/>
              <a:gd name="connsiteY0" fmla="*/ 1792107 h 1792107"/>
              <a:gd name="connsiteX1" fmla="*/ 432048 w 3756212"/>
              <a:gd name="connsiteY1" fmla="*/ 1792106 h 1792107"/>
              <a:gd name="connsiteX2" fmla="*/ 648072 w 3756212"/>
              <a:gd name="connsiteY2" fmla="*/ 1216042 h 1792107"/>
              <a:gd name="connsiteX3" fmla="*/ 1080120 w 3756212"/>
              <a:gd name="connsiteY3" fmla="*/ 1144034 h 1792107"/>
              <a:gd name="connsiteX4" fmla="*/ 1147483 w 3756212"/>
              <a:gd name="connsiteY4" fmla="*/ 0 h 1792107"/>
              <a:gd name="connsiteX5" fmla="*/ 2752165 w 3756212"/>
              <a:gd name="connsiteY5" fmla="*/ 26894 h 1792107"/>
              <a:gd name="connsiteX6" fmla="*/ 2877671 w 3756212"/>
              <a:gd name="connsiteY6" fmla="*/ 457200 h 1792107"/>
              <a:gd name="connsiteX7" fmla="*/ 3756212 w 3756212"/>
              <a:gd name="connsiteY7" fmla="*/ 475130 h 1792107"/>
              <a:gd name="connsiteX0" fmla="*/ 0 w 3756212"/>
              <a:gd name="connsiteY0" fmla="*/ 1792107 h 1792107"/>
              <a:gd name="connsiteX1" fmla="*/ 432048 w 3756212"/>
              <a:gd name="connsiteY1" fmla="*/ 1792106 h 1792107"/>
              <a:gd name="connsiteX2" fmla="*/ 648072 w 3756212"/>
              <a:gd name="connsiteY2" fmla="*/ 1144034 h 1792107"/>
              <a:gd name="connsiteX3" fmla="*/ 1080120 w 3756212"/>
              <a:gd name="connsiteY3" fmla="*/ 1144034 h 1792107"/>
              <a:gd name="connsiteX4" fmla="*/ 1147483 w 3756212"/>
              <a:gd name="connsiteY4" fmla="*/ 0 h 1792107"/>
              <a:gd name="connsiteX5" fmla="*/ 2752165 w 3756212"/>
              <a:gd name="connsiteY5" fmla="*/ 26894 h 1792107"/>
              <a:gd name="connsiteX6" fmla="*/ 2877671 w 3756212"/>
              <a:gd name="connsiteY6" fmla="*/ 457200 h 1792107"/>
              <a:gd name="connsiteX7" fmla="*/ 3756212 w 3756212"/>
              <a:gd name="connsiteY7" fmla="*/ 475130 h 1792107"/>
              <a:gd name="connsiteX0" fmla="*/ 0 w 3756212"/>
              <a:gd name="connsiteY0" fmla="*/ 1765213 h 1765213"/>
              <a:gd name="connsiteX1" fmla="*/ 432048 w 3756212"/>
              <a:gd name="connsiteY1" fmla="*/ 1765212 h 1765213"/>
              <a:gd name="connsiteX2" fmla="*/ 648072 w 3756212"/>
              <a:gd name="connsiteY2" fmla="*/ 1117140 h 1765213"/>
              <a:gd name="connsiteX3" fmla="*/ 1080120 w 3756212"/>
              <a:gd name="connsiteY3" fmla="*/ 1117140 h 1765213"/>
              <a:gd name="connsiteX4" fmla="*/ 1152128 w 3756212"/>
              <a:gd name="connsiteY4" fmla="*/ 1333164 h 1765213"/>
              <a:gd name="connsiteX5" fmla="*/ 2752165 w 3756212"/>
              <a:gd name="connsiteY5" fmla="*/ 0 h 1765213"/>
              <a:gd name="connsiteX6" fmla="*/ 2877671 w 3756212"/>
              <a:gd name="connsiteY6" fmla="*/ 430306 h 1765213"/>
              <a:gd name="connsiteX7" fmla="*/ 3756212 w 3756212"/>
              <a:gd name="connsiteY7" fmla="*/ 448236 h 1765213"/>
              <a:gd name="connsiteX0" fmla="*/ 0 w 3756212"/>
              <a:gd name="connsiteY0" fmla="*/ 1334907 h 1334907"/>
              <a:gd name="connsiteX1" fmla="*/ 432048 w 3756212"/>
              <a:gd name="connsiteY1" fmla="*/ 1334906 h 1334907"/>
              <a:gd name="connsiteX2" fmla="*/ 648072 w 3756212"/>
              <a:gd name="connsiteY2" fmla="*/ 686834 h 1334907"/>
              <a:gd name="connsiteX3" fmla="*/ 1080120 w 3756212"/>
              <a:gd name="connsiteY3" fmla="*/ 686834 h 1334907"/>
              <a:gd name="connsiteX4" fmla="*/ 1152128 w 3756212"/>
              <a:gd name="connsiteY4" fmla="*/ 902858 h 1334907"/>
              <a:gd name="connsiteX5" fmla="*/ 2736304 w 3756212"/>
              <a:gd name="connsiteY5" fmla="*/ 902858 h 1334907"/>
              <a:gd name="connsiteX6" fmla="*/ 2877671 w 3756212"/>
              <a:gd name="connsiteY6" fmla="*/ 0 h 1334907"/>
              <a:gd name="connsiteX7" fmla="*/ 3756212 w 3756212"/>
              <a:gd name="connsiteY7" fmla="*/ 17930 h 1334907"/>
              <a:gd name="connsiteX0" fmla="*/ 0 w 3756212"/>
              <a:gd name="connsiteY0" fmla="*/ 1316977 h 1388984"/>
              <a:gd name="connsiteX1" fmla="*/ 432048 w 3756212"/>
              <a:gd name="connsiteY1" fmla="*/ 1316976 h 1388984"/>
              <a:gd name="connsiteX2" fmla="*/ 648072 w 3756212"/>
              <a:gd name="connsiteY2" fmla="*/ 668904 h 1388984"/>
              <a:gd name="connsiteX3" fmla="*/ 1080120 w 3756212"/>
              <a:gd name="connsiteY3" fmla="*/ 668904 h 1388984"/>
              <a:gd name="connsiteX4" fmla="*/ 1152128 w 3756212"/>
              <a:gd name="connsiteY4" fmla="*/ 884928 h 1388984"/>
              <a:gd name="connsiteX5" fmla="*/ 2736304 w 3756212"/>
              <a:gd name="connsiteY5" fmla="*/ 884928 h 1388984"/>
              <a:gd name="connsiteX6" fmla="*/ 2880320 w 3756212"/>
              <a:gd name="connsiteY6" fmla="*/ 1388984 h 1388984"/>
              <a:gd name="connsiteX7" fmla="*/ 3756212 w 3756212"/>
              <a:gd name="connsiteY7" fmla="*/ 0 h 1388984"/>
              <a:gd name="connsiteX0" fmla="*/ 0 w 3744416"/>
              <a:gd name="connsiteY0" fmla="*/ 648073 h 720080"/>
              <a:gd name="connsiteX1" fmla="*/ 432048 w 3744416"/>
              <a:gd name="connsiteY1" fmla="*/ 648072 h 720080"/>
              <a:gd name="connsiteX2" fmla="*/ 648072 w 3744416"/>
              <a:gd name="connsiteY2" fmla="*/ 0 h 720080"/>
              <a:gd name="connsiteX3" fmla="*/ 1080120 w 3744416"/>
              <a:gd name="connsiteY3" fmla="*/ 0 h 720080"/>
              <a:gd name="connsiteX4" fmla="*/ 1152128 w 3744416"/>
              <a:gd name="connsiteY4" fmla="*/ 216024 h 720080"/>
              <a:gd name="connsiteX5" fmla="*/ 2736304 w 3744416"/>
              <a:gd name="connsiteY5" fmla="*/ 216024 h 720080"/>
              <a:gd name="connsiteX6" fmla="*/ 2880320 w 3744416"/>
              <a:gd name="connsiteY6" fmla="*/ 720080 h 720080"/>
              <a:gd name="connsiteX7" fmla="*/ 3744416 w 3744416"/>
              <a:gd name="connsiteY7" fmla="*/ 648071 h 720080"/>
              <a:gd name="connsiteX0" fmla="*/ 0 w 3744416"/>
              <a:gd name="connsiteY0" fmla="*/ 648073 h 648073"/>
              <a:gd name="connsiteX1" fmla="*/ 432048 w 3744416"/>
              <a:gd name="connsiteY1" fmla="*/ 648072 h 648073"/>
              <a:gd name="connsiteX2" fmla="*/ 648072 w 3744416"/>
              <a:gd name="connsiteY2" fmla="*/ 0 h 648073"/>
              <a:gd name="connsiteX3" fmla="*/ 1080120 w 3744416"/>
              <a:gd name="connsiteY3" fmla="*/ 0 h 648073"/>
              <a:gd name="connsiteX4" fmla="*/ 1152128 w 3744416"/>
              <a:gd name="connsiteY4" fmla="*/ 216024 h 648073"/>
              <a:gd name="connsiteX5" fmla="*/ 2736304 w 3744416"/>
              <a:gd name="connsiteY5" fmla="*/ 216024 h 648073"/>
              <a:gd name="connsiteX6" fmla="*/ 2880320 w 3744416"/>
              <a:gd name="connsiteY6" fmla="*/ 648071 h 648073"/>
              <a:gd name="connsiteX7" fmla="*/ 3744416 w 3744416"/>
              <a:gd name="connsiteY7" fmla="*/ 648071 h 648073"/>
              <a:gd name="connsiteX0" fmla="*/ 0 w 3240360"/>
              <a:gd name="connsiteY0" fmla="*/ 648073 h 648073"/>
              <a:gd name="connsiteX1" fmla="*/ 432048 w 3240360"/>
              <a:gd name="connsiteY1" fmla="*/ 648072 h 648073"/>
              <a:gd name="connsiteX2" fmla="*/ 648072 w 3240360"/>
              <a:gd name="connsiteY2" fmla="*/ 0 h 648073"/>
              <a:gd name="connsiteX3" fmla="*/ 1080120 w 3240360"/>
              <a:gd name="connsiteY3" fmla="*/ 0 h 648073"/>
              <a:gd name="connsiteX4" fmla="*/ 1152128 w 3240360"/>
              <a:gd name="connsiteY4" fmla="*/ 216024 h 648073"/>
              <a:gd name="connsiteX5" fmla="*/ 2736304 w 3240360"/>
              <a:gd name="connsiteY5" fmla="*/ 216024 h 648073"/>
              <a:gd name="connsiteX6" fmla="*/ 2880320 w 3240360"/>
              <a:gd name="connsiteY6" fmla="*/ 648071 h 648073"/>
              <a:gd name="connsiteX7" fmla="*/ 3240360 w 3240360"/>
              <a:gd name="connsiteY7" fmla="*/ 648072 h 648073"/>
              <a:gd name="connsiteX0" fmla="*/ 0 w 3096344"/>
              <a:gd name="connsiteY0" fmla="*/ 648073 h 648073"/>
              <a:gd name="connsiteX1" fmla="*/ 432048 w 3096344"/>
              <a:gd name="connsiteY1" fmla="*/ 648072 h 648073"/>
              <a:gd name="connsiteX2" fmla="*/ 648072 w 3096344"/>
              <a:gd name="connsiteY2" fmla="*/ 0 h 648073"/>
              <a:gd name="connsiteX3" fmla="*/ 1080120 w 3096344"/>
              <a:gd name="connsiteY3" fmla="*/ 0 h 648073"/>
              <a:gd name="connsiteX4" fmla="*/ 1152128 w 3096344"/>
              <a:gd name="connsiteY4" fmla="*/ 216024 h 648073"/>
              <a:gd name="connsiteX5" fmla="*/ 2736304 w 3096344"/>
              <a:gd name="connsiteY5" fmla="*/ 216024 h 648073"/>
              <a:gd name="connsiteX6" fmla="*/ 2880320 w 3096344"/>
              <a:gd name="connsiteY6" fmla="*/ 648071 h 648073"/>
              <a:gd name="connsiteX7" fmla="*/ 3096344 w 3096344"/>
              <a:gd name="connsiteY7" fmla="*/ 648072 h 648073"/>
              <a:gd name="connsiteX0" fmla="*/ 0 w 2880320"/>
              <a:gd name="connsiteY0" fmla="*/ 648072 h 648072"/>
              <a:gd name="connsiteX1" fmla="*/ 216024 w 2880320"/>
              <a:gd name="connsiteY1" fmla="*/ 648072 h 648072"/>
              <a:gd name="connsiteX2" fmla="*/ 432048 w 2880320"/>
              <a:gd name="connsiteY2" fmla="*/ 0 h 648072"/>
              <a:gd name="connsiteX3" fmla="*/ 864096 w 2880320"/>
              <a:gd name="connsiteY3" fmla="*/ 0 h 648072"/>
              <a:gd name="connsiteX4" fmla="*/ 936104 w 2880320"/>
              <a:gd name="connsiteY4" fmla="*/ 216024 h 648072"/>
              <a:gd name="connsiteX5" fmla="*/ 2520280 w 2880320"/>
              <a:gd name="connsiteY5" fmla="*/ 216024 h 648072"/>
              <a:gd name="connsiteX6" fmla="*/ 2664296 w 2880320"/>
              <a:gd name="connsiteY6" fmla="*/ 648071 h 648072"/>
              <a:gd name="connsiteX7" fmla="*/ 2880320 w 2880320"/>
              <a:gd name="connsiteY7" fmla="*/ 648072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20" h="648072">
                <a:moveTo>
                  <a:pt x="0" y="648072"/>
                </a:moveTo>
                <a:lnTo>
                  <a:pt x="216024" y="648072"/>
                </a:lnTo>
                <a:lnTo>
                  <a:pt x="432048" y="0"/>
                </a:lnTo>
                <a:lnTo>
                  <a:pt x="864096" y="0"/>
                </a:lnTo>
                <a:lnTo>
                  <a:pt x="936104" y="216024"/>
                </a:lnTo>
                <a:lnTo>
                  <a:pt x="2520280" y="216024"/>
                </a:lnTo>
                <a:lnTo>
                  <a:pt x="2664296" y="648071"/>
                </a:lnTo>
                <a:lnTo>
                  <a:pt x="2880320" y="648072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>
            <a:off x="3750674" y="47667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563888" y="764704"/>
            <a:ext cx="0" cy="2880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4499992" y="476672"/>
            <a:ext cx="0" cy="7920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3203848" y="476672"/>
            <a:ext cx="360040" cy="2880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555776" y="18864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measurement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779912" y="18864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latching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3851920" y="476672"/>
            <a:ext cx="0" cy="7920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559022" y="907601"/>
            <a:ext cx="1903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851920" y="90872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699792" y="47667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2699792" y="25556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2699792" y="45091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3645421" y="267941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9" name="Gruppieren 88"/>
          <p:cNvGrpSpPr/>
          <p:nvPr/>
        </p:nvGrpSpPr>
        <p:grpSpPr>
          <a:xfrm>
            <a:off x="4788024" y="1340768"/>
            <a:ext cx="144016" cy="432048"/>
            <a:chOff x="4860032" y="1340768"/>
            <a:chExt cx="144016" cy="432048"/>
          </a:xfrm>
        </p:grpSpPr>
        <p:cxnSp>
          <p:nvCxnSpPr>
            <p:cNvPr id="83" name="Gerade Verbindung 82"/>
            <p:cNvCxnSpPr/>
            <p:nvPr/>
          </p:nvCxnSpPr>
          <p:spPr>
            <a:xfrm>
              <a:off x="4860032" y="134076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4860032" y="1772816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932040" y="134076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feld 87"/>
          <p:cNvSpPr txBox="1"/>
          <p:nvPr/>
        </p:nvSpPr>
        <p:spPr>
          <a:xfrm>
            <a:off x="2862858" y="126876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0" name="Gruppieren 89"/>
          <p:cNvGrpSpPr/>
          <p:nvPr/>
        </p:nvGrpSpPr>
        <p:grpSpPr>
          <a:xfrm>
            <a:off x="3131840" y="1124744"/>
            <a:ext cx="144016" cy="648072"/>
            <a:chOff x="4860032" y="1340768"/>
            <a:chExt cx="144016" cy="432048"/>
          </a:xfrm>
        </p:grpSpPr>
        <p:cxnSp>
          <p:nvCxnSpPr>
            <p:cNvPr id="91" name="Gerade Verbindung 90"/>
            <p:cNvCxnSpPr/>
            <p:nvPr/>
          </p:nvCxnSpPr>
          <p:spPr>
            <a:xfrm>
              <a:off x="4860032" y="134076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860032" y="1772816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4932040" y="134076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feld 93"/>
          <p:cNvSpPr txBox="1"/>
          <p:nvPr/>
        </p:nvSpPr>
        <p:spPr>
          <a:xfrm>
            <a:off x="4860032" y="141277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ihandform 76"/>
          <p:cNvSpPr/>
          <p:nvPr/>
        </p:nvSpPr>
        <p:spPr>
          <a:xfrm>
            <a:off x="3524569" y="1755955"/>
            <a:ext cx="151971" cy="672277"/>
          </a:xfrm>
          <a:custGeom>
            <a:avLst/>
            <a:gdLst>
              <a:gd name="connsiteX0" fmla="*/ 0 w 151971"/>
              <a:gd name="connsiteY0" fmla="*/ 672277 h 672277"/>
              <a:gd name="connsiteX1" fmla="*/ 0 w 151971"/>
              <a:gd name="connsiteY1" fmla="*/ 108183 h 672277"/>
              <a:gd name="connsiteX2" fmla="*/ 151971 w 151971"/>
              <a:gd name="connsiteY2" fmla="*/ 0 h 6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71" h="672277">
                <a:moveTo>
                  <a:pt x="0" y="672277"/>
                </a:moveTo>
                <a:lnTo>
                  <a:pt x="0" y="108183"/>
                </a:lnTo>
                <a:lnTo>
                  <a:pt x="151971" y="0"/>
                </a:lnTo>
              </a:path>
            </a:pathLst>
          </a:cu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842204" y="1759328"/>
            <a:ext cx="0" cy="129614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842204" y="3055472"/>
            <a:ext cx="136815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1"/>
          <p:cNvGrpSpPr>
            <a:grpSpLocks noChangeAspect="1"/>
          </p:cNvGrpSpPr>
          <p:nvPr/>
        </p:nvGrpSpPr>
        <p:grpSpPr>
          <a:xfrm>
            <a:off x="3058228" y="2047360"/>
            <a:ext cx="936104" cy="798634"/>
            <a:chOff x="3707904" y="1789432"/>
            <a:chExt cx="1584176" cy="1351536"/>
          </a:xfrm>
        </p:grpSpPr>
        <p:sp>
          <p:nvSpPr>
            <p:cNvPr id="8" name="Ellipse 7"/>
            <p:cNvSpPr/>
            <p:nvPr/>
          </p:nvSpPr>
          <p:spPr>
            <a:xfrm>
              <a:off x="3707904" y="2492896"/>
              <a:ext cx="648072" cy="64807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644007" y="1789432"/>
              <a:ext cx="648073" cy="648073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851920" y="2636912"/>
              <a:ext cx="368424" cy="3684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4788024" y="1933448"/>
              <a:ext cx="368424" cy="3684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3081536" y="1897624"/>
            <a:ext cx="835636" cy="1026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502046" y="1615312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Q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039990" y="3055472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I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336735" y="271775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H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22324" y="18313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4974788" y="3073027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038284" y="2805552"/>
            <a:ext cx="51370" cy="2722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110292" y="2533315"/>
            <a:ext cx="51370" cy="5444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254308" y="2397196"/>
            <a:ext cx="51370" cy="680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182300" y="1988840"/>
            <a:ext cx="51370" cy="1088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5326316" y="2941671"/>
            <a:ext cx="51370" cy="1361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830372" y="2787550"/>
            <a:ext cx="51370" cy="29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02380" y="2207071"/>
            <a:ext cx="51370" cy="87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74388" y="1916832"/>
            <a:ext cx="51370" cy="1160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046396" y="2642431"/>
            <a:ext cx="51370" cy="43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18404" y="2932670"/>
            <a:ext cx="51370" cy="14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35"/>
          <p:cNvCxnSpPr/>
          <p:nvPr/>
        </p:nvCxnSpPr>
        <p:spPr>
          <a:xfrm>
            <a:off x="5595298" y="1772816"/>
            <a:ext cx="0" cy="12961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103099" y="310636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Arial" pitchFamily="34" charset="0"/>
                <a:cs typeface="Arial" pitchFamily="34" charset="0"/>
              </a:rPr>
              <a:t>┴</a:t>
            </a:r>
            <a:endParaRPr lang="de-DE" sz="16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4966276" y="1700809"/>
            <a:ext cx="0" cy="13681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 rot="16200000">
            <a:off x="4294967" y="2312251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Arial" pitchFamily="34" charset="0"/>
                <a:cs typeface="Arial" pitchFamily="34" charset="0"/>
              </a:rPr>
              <a:t>counts</a:t>
            </a:r>
            <a:r>
              <a:rPr lang="de-DE" sz="1100" dirty="0" smtClean="0">
                <a:latin typeface="Arial" pitchFamily="34" charset="0"/>
                <a:cs typeface="Arial" pitchFamily="34" charset="0"/>
              </a:rPr>
              <a:t>  / prob.</a:t>
            </a:r>
            <a:endParaRPr lang="de-DE" sz="11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ihandform 42"/>
          <p:cNvSpPr/>
          <p:nvPr/>
        </p:nvSpPr>
        <p:spPr>
          <a:xfrm>
            <a:off x="792088" y="2348880"/>
            <a:ext cx="1368152" cy="648072"/>
          </a:xfrm>
          <a:custGeom>
            <a:avLst/>
            <a:gdLst>
              <a:gd name="connsiteX0" fmla="*/ 0 w 3756212"/>
              <a:gd name="connsiteY0" fmla="*/ 681317 h 699247"/>
              <a:gd name="connsiteX1" fmla="*/ 448236 w 3756212"/>
              <a:gd name="connsiteY1" fmla="*/ 681317 h 699247"/>
              <a:gd name="connsiteX2" fmla="*/ 654424 w 3756212"/>
              <a:gd name="connsiteY2" fmla="*/ 0 h 699247"/>
              <a:gd name="connsiteX3" fmla="*/ 1039906 w 3756212"/>
              <a:gd name="connsiteY3" fmla="*/ 17929 h 699247"/>
              <a:gd name="connsiteX4" fmla="*/ 1147483 w 3756212"/>
              <a:gd name="connsiteY4" fmla="*/ 224117 h 699247"/>
              <a:gd name="connsiteX5" fmla="*/ 2752165 w 3756212"/>
              <a:gd name="connsiteY5" fmla="*/ 251011 h 699247"/>
              <a:gd name="connsiteX6" fmla="*/ 2877671 w 3756212"/>
              <a:gd name="connsiteY6" fmla="*/ 681317 h 699247"/>
              <a:gd name="connsiteX7" fmla="*/ 3756212 w 3756212"/>
              <a:gd name="connsiteY7" fmla="*/ 699247 h 699247"/>
              <a:gd name="connsiteX0" fmla="*/ 0 w 3756212"/>
              <a:gd name="connsiteY0" fmla="*/ 2016224 h 2016224"/>
              <a:gd name="connsiteX1" fmla="*/ 448236 w 3756212"/>
              <a:gd name="connsiteY1" fmla="*/ 681317 h 2016224"/>
              <a:gd name="connsiteX2" fmla="*/ 654424 w 3756212"/>
              <a:gd name="connsiteY2" fmla="*/ 0 h 2016224"/>
              <a:gd name="connsiteX3" fmla="*/ 1039906 w 3756212"/>
              <a:gd name="connsiteY3" fmla="*/ 17929 h 2016224"/>
              <a:gd name="connsiteX4" fmla="*/ 1147483 w 3756212"/>
              <a:gd name="connsiteY4" fmla="*/ 224117 h 2016224"/>
              <a:gd name="connsiteX5" fmla="*/ 2752165 w 3756212"/>
              <a:gd name="connsiteY5" fmla="*/ 251011 h 2016224"/>
              <a:gd name="connsiteX6" fmla="*/ 2877671 w 3756212"/>
              <a:gd name="connsiteY6" fmla="*/ 681317 h 2016224"/>
              <a:gd name="connsiteX7" fmla="*/ 3756212 w 3756212"/>
              <a:gd name="connsiteY7" fmla="*/ 699247 h 2016224"/>
              <a:gd name="connsiteX0" fmla="*/ 0 w 3756212"/>
              <a:gd name="connsiteY0" fmla="*/ 2016224 h 2088231"/>
              <a:gd name="connsiteX1" fmla="*/ 432048 w 3756212"/>
              <a:gd name="connsiteY1" fmla="*/ 2088231 h 2088231"/>
              <a:gd name="connsiteX2" fmla="*/ 654424 w 3756212"/>
              <a:gd name="connsiteY2" fmla="*/ 0 h 2088231"/>
              <a:gd name="connsiteX3" fmla="*/ 1039906 w 3756212"/>
              <a:gd name="connsiteY3" fmla="*/ 17929 h 2088231"/>
              <a:gd name="connsiteX4" fmla="*/ 1147483 w 3756212"/>
              <a:gd name="connsiteY4" fmla="*/ 224117 h 2088231"/>
              <a:gd name="connsiteX5" fmla="*/ 2752165 w 3756212"/>
              <a:gd name="connsiteY5" fmla="*/ 251011 h 2088231"/>
              <a:gd name="connsiteX6" fmla="*/ 2877671 w 3756212"/>
              <a:gd name="connsiteY6" fmla="*/ 681317 h 2088231"/>
              <a:gd name="connsiteX7" fmla="*/ 3756212 w 3756212"/>
              <a:gd name="connsiteY7" fmla="*/ 699247 h 2088231"/>
              <a:gd name="connsiteX0" fmla="*/ 0 w 3756212"/>
              <a:gd name="connsiteY0" fmla="*/ 2016224 h 2016224"/>
              <a:gd name="connsiteX1" fmla="*/ 432048 w 3756212"/>
              <a:gd name="connsiteY1" fmla="*/ 2016223 h 2016224"/>
              <a:gd name="connsiteX2" fmla="*/ 654424 w 3756212"/>
              <a:gd name="connsiteY2" fmla="*/ 0 h 2016224"/>
              <a:gd name="connsiteX3" fmla="*/ 1039906 w 3756212"/>
              <a:gd name="connsiteY3" fmla="*/ 17929 h 2016224"/>
              <a:gd name="connsiteX4" fmla="*/ 1147483 w 3756212"/>
              <a:gd name="connsiteY4" fmla="*/ 224117 h 2016224"/>
              <a:gd name="connsiteX5" fmla="*/ 2752165 w 3756212"/>
              <a:gd name="connsiteY5" fmla="*/ 251011 h 2016224"/>
              <a:gd name="connsiteX6" fmla="*/ 2877671 w 3756212"/>
              <a:gd name="connsiteY6" fmla="*/ 681317 h 2016224"/>
              <a:gd name="connsiteX7" fmla="*/ 3756212 w 3756212"/>
              <a:gd name="connsiteY7" fmla="*/ 699247 h 2016224"/>
              <a:gd name="connsiteX0" fmla="*/ 0 w 3756212"/>
              <a:gd name="connsiteY0" fmla="*/ 1998295 h 1998295"/>
              <a:gd name="connsiteX1" fmla="*/ 432048 w 3756212"/>
              <a:gd name="connsiteY1" fmla="*/ 1998294 h 1998295"/>
              <a:gd name="connsiteX2" fmla="*/ 648072 w 3756212"/>
              <a:gd name="connsiteY2" fmla="*/ 1422230 h 1998295"/>
              <a:gd name="connsiteX3" fmla="*/ 1039906 w 3756212"/>
              <a:gd name="connsiteY3" fmla="*/ 0 h 1998295"/>
              <a:gd name="connsiteX4" fmla="*/ 1147483 w 3756212"/>
              <a:gd name="connsiteY4" fmla="*/ 206188 h 1998295"/>
              <a:gd name="connsiteX5" fmla="*/ 2752165 w 3756212"/>
              <a:gd name="connsiteY5" fmla="*/ 233082 h 1998295"/>
              <a:gd name="connsiteX6" fmla="*/ 2877671 w 3756212"/>
              <a:gd name="connsiteY6" fmla="*/ 663388 h 1998295"/>
              <a:gd name="connsiteX7" fmla="*/ 3756212 w 3756212"/>
              <a:gd name="connsiteY7" fmla="*/ 681318 h 1998295"/>
              <a:gd name="connsiteX0" fmla="*/ 0 w 3756212"/>
              <a:gd name="connsiteY0" fmla="*/ 1792107 h 1792107"/>
              <a:gd name="connsiteX1" fmla="*/ 432048 w 3756212"/>
              <a:gd name="connsiteY1" fmla="*/ 1792106 h 1792107"/>
              <a:gd name="connsiteX2" fmla="*/ 648072 w 3756212"/>
              <a:gd name="connsiteY2" fmla="*/ 1216042 h 1792107"/>
              <a:gd name="connsiteX3" fmla="*/ 1080120 w 3756212"/>
              <a:gd name="connsiteY3" fmla="*/ 1144034 h 1792107"/>
              <a:gd name="connsiteX4" fmla="*/ 1147483 w 3756212"/>
              <a:gd name="connsiteY4" fmla="*/ 0 h 1792107"/>
              <a:gd name="connsiteX5" fmla="*/ 2752165 w 3756212"/>
              <a:gd name="connsiteY5" fmla="*/ 26894 h 1792107"/>
              <a:gd name="connsiteX6" fmla="*/ 2877671 w 3756212"/>
              <a:gd name="connsiteY6" fmla="*/ 457200 h 1792107"/>
              <a:gd name="connsiteX7" fmla="*/ 3756212 w 3756212"/>
              <a:gd name="connsiteY7" fmla="*/ 475130 h 1792107"/>
              <a:gd name="connsiteX0" fmla="*/ 0 w 3756212"/>
              <a:gd name="connsiteY0" fmla="*/ 1792107 h 1792107"/>
              <a:gd name="connsiteX1" fmla="*/ 432048 w 3756212"/>
              <a:gd name="connsiteY1" fmla="*/ 1792106 h 1792107"/>
              <a:gd name="connsiteX2" fmla="*/ 648072 w 3756212"/>
              <a:gd name="connsiteY2" fmla="*/ 1144034 h 1792107"/>
              <a:gd name="connsiteX3" fmla="*/ 1080120 w 3756212"/>
              <a:gd name="connsiteY3" fmla="*/ 1144034 h 1792107"/>
              <a:gd name="connsiteX4" fmla="*/ 1147483 w 3756212"/>
              <a:gd name="connsiteY4" fmla="*/ 0 h 1792107"/>
              <a:gd name="connsiteX5" fmla="*/ 2752165 w 3756212"/>
              <a:gd name="connsiteY5" fmla="*/ 26894 h 1792107"/>
              <a:gd name="connsiteX6" fmla="*/ 2877671 w 3756212"/>
              <a:gd name="connsiteY6" fmla="*/ 457200 h 1792107"/>
              <a:gd name="connsiteX7" fmla="*/ 3756212 w 3756212"/>
              <a:gd name="connsiteY7" fmla="*/ 475130 h 1792107"/>
              <a:gd name="connsiteX0" fmla="*/ 0 w 3756212"/>
              <a:gd name="connsiteY0" fmla="*/ 1765213 h 1765213"/>
              <a:gd name="connsiteX1" fmla="*/ 432048 w 3756212"/>
              <a:gd name="connsiteY1" fmla="*/ 1765212 h 1765213"/>
              <a:gd name="connsiteX2" fmla="*/ 648072 w 3756212"/>
              <a:gd name="connsiteY2" fmla="*/ 1117140 h 1765213"/>
              <a:gd name="connsiteX3" fmla="*/ 1080120 w 3756212"/>
              <a:gd name="connsiteY3" fmla="*/ 1117140 h 1765213"/>
              <a:gd name="connsiteX4" fmla="*/ 1152128 w 3756212"/>
              <a:gd name="connsiteY4" fmla="*/ 1333164 h 1765213"/>
              <a:gd name="connsiteX5" fmla="*/ 2752165 w 3756212"/>
              <a:gd name="connsiteY5" fmla="*/ 0 h 1765213"/>
              <a:gd name="connsiteX6" fmla="*/ 2877671 w 3756212"/>
              <a:gd name="connsiteY6" fmla="*/ 430306 h 1765213"/>
              <a:gd name="connsiteX7" fmla="*/ 3756212 w 3756212"/>
              <a:gd name="connsiteY7" fmla="*/ 448236 h 1765213"/>
              <a:gd name="connsiteX0" fmla="*/ 0 w 3756212"/>
              <a:gd name="connsiteY0" fmla="*/ 1334907 h 1334907"/>
              <a:gd name="connsiteX1" fmla="*/ 432048 w 3756212"/>
              <a:gd name="connsiteY1" fmla="*/ 1334906 h 1334907"/>
              <a:gd name="connsiteX2" fmla="*/ 648072 w 3756212"/>
              <a:gd name="connsiteY2" fmla="*/ 686834 h 1334907"/>
              <a:gd name="connsiteX3" fmla="*/ 1080120 w 3756212"/>
              <a:gd name="connsiteY3" fmla="*/ 686834 h 1334907"/>
              <a:gd name="connsiteX4" fmla="*/ 1152128 w 3756212"/>
              <a:gd name="connsiteY4" fmla="*/ 902858 h 1334907"/>
              <a:gd name="connsiteX5" fmla="*/ 2736304 w 3756212"/>
              <a:gd name="connsiteY5" fmla="*/ 902858 h 1334907"/>
              <a:gd name="connsiteX6" fmla="*/ 2877671 w 3756212"/>
              <a:gd name="connsiteY6" fmla="*/ 0 h 1334907"/>
              <a:gd name="connsiteX7" fmla="*/ 3756212 w 3756212"/>
              <a:gd name="connsiteY7" fmla="*/ 17930 h 1334907"/>
              <a:gd name="connsiteX0" fmla="*/ 0 w 3756212"/>
              <a:gd name="connsiteY0" fmla="*/ 1316977 h 1388984"/>
              <a:gd name="connsiteX1" fmla="*/ 432048 w 3756212"/>
              <a:gd name="connsiteY1" fmla="*/ 1316976 h 1388984"/>
              <a:gd name="connsiteX2" fmla="*/ 648072 w 3756212"/>
              <a:gd name="connsiteY2" fmla="*/ 668904 h 1388984"/>
              <a:gd name="connsiteX3" fmla="*/ 1080120 w 3756212"/>
              <a:gd name="connsiteY3" fmla="*/ 668904 h 1388984"/>
              <a:gd name="connsiteX4" fmla="*/ 1152128 w 3756212"/>
              <a:gd name="connsiteY4" fmla="*/ 884928 h 1388984"/>
              <a:gd name="connsiteX5" fmla="*/ 2736304 w 3756212"/>
              <a:gd name="connsiteY5" fmla="*/ 884928 h 1388984"/>
              <a:gd name="connsiteX6" fmla="*/ 2880320 w 3756212"/>
              <a:gd name="connsiteY6" fmla="*/ 1388984 h 1388984"/>
              <a:gd name="connsiteX7" fmla="*/ 3756212 w 3756212"/>
              <a:gd name="connsiteY7" fmla="*/ 0 h 1388984"/>
              <a:gd name="connsiteX0" fmla="*/ 0 w 3744416"/>
              <a:gd name="connsiteY0" fmla="*/ 648073 h 720080"/>
              <a:gd name="connsiteX1" fmla="*/ 432048 w 3744416"/>
              <a:gd name="connsiteY1" fmla="*/ 648072 h 720080"/>
              <a:gd name="connsiteX2" fmla="*/ 648072 w 3744416"/>
              <a:gd name="connsiteY2" fmla="*/ 0 h 720080"/>
              <a:gd name="connsiteX3" fmla="*/ 1080120 w 3744416"/>
              <a:gd name="connsiteY3" fmla="*/ 0 h 720080"/>
              <a:gd name="connsiteX4" fmla="*/ 1152128 w 3744416"/>
              <a:gd name="connsiteY4" fmla="*/ 216024 h 720080"/>
              <a:gd name="connsiteX5" fmla="*/ 2736304 w 3744416"/>
              <a:gd name="connsiteY5" fmla="*/ 216024 h 720080"/>
              <a:gd name="connsiteX6" fmla="*/ 2880320 w 3744416"/>
              <a:gd name="connsiteY6" fmla="*/ 720080 h 720080"/>
              <a:gd name="connsiteX7" fmla="*/ 3744416 w 3744416"/>
              <a:gd name="connsiteY7" fmla="*/ 648071 h 720080"/>
              <a:gd name="connsiteX0" fmla="*/ 0 w 3744416"/>
              <a:gd name="connsiteY0" fmla="*/ 648073 h 648073"/>
              <a:gd name="connsiteX1" fmla="*/ 432048 w 3744416"/>
              <a:gd name="connsiteY1" fmla="*/ 648072 h 648073"/>
              <a:gd name="connsiteX2" fmla="*/ 648072 w 3744416"/>
              <a:gd name="connsiteY2" fmla="*/ 0 h 648073"/>
              <a:gd name="connsiteX3" fmla="*/ 1080120 w 3744416"/>
              <a:gd name="connsiteY3" fmla="*/ 0 h 648073"/>
              <a:gd name="connsiteX4" fmla="*/ 1152128 w 3744416"/>
              <a:gd name="connsiteY4" fmla="*/ 216024 h 648073"/>
              <a:gd name="connsiteX5" fmla="*/ 2736304 w 3744416"/>
              <a:gd name="connsiteY5" fmla="*/ 216024 h 648073"/>
              <a:gd name="connsiteX6" fmla="*/ 2880320 w 3744416"/>
              <a:gd name="connsiteY6" fmla="*/ 648071 h 648073"/>
              <a:gd name="connsiteX7" fmla="*/ 3744416 w 3744416"/>
              <a:gd name="connsiteY7" fmla="*/ 648071 h 648073"/>
              <a:gd name="connsiteX0" fmla="*/ 0 w 3240360"/>
              <a:gd name="connsiteY0" fmla="*/ 648073 h 648073"/>
              <a:gd name="connsiteX1" fmla="*/ 432048 w 3240360"/>
              <a:gd name="connsiteY1" fmla="*/ 648072 h 648073"/>
              <a:gd name="connsiteX2" fmla="*/ 648072 w 3240360"/>
              <a:gd name="connsiteY2" fmla="*/ 0 h 648073"/>
              <a:gd name="connsiteX3" fmla="*/ 1080120 w 3240360"/>
              <a:gd name="connsiteY3" fmla="*/ 0 h 648073"/>
              <a:gd name="connsiteX4" fmla="*/ 1152128 w 3240360"/>
              <a:gd name="connsiteY4" fmla="*/ 216024 h 648073"/>
              <a:gd name="connsiteX5" fmla="*/ 2736304 w 3240360"/>
              <a:gd name="connsiteY5" fmla="*/ 216024 h 648073"/>
              <a:gd name="connsiteX6" fmla="*/ 2880320 w 3240360"/>
              <a:gd name="connsiteY6" fmla="*/ 648071 h 648073"/>
              <a:gd name="connsiteX7" fmla="*/ 3240360 w 3240360"/>
              <a:gd name="connsiteY7" fmla="*/ 648072 h 648073"/>
              <a:gd name="connsiteX0" fmla="*/ 0 w 3096344"/>
              <a:gd name="connsiteY0" fmla="*/ 648073 h 648073"/>
              <a:gd name="connsiteX1" fmla="*/ 432048 w 3096344"/>
              <a:gd name="connsiteY1" fmla="*/ 648072 h 648073"/>
              <a:gd name="connsiteX2" fmla="*/ 648072 w 3096344"/>
              <a:gd name="connsiteY2" fmla="*/ 0 h 648073"/>
              <a:gd name="connsiteX3" fmla="*/ 1080120 w 3096344"/>
              <a:gd name="connsiteY3" fmla="*/ 0 h 648073"/>
              <a:gd name="connsiteX4" fmla="*/ 1152128 w 3096344"/>
              <a:gd name="connsiteY4" fmla="*/ 216024 h 648073"/>
              <a:gd name="connsiteX5" fmla="*/ 2736304 w 3096344"/>
              <a:gd name="connsiteY5" fmla="*/ 216024 h 648073"/>
              <a:gd name="connsiteX6" fmla="*/ 2880320 w 3096344"/>
              <a:gd name="connsiteY6" fmla="*/ 648071 h 648073"/>
              <a:gd name="connsiteX7" fmla="*/ 3096344 w 3096344"/>
              <a:gd name="connsiteY7" fmla="*/ 648072 h 648073"/>
              <a:gd name="connsiteX0" fmla="*/ 0 w 2880320"/>
              <a:gd name="connsiteY0" fmla="*/ 648072 h 648072"/>
              <a:gd name="connsiteX1" fmla="*/ 216024 w 2880320"/>
              <a:gd name="connsiteY1" fmla="*/ 648072 h 648072"/>
              <a:gd name="connsiteX2" fmla="*/ 432048 w 2880320"/>
              <a:gd name="connsiteY2" fmla="*/ 0 h 648072"/>
              <a:gd name="connsiteX3" fmla="*/ 864096 w 2880320"/>
              <a:gd name="connsiteY3" fmla="*/ 0 h 648072"/>
              <a:gd name="connsiteX4" fmla="*/ 936104 w 2880320"/>
              <a:gd name="connsiteY4" fmla="*/ 216024 h 648072"/>
              <a:gd name="connsiteX5" fmla="*/ 2520280 w 2880320"/>
              <a:gd name="connsiteY5" fmla="*/ 216024 h 648072"/>
              <a:gd name="connsiteX6" fmla="*/ 2664296 w 2880320"/>
              <a:gd name="connsiteY6" fmla="*/ 648071 h 648072"/>
              <a:gd name="connsiteX7" fmla="*/ 2880320 w 2880320"/>
              <a:gd name="connsiteY7" fmla="*/ 648072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20" h="648072">
                <a:moveTo>
                  <a:pt x="0" y="648072"/>
                </a:moveTo>
                <a:lnTo>
                  <a:pt x="216024" y="648072"/>
                </a:lnTo>
                <a:lnTo>
                  <a:pt x="432048" y="0"/>
                </a:lnTo>
                <a:lnTo>
                  <a:pt x="864096" y="0"/>
                </a:lnTo>
                <a:lnTo>
                  <a:pt x="936104" y="216024"/>
                </a:lnTo>
                <a:lnTo>
                  <a:pt x="2520280" y="216024"/>
                </a:lnTo>
                <a:lnTo>
                  <a:pt x="2664296" y="648071"/>
                </a:lnTo>
                <a:lnTo>
                  <a:pt x="2880320" y="648072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1194898" y="170080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008112" y="1988840"/>
            <a:ext cx="0" cy="2880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1944216" y="1700808"/>
            <a:ext cx="0" cy="7920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648072" y="1700808"/>
            <a:ext cx="360040" cy="28803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0" y="1412776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Arial" pitchFamily="34" charset="0"/>
                <a:cs typeface="Arial" pitchFamily="34" charset="0"/>
              </a:rPr>
              <a:t>measurement</a:t>
            </a:r>
            <a:endParaRPr lang="de-DE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209569" y="142740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Arial" pitchFamily="34" charset="0"/>
                <a:cs typeface="Arial" pitchFamily="34" charset="0"/>
              </a:rPr>
              <a:t>latching</a:t>
            </a:r>
            <a:endParaRPr lang="de-DE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1296144" y="1700808"/>
            <a:ext cx="0" cy="7920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1003246" y="2131737"/>
            <a:ext cx="1903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296144" y="213285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35496" y="105273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2483768" y="105273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4699030" y="10527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067753" y="1740278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P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88"/>
          <p:cNvGrpSpPr/>
          <p:nvPr/>
        </p:nvGrpSpPr>
        <p:grpSpPr>
          <a:xfrm>
            <a:off x="2232248" y="2564904"/>
            <a:ext cx="144016" cy="432048"/>
            <a:chOff x="4860032" y="1340768"/>
            <a:chExt cx="144016" cy="432048"/>
          </a:xfrm>
        </p:grpSpPr>
        <p:cxnSp>
          <p:nvCxnSpPr>
            <p:cNvPr id="83" name="Gerade Verbindung 82"/>
            <p:cNvCxnSpPr/>
            <p:nvPr/>
          </p:nvCxnSpPr>
          <p:spPr>
            <a:xfrm>
              <a:off x="4860032" y="134076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4860032" y="1772816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932040" y="134076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feld 87"/>
          <p:cNvSpPr txBox="1"/>
          <p:nvPr/>
        </p:nvSpPr>
        <p:spPr>
          <a:xfrm>
            <a:off x="307082" y="24928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de-DE" sz="1100" i="1" baseline="-25000" dirty="0" smtClean="0">
                <a:latin typeface="Arial" pitchFamily="34" charset="0"/>
                <a:cs typeface="Arial" pitchFamily="34" charset="0"/>
              </a:rPr>
              <a:t>m</a:t>
            </a:r>
            <a:endParaRPr lang="de-DE" sz="1100" i="1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pieren 89"/>
          <p:cNvGrpSpPr/>
          <p:nvPr/>
        </p:nvGrpSpPr>
        <p:grpSpPr>
          <a:xfrm>
            <a:off x="576064" y="2348880"/>
            <a:ext cx="144016" cy="648072"/>
            <a:chOff x="4860032" y="1340768"/>
            <a:chExt cx="144016" cy="432048"/>
          </a:xfrm>
        </p:grpSpPr>
        <p:cxnSp>
          <p:nvCxnSpPr>
            <p:cNvPr id="91" name="Gerade Verbindung 90"/>
            <p:cNvCxnSpPr/>
            <p:nvPr/>
          </p:nvCxnSpPr>
          <p:spPr>
            <a:xfrm>
              <a:off x="4860032" y="134076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860032" y="1772816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4932040" y="134076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feld 93"/>
          <p:cNvSpPr txBox="1"/>
          <p:nvPr/>
        </p:nvSpPr>
        <p:spPr>
          <a:xfrm>
            <a:off x="2304256" y="2636912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de-DE" sz="1100" i="1" baseline="-25000" dirty="0" smtClean="0">
                <a:latin typeface="Arial" pitchFamily="34" charset="0"/>
                <a:cs typeface="Arial" pitchFamily="34" charset="0"/>
              </a:rPr>
              <a:t>l</a:t>
            </a:r>
            <a:endParaRPr lang="de-DE" sz="11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470332" y="1503834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P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Gerade Verbindung 65"/>
          <p:cNvCxnSpPr/>
          <p:nvPr/>
        </p:nvCxnSpPr>
        <p:spPr>
          <a:xfrm flipH="1">
            <a:off x="3248961" y="2235050"/>
            <a:ext cx="556368" cy="4250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91880" y="24074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615068" y="154588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(I</a:t>
            </a:r>
            <a:r>
              <a:rPr lang="de-DE" sz="11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de-DE" sz="1100" i="1" dirty="0" smtClean="0">
                <a:latin typeface="Arial" pitchFamily="34" charset="0"/>
                <a:cs typeface="Arial" pitchFamily="34" charset="0"/>
              </a:rPr>
              <a:t>,Q</a:t>
            </a:r>
            <a:r>
              <a:rPr lang="de-DE" sz="11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de-DE" sz="1100" i="1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Gerade Verbindung 78"/>
          <p:cNvCxnSpPr/>
          <p:nvPr/>
        </p:nvCxnSpPr>
        <p:spPr>
          <a:xfrm>
            <a:off x="1475656" y="191683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V="1">
            <a:off x="1475656" y="1988414"/>
            <a:ext cx="469473" cy="4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547664" y="1809659"/>
            <a:ext cx="30168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i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de-DE" sz="1100" i="1" baseline="-25000" dirty="0" err="1" smtClean="0">
                <a:latin typeface="Arial" pitchFamily="34" charset="0"/>
                <a:cs typeface="Arial" pitchFamily="34" charset="0"/>
              </a:rPr>
              <a:t>m</a:t>
            </a:r>
            <a:endParaRPr lang="de-DE" sz="11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5038284" y="1671538"/>
            <a:ext cx="261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H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863130" y="1666900"/>
            <a:ext cx="23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6305525" y="3068960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latin typeface="Arial" pitchFamily="34" charset="0"/>
                <a:cs typeface="Arial" pitchFamily="34" charset="0"/>
              </a:rPr>
              <a:t>P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36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46</cp:revision>
  <dcterms:created xsi:type="dcterms:W3CDTF">2012-06-06T14:18:47Z</dcterms:created>
  <dcterms:modified xsi:type="dcterms:W3CDTF">2012-08-23T13:34:09Z</dcterms:modified>
</cp:coreProperties>
</file>