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0" d="100"/>
          <a:sy n="260" d="100"/>
        </p:scale>
        <p:origin x="40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4E2A-7AFA-4937-89EF-9CDBF30C778D}" type="datetimeFigureOut">
              <a:rPr lang="de-DE" smtClean="0"/>
              <a:t>16.05.2012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4B35-74BC-4C17-98AC-FA7867FDD44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 Verbindung 46"/>
          <p:cNvCxnSpPr/>
          <p:nvPr/>
        </p:nvCxnSpPr>
        <p:spPr>
          <a:xfrm>
            <a:off x="5220072" y="2636912"/>
            <a:ext cx="0" cy="371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V="1">
            <a:off x="4644008" y="2636912"/>
            <a:ext cx="0" cy="936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 flipV="1">
            <a:off x="4063168" y="2626218"/>
            <a:ext cx="4776" cy="9467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481757" y="2603689"/>
            <a:ext cx="10123" cy="3932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3519063" y="2339625"/>
            <a:ext cx="1709974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3475839" y="1236678"/>
            <a:ext cx="1728191" cy="669365"/>
          </a:xfrm>
          <a:custGeom>
            <a:avLst/>
            <a:gdLst>
              <a:gd name="connsiteX0" fmla="*/ 1488141 w 1488141"/>
              <a:gd name="connsiteY0" fmla="*/ 512482 h 669365"/>
              <a:gd name="connsiteX1" fmla="*/ 1192305 w 1488141"/>
              <a:gd name="connsiteY1" fmla="*/ 270435 h 669365"/>
              <a:gd name="connsiteX2" fmla="*/ 923364 w 1488141"/>
              <a:gd name="connsiteY2" fmla="*/ 611094 h 669365"/>
              <a:gd name="connsiteX3" fmla="*/ 735105 w 1488141"/>
              <a:gd name="connsiteY3" fmla="*/ 1494 h 669365"/>
              <a:gd name="connsiteX4" fmla="*/ 519953 w 1488141"/>
              <a:gd name="connsiteY4" fmla="*/ 620059 h 669365"/>
              <a:gd name="connsiteX5" fmla="*/ 242047 w 1488141"/>
              <a:gd name="connsiteY5" fmla="*/ 297329 h 669365"/>
              <a:gd name="connsiteX6" fmla="*/ 0 w 1488141"/>
              <a:gd name="connsiteY6" fmla="*/ 566271 h 66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8141" h="669365">
                <a:moveTo>
                  <a:pt x="1488141" y="512482"/>
                </a:moveTo>
                <a:cubicBezTo>
                  <a:pt x="1387288" y="383241"/>
                  <a:pt x="1286435" y="254000"/>
                  <a:pt x="1192305" y="270435"/>
                </a:cubicBezTo>
                <a:cubicBezTo>
                  <a:pt x="1098176" y="286870"/>
                  <a:pt x="999564" y="655917"/>
                  <a:pt x="923364" y="611094"/>
                </a:cubicBezTo>
                <a:cubicBezTo>
                  <a:pt x="847164" y="566271"/>
                  <a:pt x="802340" y="0"/>
                  <a:pt x="735105" y="1494"/>
                </a:cubicBezTo>
                <a:cubicBezTo>
                  <a:pt x="667870" y="2988"/>
                  <a:pt x="602129" y="570753"/>
                  <a:pt x="519953" y="620059"/>
                </a:cubicBezTo>
                <a:cubicBezTo>
                  <a:pt x="437777" y="669365"/>
                  <a:pt x="328706" y="306294"/>
                  <a:pt x="242047" y="297329"/>
                </a:cubicBezTo>
                <a:cubicBezTo>
                  <a:pt x="155388" y="288364"/>
                  <a:pt x="77694" y="427317"/>
                  <a:pt x="0" y="56627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566082" y="226503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142146" y="226503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413954" y="226503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990018" y="226503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203083" y="22798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347864" y="23488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19" name="Textfeld 18"/>
          <p:cNvSpPr txBox="1"/>
          <p:nvPr/>
        </p:nvSpPr>
        <p:spPr>
          <a:xfrm>
            <a:off x="3923928" y="23488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20" name="Textfeld 19"/>
          <p:cNvSpPr txBox="1"/>
          <p:nvPr/>
        </p:nvSpPr>
        <p:spPr>
          <a:xfrm>
            <a:off x="4497432" y="23488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N-1</a:t>
            </a:r>
            <a:endParaRPr lang="de-DE" baseline="-25000" dirty="0"/>
          </a:p>
        </p:txBody>
      </p:sp>
      <p:sp>
        <p:nvSpPr>
          <p:cNvPr id="21" name="Textfeld 20"/>
          <p:cNvSpPr txBox="1"/>
          <p:nvPr/>
        </p:nvSpPr>
        <p:spPr>
          <a:xfrm>
            <a:off x="5073496" y="23488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</a:t>
            </a:r>
            <a:r>
              <a:rPr lang="de-DE" baseline="-25000" dirty="0" err="1" smtClean="0"/>
              <a:t>N</a:t>
            </a:r>
            <a:endParaRPr lang="de-DE" baseline="-25000" dirty="0"/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5214154" y="1772816"/>
            <a:ext cx="5918" cy="4922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644008" y="1844824"/>
            <a:ext cx="0" cy="4202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4057250" y="1906138"/>
            <a:ext cx="0" cy="348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 flipV="1">
            <a:off x="3475837" y="1813643"/>
            <a:ext cx="2" cy="4300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ihandform 45"/>
          <p:cNvSpPr/>
          <p:nvPr/>
        </p:nvSpPr>
        <p:spPr>
          <a:xfrm>
            <a:off x="3475789" y="2951745"/>
            <a:ext cx="1743242" cy="768238"/>
          </a:xfrm>
          <a:custGeom>
            <a:avLst/>
            <a:gdLst>
              <a:gd name="connsiteX0" fmla="*/ 0 w 1743242"/>
              <a:gd name="connsiteY0" fmla="*/ 21389 h 768238"/>
              <a:gd name="connsiteX1" fmla="*/ 807452 w 1743242"/>
              <a:gd name="connsiteY1" fmla="*/ 764673 h 768238"/>
              <a:gd name="connsiteX2" fmla="*/ 1743242 w 1743242"/>
              <a:gd name="connsiteY2" fmla="*/ 0 h 7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242" h="768238">
                <a:moveTo>
                  <a:pt x="0" y="21389"/>
                </a:moveTo>
                <a:cubicBezTo>
                  <a:pt x="258456" y="394813"/>
                  <a:pt x="516912" y="768238"/>
                  <a:pt x="807452" y="764673"/>
                </a:cubicBezTo>
                <a:cubicBezTo>
                  <a:pt x="1097992" y="761108"/>
                  <a:pt x="1420617" y="380554"/>
                  <a:pt x="1743242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3419872" y="170080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3990018" y="176098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4572000" y="170080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5148064" y="170080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>
          <a:xfrm>
            <a:off x="4572000" y="3501008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5148064" y="2877319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3419872" y="2915419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3995936" y="357301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304431" y="12594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71" name="Textfeld 70"/>
          <p:cNvSpPr txBox="1"/>
          <p:nvPr/>
        </p:nvSpPr>
        <p:spPr>
          <a:xfrm>
            <a:off x="3829972" y="13554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72" name="Textfeld 71"/>
          <p:cNvSpPr txBox="1"/>
          <p:nvPr/>
        </p:nvSpPr>
        <p:spPr>
          <a:xfrm>
            <a:off x="4352318" y="119675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de-DE" baseline="-25000" dirty="0" smtClean="0"/>
              <a:t>N-1</a:t>
            </a:r>
            <a:endParaRPr lang="de-DE" baseline="-25000" dirty="0"/>
          </a:p>
        </p:txBody>
      </p:sp>
      <p:sp>
        <p:nvSpPr>
          <p:cNvPr id="73" name="Textfeld 72"/>
          <p:cNvSpPr txBox="1"/>
          <p:nvPr/>
        </p:nvSpPr>
        <p:spPr>
          <a:xfrm>
            <a:off x="5148064" y="13407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ψ</a:t>
            </a:r>
            <a:r>
              <a:rPr lang="de-DE" baseline="-25000" dirty="0" smtClean="0"/>
              <a:t>N</a:t>
            </a:r>
            <a:endParaRPr lang="de-DE" baseline="-25000" dirty="0"/>
          </a:p>
        </p:txBody>
      </p:sp>
      <p:sp>
        <p:nvSpPr>
          <p:cNvPr id="74" name="Textfeld 73"/>
          <p:cNvSpPr txBox="1"/>
          <p:nvPr/>
        </p:nvSpPr>
        <p:spPr>
          <a:xfrm>
            <a:off x="3921368" y="363573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2</a:t>
            </a:r>
            <a:endParaRPr lang="de-DE" baseline="-25000" dirty="0"/>
          </a:p>
        </p:txBody>
      </p:sp>
      <p:sp>
        <p:nvSpPr>
          <p:cNvPr id="75" name="Textfeld 74"/>
          <p:cNvSpPr txBox="1"/>
          <p:nvPr/>
        </p:nvSpPr>
        <p:spPr>
          <a:xfrm>
            <a:off x="3345304" y="299695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de-DE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4499992" y="35730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N-1</a:t>
            </a:r>
            <a:endParaRPr lang="de-DE" baseline="-25000" dirty="0"/>
          </a:p>
        </p:txBody>
      </p:sp>
      <p:sp>
        <p:nvSpPr>
          <p:cNvPr id="77" name="Textfeld 76"/>
          <p:cNvSpPr txBox="1"/>
          <p:nvPr/>
        </p:nvSpPr>
        <p:spPr>
          <a:xfrm>
            <a:off x="5076056" y="292494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</a:t>
            </a:r>
            <a:r>
              <a:rPr lang="de-DE" baseline="-25000" dirty="0" err="1" smtClean="0"/>
              <a:t>N</a:t>
            </a:r>
            <a:endParaRPr lang="de-DE" baseline="-25000" dirty="0"/>
          </a:p>
        </p:txBody>
      </p:sp>
      <p:grpSp>
        <p:nvGrpSpPr>
          <p:cNvPr id="82" name="Gruppieren 81"/>
          <p:cNvGrpSpPr/>
          <p:nvPr/>
        </p:nvGrpSpPr>
        <p:grpSpPr>
          <a:xfrm rot="19440472">
            <a:off x="4154539" y="1166223"/>
            <a:ext cx="298276" cy="258663"/>
            <a:chOff x="5250954" y="836712"/>
            <a:chExt cx="298276" cy="258663"/>
          </a:xfrm>
        </p:grpSpPr>
        <p:sp>
          <p:nvSpPr>
            <p:cNvPr id="81" name="Rechteck 80"/>
            <p:cNvSpPr/>
            <p:nvPr/>
          </p:nvSpPr>
          <p:spPr>
            <a:xfrm>
              <a:off x="5364088" y="908720"/>
              <a:ext cx="11505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reihandform 77"/>
            <p:cNvSpPr/>
            <p:nvPr/>
          </p:nvSpPr>
          <p:spPr>
            <a:xfrm>
              <a:off x="5250954" y="847725"/>
              <a:ext cx="185142" cy="247650"/>
            </a:xfrm>
            <a:custGeom>
              <a:avLst/>
              <a:gdLst>
                <a:gd name="connsiteX0" fmla="*/ 0 w 133350"/>
                <a:gd name="connsiteY0" fmla="*/ 247650 h 247650"/>
                <a:gd name="connsiteX1" fmla="*/ 85725 w 133350"/>
                <a:gd name="connsiteY1" fmla="*/ 152400 h 247650"/>
                <a:gd name="connsiteX2" fmla="*/ 76200 w 133350"/>
                <a:gd name="connsiteY2" fmla="*/ 95250 h 247650"/>
                <a:gd name="connsiteX3" fmla="*/ 133350 w 13335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47650">
                  <a:moveTo>
                    <a:pt x="0" y="247650"/>
                  </a:moveTo>
                  <a:cubicBezTo>
                    <a:pt x="36512" y="212725"/>
                    <a:pt x="73025" y="177800"/>
                    <a:pt x="85725" y="152400"/>
                  </a:cubicBezTo>
                  <a:cubicBezTo>
                    <a:pt x="98425" y="127000"/>
                    <a:pt x="68263" y="120650"/>
                    <a:pt x="76200" y="95250"/>
                  </a:cubicBezTo>
                  <a:cubicBezTo>
                    <a:pt x="84137" y="69850"/>
                    <a:pt x="108743" y="34925"/>
                    <a:pt x="133350" y="0"/>
                  </a:cubicBez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5364088" y="836712"/>
              <a:ext cx="185142" cy="247650"/>
            </a:xfrm>
            <a:custGeom>
              <a:avLst/>
              <a:gdLst>
                <a:gd name="connsiteX0" fmla="*/ 0 w 133350"/>
                <a:gd name="connsiteY0" fmla="*/ 247650 h 247650"/>
                <a:gd name="connsiteX1" fmla="*/ 85725 w 133350"/>
                <a:gd name="connsiteY1" fmla="*/ 152400 h 247650"/>
                <a:gd name="connsiteX2" fmla="*/ 76200 w 133350"/>
                <a:gd name="connsiteY2" fmla="*/ 95250 h 247650"/>
                <a:gd name="connsiteX3" fmla="*/ 133350 w 13335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47650">
                  <a:moveTo>
                    <a:pt x="0" y="247650"/>
                  </a:moveTo>
                  <a:cubicBezTo>
                    <a:pt x="36512" y="212725"/>
                    <a:pt x="73025" y="177800"/>
                    <a:pt x="85725" y="152400"/>
                  </a:cubicBezTo>
                  <a:cubicBezTo>
                    <a:pt x="98425" y="127000"/>
                    <a:pt x="68263" y="120650"/>
                    <a:pt x="76200" y="95250"/>
                  </a:cubicBezTo>
                  <a:cubicBezTo>
                    <a:pt x="84137" y="69850"/>
                    <a:pt x="108743" y="34925"/>
                    <a:pt x="133350" y="0"/>
                  </a:cubicBez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 rot="19440472">
            <a:off x="4165712" y="3563963"/>
            <a:ext cx="298276" cy="258663"/>
            <a:chOff x="5250954" y="836712"/>
            <a:chExt cx="298276" cy="258663"/>
          </a:xfrm>
        </p:grpSpPr>
        <p:sp>
          <p:nvSpPr>
            <p:cNvPr id="88" name="Rechteck 87"/>
            <p:cNvSpPr/>
            <p:nvPr/>
          </p:nvSpPr>
          <p:spPr>
            <a:xfrm>
              <a:off x="5364088" y="908720"/>
              <a:ext cx="11505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Freihandform 88"/>
            <p:cNvSpPr/>
            <p:nvPr/>
          </p:nvSpPr>
          <p:spPr>
            <a:xfrm>
              <a:off x="5250954" y="847725"/>
              <a:ext cx="185142" cy="247650"/>
            </a:xfrm>
            <a:custGeom>
              <a:avLst/>
              <a:gdLst>
                <a:gd name="connsiteX0" fmla="*/ 0 w 133350"/>
                <a:gd name="connsiteY0" fmla="*/ 247650 h 247650"/>
                <a:gd name="connsiteX1" fmla="*/ 85725 w 133350"/>
                <a:gd name="connsiteY1" fmla="*/ 152400 h 247650"/>
                <a:gd name="connsiteX2" fmla="*/ 76200 w 133350"/>
                <a:gd name="connsiteY2" fmla="*/ 95250 h 247650"/>
                <a:gd name="connsiteX3" fmla="*/ 133350 w 13335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47650">
                  <a:moveTo>
                    <a:pt x="0" y="247650"/>
                  </a:moveTo>
                  <a:cubicBezTo>
                    <a:pt x="36512" y="212725"/>
                    <a:pt x="73025" y="177800"/>
                    <a:pt x="85725" y="152400"/>
                  </a:cubicBezTo>
                  <a:cubicBezTo>
                    <a:pt x="98425" y="127000"/>
                    <a:pt x="68263" y="120650"/>
                    <a:pt x="76200" y="95250"/>
                  </a:cubicBezTo>
                  <a:cubicBezTo>
                    <a:pt x="84137" y="69850"/>
                    <a:pt x="108743" y="34925"/>
                    <a:pt x="133350" y="0"/>
                  </a:cubicBezTo>
                </a:path>
              </a:pathLst>
            </a:cu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Freihandform 89"/>
            <p:cNvSpPr/>
            <p:nvPr/>
          </p:nvSpPr>
          <p:spPr>
            <a:xfrm>
              <a:off x="5364088" y="836712"/>
              <a:ext cx="185142" cy="247650"/>
            </a:xfrm>
            <a:custGeom>
              <a:avLst/>
              <a:gdLst>
                <a:gd name="connsiteX0" fmla="*/ 0 w 133350"/>
                <a:gd name="connsiteY0" fmla="*/ 247650 h 247650"/>
                <a:gd name="connsiteX1" fmla="*/ 85725 w 133350"/>
                <a:gd name="connsiteY1" fmla="*/ 152400 h 247650"/>
                <a:gd name="connsiteX2" fmla="*/ 76200 w 133350"/>
                <a:gd name="connsiteY2" fmla="*/ 95250 h 247650"/>
                <a:gd name="connsiteX3" fmla="*/ 133350 w 133350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47650">
                  <a:moveTo>
                    <a:pt x="0" y="247650"/>
                  </a:moveTo>
                  <a:cubicBezTo>
                    <a:pt x="36512" y="212725"/>
                    <a:pt x="73025" y="177800"/>
                    <a:pt x="85725" y="152400"/>
                  </a:cubicBezTo>
                  <a:cubicBezTo>
                    <a:pt x="98425" y="127000"/>
                    <a:pt x="68263" y="120650"/>
                    <a:pt x="76200" y="95250"/>
                  </a:cubicBezTo>
                  <a:cubicBezTo>
                    <a:pt x="84137" y="69850"/>
                    <a:pt x="108743" y="34925"/>
                    <a:pt x="133350" y="0"/>
                  </a:cubicBezTo>
                </a:path>
              </a:pathLst>
            </a:cu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12</cp:revision>
  <dcterms:created xsi:type="dcterms:W3CDTF">2012-05-16T15:14:33Z</dcterms:created>
  <dcterms:modified xsi:type="dcterms:W3CDTF">2012-05-16T15:45:36Z</dcterms:modified>
</cp:coreProperties>
</file>