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744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685-D201-4371-8936-3DCA4D4F9BC3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10" Type="http://schemas.openxmlformats.org/officeDocument/2006/relationships/image" Target="../media/image14.tiff"/><Relationship Id="rId4" Type="http://schemas.openxmlformats.org/officeDocument/2006/relationships/image" Target="../media/image8.tiff"/><Relationship Id="rId9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827584" y="980728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4203" y="4077069"/>
            <a:ext cx="3707520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590628" y="4077071"/>
            <a:ext cx="370751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ieren 26"/>
          <p:cNvGrpSpPr/>
          <p:nvPr/>
        </p:nvGrpSpPr>
        <p:grpSpPr>
          <a:xfrm>
            <a:off x="5268227" y="2492896"/>
            <a:ext cx="432048" cy="432048"/>
            <a:chOff x="5268227" y="2492896"/>
            <a:chExt cx="432048" cy="432048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5484251" y="24928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268227" y="27809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5340235" y="28529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5412243" y="29249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 rot="10800000">
            <a:off x="5268227" y="540729"/>
            <a:ext cx="432048" cy="432048"/>
            <a:chOff x="5508104" y="404664"/>
            <a:chExt cx="432048" cy="432048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5724128" y="404664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508104" y="692696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5580112" y="764704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5652120" y="836712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 rot="16200000">
            <a:off x="3347864" y="2852936"/>
            <a:ext cx="504056" cy="360040"/>
            <a:chOff x="3203848" y="2852936"/>
            <a:chExt cx="504056" cy="360040"/>
          </a:xfrm>
        </p:grpSpPr>
        <p:sp>
          <p:nvSpPr>
            <p:cNvPr id="18" name="Ellipse 17"/>
            <p:cNvSpPr/>
            <p:nvPr/>
          </p:nvSpPr>
          <p:spPr>
            <a:xfrm>
              <a:off x="3203848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347864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" name="Gerade Verbindung 20"/>
          <p:cNvCxnSpPr/>
          <p:nvPr/>
        </p:nvCxnSpPr>
        <p:spPr>
          <a:xfrm>
            <a:off x="3603643" y="2492896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3388068" y="3301335"/>
            <a:ext cx="432048" cy="432048"/>
            <a:chOff x="5420627" y="2645296"/>
            <a:chExt cx="432048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5636651" y="26452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5420627" y="29333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492635" y="30053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564643" y="30773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44708" y="1507440"/>
            <a:ext cx="808644" cy="411804"/>
            <a:chOff x="44708" y="1507440"/>
            <a:chExt cx="808644" cy="411804"/>
          </a:xfrm>
        </p:grpSpPr>
        <p:sp>
          <p:nvSpPr>
            <p:cNvPr id="33" name="Ellipse 32"/>
            <p:cNvSpPr/>
            <p:nvPr/>
          </p:nvSpPr>
          <p:spPr>
            <a:xfrm>
              <a:off x="573720" y="1601638"/>
              <a:ext cx="144016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 Verbindung 34"/>
            <p:cNvCxnSpPr>
              <a:stCxn id="33" idx="0"/>
            </p:cNvCxnSpPr>
            <p:nvPr/>
          </p:nvCxnSpPr>
          <p:spPr>
            <a:xfrm flipH="1">
              <a:off x="141673" y="1601638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149623" y="1816559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/>
            <p:cNvGrpSpPr/>
            <p:nvPr/>
          </p:nvGrpSpPr>
          <p:grpSpPr>
            <a:xfrm rot="312488">
              <a:off x="44708" y="1507440"/>
              <a:ext cx="139433" cy="411804"/>
              <a:chOff x="59798" y="1534602"/>
              <a:chExt cx="139433" cy="411804"/>
            </a:xfrm>
          </p:grpSpPr>
          <p:sp>
            <p:nvSpPr>
              <p:cNvPr id="38" name="Freihandform 37"/>
              <p:cNvSpPr/>
              <p:nvPr/>
            </p:nvSpPr>
            <p:spPr>
              <a:xfrm>
                <a:off x="110840" y="153460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59798" y="155679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2" name="Gerade Verbindung 41"/>
            <p:cNvCxnSpPr/>
            <p:nvPr/>
          </p:nvCxnSpPr>
          <p:spPr>
            <a:xfrm flipH="1">
              <a:off x="637328" y="1705450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73845" y="188640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3422" y="1825772"/>
            <a:ext cx="3707520" cy="252028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608897" y="1825774"/>
            <a:ext cx="3707519" cy="252028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</p:pic>
      <p:pic>
        <p:nvPicPr>
          <p:cNvPr id="5" name="Grafik 4" descr="CT1-J2-1.TIF"/>
          <p:cNvPicPr>
            <a:picLocks noChangeAspect="1"/>
          </p:cNvPicPr>
          <p:nvPr/>
        </p:nvPicPr>
        <p:blipFill>
          <a:blip r:embed="rId5" cstate="print"/>
          <a:srcRect l="39817" t="27040" r="40275" b="25204"/>
          <a:stretch>
            <a:fillRect/>
          </a:stretch>
        </p:blipFill>
        <p:spPr>
          <a:xfrm rot="16200000">
            <a:off x="1591438" y="3629044"/>
            <a:ext cx="2047889" cy="36830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Grafik 5" descr="CT1-J2-3.TIF"/>
          <p:cNvPicPr>
            <a:picLocks noChangeAspect="1"/>
          </p:cNvPicPr>
          <p:nvPr/>
        </p:nvPicPr>
        <p:blipFill>
          <a:blip r:embed="rId6" cstate="print"/>
          <a:srcRect l="37196" r="26545" b="12383"/>
          <a:stretch>
            <a:fillRect/>
          </a:stretch>
        </p:blipFill>
        <p:spPr>
          <a:xfrm rot="16200000">
            <a:off x="5447533" y="3618730"/>
            <a:ext cx="2039888" cy="3695702"/>
          </a:xfrm>
          <a:prstGeom prst="rect">
            <a:avLst/>
          </a:prstGeom>
          <a:ln>
            <a:solidFill>
              <a:srgbClr val="FF33CC"/>
            </a:solidFill>
          </a:ln>
        </p:spPr>
      </p:pic>
      <p:sp>
        <p:nvSpPr>
          <p:cNvPr id="7" name="Rechteck 6"/>
          <p:cNvSpPr/>
          <p:nvPr/>
        </p:nvSpPr>
        <p:spPr>
          <a:xfrm>
            <a:off x="2483768" y="83671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211960" y="764704"/>
            <a:ext cx="7200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653312" y="3658672"/>
            <a:ext cx="216024" cy="14401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267744" y="5301208"/>
            <a:ext cx="648072" cy="36004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5576" y="18864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55576" y="1772816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b)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572000" y="1772816"/>
            <a:ext cx="35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c)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55576" y="4437112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d)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572000" y="4365104"/>
            <a:ext cx="3706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e)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755576" y="18864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grpSp>
        <p:nvGrpSpPr>
          <p:cNvPr id="21" name="Gruppieren 20"/>
          <p:cNvGrpSpPr>
            <a:grpSpLocks noChangeAspect="1"/>
          </p:cNvGrpSpPr>
          <p:nvPr/>
        </p:nvGrpSpPr>
        <p:grpSpPr>
          <a:xfrm>
            <a:off x="850938" y="260648"/>
            <a:ext cx="7247508" cy="2016224"/>
            <a:chOff x="-684584" y="2564904"/>
            <a:chExt cx="9577064" cy="2664296"/>
          </a:xfrm>
        </p:grpSpPr>
        <p:pic>
          <p:nvPicPr>
            <p:cNvPr id="19" name="Grafik 18" descr="DET13.TIF"/>
            <p:cNvPicPr>
              <a:picLocks noChangeAspect="1"/>
            </p:cNvPicPr>
            <p:nvPr/>
          </p:nvPicPr>
          <p:blipFill>
            <a:blip r:embed="rId2" cstate="print">
              <a:lum bright="14000" contrast="-9000"/>
            </a:blip>
            <a:srcRect t="3896" r="19835" b="5326"/>
            <a:stretch>
              <a:fillRect/>
            </a:stretch>
          </p:blipFill>
          <p:spPr>
            <a:xfrm>
              <a:off x="5754355" y="2564904"/>
              <a:ext cx="3138125" cy="2664296"/>
            </a:xfrm>
            <a:prstGeom prst="rect">
              <a:avLst/>
            </a:prstGeom>
          </p:spPr>
        </p:pic>
        <p:pic>
          <p:nvPicPr>
            <p:cNvPr id="20" name="Grafik 19" descr="DET14.TIF"/>
            <p:cNvPicPr>
              <a:picLocks noChangeAspect="1"/>
            </p:cNvPicPr>
            <p:nvPr/>
          </p:nvPicPr>
          <p:blipFill>
            <a:blip r:embed="rId3" cstate="print">
              <a:lum bright="3000"/>
            </a:blip>
            <a:srcRect t="2047" b="5443"/>
            <a:stretch>
              <a:fillRect/>
            </a:stretch>
          </p:blipFill>
          <p:spPr>
            <a:xfrm>
              <a:off x="2217497" y="2564904"/>
              <a:ext cx="3841270" cy="2664296"/>
            </a:xfrm>
            <a:prstGeom prst="rect">
              <a:avLst/>
            </a:prstGeom>
          </p:spPr>
        </p:pic>
        <p:pic>
          <p:nvPicPr>
            <p:cNvPr id="18" name="Grafik 17" descr="DET15.TIF"/>
            <p:cNvPicPr>
              <a:picLocks noChangeAspect="1"/>
            </p:cNvPicPr>
            <p:nvPr/>
          </p:nvPicPr>
          <p:blipFill>
            <a:blip r:embed="rId4" cstate="print">
              <a:lum bright="-7000" contrast="4000"/>
            </a:blip>
            <a:srcRect l="7263" t="2489" b="5001"/>
            <a:stretch>
              <a:fillRect/>
            </a:stretch>
          </p:blipFill>
          <p:spPr>
            <a:xfrm>
              <a:off x="-684584" y="2564904"/>
              <a:ext cx="3562260" cy="2664296"/>
            </a:xfrm>
            <a:prstGeom prst="rect">
              <a:avLst/>
            </a:prstGeom>
          </p:spPr>
        </p:pic>
      </p:grpSp>
      <p:pic>
        <p:nvPicPr>
          <p:cNvPr id="22" name="Grafik 21" descr="DET2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985" y="2348879"/>
            <a:ext cx="3600400" cy="2699407"/>
          </a:xfrm>
          <a:prstGeom prst="rect">
            <a:avLst/>
          </a:prstGeom>
        </p:spPr>
      </p:pic>
      <p:pic>
        <p:nvPicPr>
          <p:cNvPr id="23" name="Grafik 22" descr="DET3.T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9992" y="2348879"/>
            <a:ext cx="3600400" cy="2699407"/>
          </a:xfrm>
          <a:prstGeom prst="rect">
            <a:avLst/>
          </a:prstGeom>
        </p:spPr>
      </p:pic>
      <p:pic>
        <p:nvPicPr>
          <p:cNvPr id="24" name="Grafik 23" descr="DET4.TIF"/>
          <p:cNvPicPr>
            <a:picLocks noChangeAspect="1"/>
          </p:cNvPicPr>
          <p:nvPr/>
        </p:nvPicPr>
        <p:blipFill>
          <a:blip r:embed="rId7" cstate="print"/>
          <a:srcRect l="15878" r="10020"/>
          <a:stretch>
            <a:fillRect/>
          </a:stretch>
        </p:blipFill>
        <p:spPr>
          <a:xfrm>
            <a:off x="852985" y="5085184"/>
            <a:ext cx="1423226" cy="1440000"/>
          </a:xfrm>
          <a:prstGeom prst="rect">
            <a:avLst/>
          </a:prstGeom>
        </p:spPr>
      </p:pic>
      <p:pic>
        <p:nvPicPr>
          <p:cNvPr id="25" name="Grafik 24" descr="DET8.TIF"/>
          <p:cNvPicPr>
            <a:picLocks noChangeAspect="1"/>
          </p:cNvPicPr>
          <p:nvPr/>
        </p:nvPicPr>
        <p:blipFill>
          <a:blip r:embed="rId8" cstate="print">
            <a:lum bright="-10000" contrast="40000"/>
          </a:blip>
          <a:stretch>
            <a:fillRect/>
          </a:stretch>
        </p:blipFill>
        <p:spPr>
          <a:xfrm>
            <a:off x="2318546" y="5085184"/>
            <a:ext cx="1920635" cy="1440000"/>
          </a:xfrm>
          <a:prstGeom prst="rect">
            <a:avLst/>
          </a:prstGeom>
        </p:spPr>
      </p:pic>
      <p:pic>
        <p:nvPicPr>
          <p:cNvPr id="26" name="Grafik 25" descr="DET11.TIF"/>
          <p:cNvPicPr>
            <a:picLocks noChangeAspect="1"/>
          </p:cNvPicPr>
          <p:nvPr/>
        </p:nvPicPr>
        <p:blipFill>
          <a:blip r:embed="rId9" cstate="print">
            <a:lum contrast="40000"/>
          </a:blip>
          <a:stretch>
            <a:fillRect/>
          </a:stretch>
        </p:blipFill>
        <p:spPr>
          <a:xfrm>
            <a:off x="4277876" y="5085184"/>
            <a:ext cx="1920635" cy="1440000"/>
          </a:xfrm>
          <a:prstGeom prst="rect">
            <a:avLst/>
          </a:prstGeom>
        </p:spPr>
      </p:pic>
      <p:pic>
        <p:nvPicPr>
          <p:cNvPr id="27" name="Grafik 26" descr="DET12.TIF"/>
          <p:cNvPicPr>
            <a:picLocks noChangeAspect="1"/>
          </p:cNvPicPr>
          <p:nvPr/>
        </p:nvPicPr>
        <p:blipFill>
          <a:blip r:embed="rId10" cstate="print"/>
          <a:srcRect r="2521"/>
          <a:stretch>
            <a:fillRect/>
          </a:stretch>
        </p:blipFill>
        <p:spPr>
          <a:xfrm>
            <a:off x="6228184" y="5085184"/>
            <a:ext cx="1872208" cy="1440000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857257" y="260648"/>
            <a:ext cx="389850" cy="369332"/>
          </a:xfrm>
          <a:prstGeom prst="rect">
            <a:avLst/>
          </a:prstGeom>
          <a:solidFill>
            <a:schemeClr val="bg1">
              <a:lumMod val="50000"/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52985" y="23488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499992" y="2348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827584" y="5085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322818" y="5085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283968" y="50851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228184" y="5085184"/>
            <a:ext cx="389850" cy="369332"/>
          </a:xfrm>
          <a:prstGeom prst="rect">
            <a:avLst/>
          </a:prstGeom>
          <a:solidFill>
            <a:schemeClr val="bg1">
              <a:lumMod val="5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28</cp:revision>
  <dcterms:created xsi:type="dcterms:W3CDTF">2012-05-26T12:34:16Z</dcterms:created>
  <dcterms:modified xsi:type="dcterms:W3CDTF">2012-09-07T16:12:15Z</dcterms:modified>
</cp:coreProperties>
</file>