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A57C-3EBA-40C1-9071-8CC5E80F3BD3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79512" y="1556792"/>
            <a:ext cx="8496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539552" y="2060848"/>
            <a:ext cx="792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95536" y="2564904"/>
            <a:ext cx="835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88477" y="13631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Rechteck 9"/>
          <p:cNvSpPr/>
          <p:nvPr/>
        </p:nvSpPr>
        <p:spPr>
          <a:xfrm>
            <a:off x="188477" y="186275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79512" y="236681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0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27584" y="1363180"/>
            <a:ext cx="432048" cy="360040"/>
            <a:chOff x="755576" y="359551"/>
            <a:chExt cx="432048" cy="360040"/>
          </a:xfrm>
        </p:grpSpPr>
        <p:sp>
          <p:nvSpPr>
            <p:cNvPr id="8" name="Freihandform 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27584" y="1862754"/>
            <a:ext cx="432048" cy="360040"/>
            <a:chOff x="755576" y="359551"/>
            <a:chExt cx="432048" cy="360040"/>
          </a:xfrm>
        </p:grpSpPr>
        <p:sp>
          <p:nvSpPr>
            <p:cNvPr id="15" name="Freihandform 1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403648" y="1484784"/>
            <a:ext cx="288032" cy="1224136"/>
            <a:chOff x="1619672" y="620688"/>
            <a:chExt cx="288032" cy="1224136"/>
          </a:xfrm>
        </p:grpSpPr>
        <p:sp>
          <p:nvSpPr>
            <p:cNvPr id="17" name="Ellipse 16"/>
            <p:cNvSpPr/>
            <p:nvPr/>
          </p:nvSpPr>
          <p:spPr>
            <a:xfrm>
              <a:off x="1691680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691680" y="1115779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61967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19" idx="4"/>
            </p:cNvCxnSpPr>
            <p:nvPr/>
          </p:nvCxnSpPr>
          <p:spPr>
            <a:xfrm flipV="1">
              <a:off x="1763688" y="692696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9" idx="2"/>
              <a:endCxn id="19" idx="6"/>
            </p:cNvCxnSpPr>
            <p:nvPr/>
          </p:nvCxnSpPr>
          <p:spPr>
            <a:xfrm>
              <a:off x="1619672" y="1700808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519393" y="2366810"/>
            <a:ext cx="432048" cy="360040"/>
            <a:chOff x="755576" y="359551"/>
            <a:chExt cx="432048" cy="360040"/>
          </a:xfrm>
        </p:grpSpPr>
        <p:sp>
          <p:nvSpPr>
            <p:cNvPr id="31" name="Freihandform 3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3104422" y="1484784"/>
            <a:ext cx="288032" cy="1152128"/>
            <a:chOff x="2843808" y="620688"/>
            <a:chExt cx="288032" cy="1152128"/>
          </a:xfrm>
        </p:grpSpPr>
        <p:sp>
          <p:nvSpPr>
            <p:cNvPr id="39" name="Ellipse 38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>
              <a:stCxn id="39" idx="2"/>
              <a:endCxn id="39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36"/>
            <p:cNvCxnSpPr>
              <a:endCxn id="34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4112534" y="1412776"/>
            <a:ext cx="288032" cy="1224136"/>
            <a:chOff x="3851920" y="548680"/>
            <a:chExt cx="288032" cy="1224136"/>
          </a:xfrm>
        </p:grpSpPr>
        <p:sp>
          <p:nvSpPr>
            <p:cNvPr id="41" name="Ellipse 40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>
              <a:stCxn id="41" idx="2"/>
              <a:endCxn id="41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>
              <a:endCxn id="41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3590548" y="1862754"/>
            <a:ext cx="432048" cy="360040"/>
            <a:chOff x="755576" y="359551"/>
            <a:chExt cx="432048" cy="360040"/>
          </a:xfrm>
        </p:grpSpPr>
        <p:sp>
          <p:nvSpPr>
            <p:cNvPr id="54" name="Freihandform 5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4544582" y="1862754"/>
            <a:ext cx="432048" cy="360040"/>
            <a:chOff x="755576" y="359551"/>
            <a:chExt cx="432048" cy="360040"/>
          </a:xfrm>
        </p:grpSpPr>
        <p:sp>
          <p:nvSpPr>
            <p:cNvPr id="57" name="Freihandform 5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192654" y="1484784"/>
            <a:ext cx="288032" cy="1152128"/>
            <a:chOff x="2843808" y="620688"/>
            <a:chExt cx="288032" cy="1152128"/>
          </a:xfrm>
        </p:grpSpPr>
        <p:sp>
          <p:nvSpPr>
            <p:cNvPr id="60" name="Ellipse 59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60"/>
            <p:cNvCxnSpPr>
              <a:stCxn id="60" idx="2"/>
              <a:endCxn id="60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63"/>
            <p:cNvCxnSpPr>
              <a:endCxn id="62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/>
          <p:cNvGrpSpPr/>
          <p:nvPr/>
        </p:nvGrpSpPr>
        <p:grpSpPr>
          <a:xfrm>
            <a:off x="5696710" y="1862754"/>
            <a:ext cx="432048" cy="360040"/>
            <a:chOff x="755576" y="359551"/>
            <a:chExt cx="432048" cy="360040"/>
          </a:xfrm>
        </p:grpSpPr>
        <p:sp>
          <p:nvSpPr>
            <p:cNvPr id="66" name="Freihandform 6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263233" y="1403811"/>
            <a:ext cx="288032" cy="1224136"/>
            <a:chOff x="3851920" y="548680"/>
            <a:chExt cx="288032" cy="1224136"/>
          </a:xfrm>
        </p:grpSpPr>
        <p:sp>
          <p:nvSpPr>
            <p:cNvPr id="69" name="Ellipse 68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>
              <a:stCxn id="69" idx="2"/>
              <a:endCxn id="69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71"/>
            <p:cNvCxnSpPr>
              <a:endCxn id="69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704822" y="1862754"/>
            <a:ext cx="432048" cy="360040"/>
            <a:chOff x="755576" y="359551"/>
            <a:chExt cx="432048" cy="360040"/>
          </a:xfrm>
        </p:grpSpPr>
        <p:sp>
          <p:nvSpPr>
            <p:cNvPr id="75" name="Freihandform 7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6704822" y="1363180"/>
            <a:ext cx="432048" cy="360040"/>
            <a:chOff x="755576" y="359551"/>
            <a:chExt cx="432048" cy="360040"/>
          </a:xfrm>
        </p:grpSpPr>
        <p:sp>
          <p:nvSpPr>
            <p:cNvPr id="78" name="Freihandform 7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7334964" y="1475819"/>
            <a:ext cx="288032" cy="1152128"/>
            <a:chOff x="2843808" y="620688"/>
            <a:chExt cx="288032" cy="1152128"/>
          </a:xfrm>
        </p:grpSpPr>
        <p:sp>
          <p:nvSpPr>
            <p:cNvPr id="81" name="Ellipse 80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>
              <a:stCxn id="81" idx="2"/>
              <a:endCxn id="81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84"/>
            <p:cNvCxnSpPr>
              <a:endCxn id="83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7775977" y="1363180"/>
            <a:ext cx="432048" cy="360040"/>
            <a:chOff x="755576" y="359551"/>
            <a:chExt cx="432048" cy="360040"/>
          </a:xfrm>
        </p:grpSpPr>
        <p:sp>
          <p:nvSpPr>
            <p:cNvPr id="87" name="Freihandform 8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5" name="Rechteck 94"/>
          <p:cNvSpPr/>
          <p:nvPr/>
        </p:nvSpPr>
        <p:spPr>
          <a:xfrm>
            <a:off x="8433014" y="1340768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8433014" y="184482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021567" y="642174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90" name="Rechteck 89"/>
          <p:cNvSpPr/>
          <p:nvPr/>
        </p:nvSpPr>
        <p:spPr>
          <a:xfrm>
            <a:off x="8433014" y="23488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8" name="Geschweifte Klammer links 137"/>
          <p:cNvSpPr/>
          <p:nvPr/>
        </p:nvSpPr>
        <p:spPr>
          <a:xfrm rot="5400000">
            <a:off x="1475656" y="260648"/>
            <a:ext cx="216024" cy="165618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Geschweifte Klammer links 138"/>
          <p:cNvSpPr/>
          <p:nvPr/>
        </p:nvSpPr>
        <p:spPr>
          <a:xfrm rot="5400000">
            <a:off x="5292080" y="-1755576"/>
            <a:ext cx="216024" cy="568863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Textfeld 139"/>
          <p:cNvSpPr txBox="1"/>
          <p:nvPr/>
        </p:nvSpPr>
        <p:spPr>
          <a:xfrm>
            <a:off x="4788024" y="620688"/>
            <a:ext cx="1197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Control</a:t>
            </a:r>
            <a:r>
              <a:rPr lang="de-DE" sz="1600" dirty="0" smtClean="0"/>
              <a:t>-Add</a:t>
            </a:r>
            <a:endParaRPr lang="de-DE" sz="1600" dirty="0"/>
          </a:p>
        </p:txBody>
      </p:sp>
      <p:grpSp>
        <p:nvGrpSpPr>
          <p:cNvPr id="89" name="Gruppieren 88"/>
          <p:cNvGrpSpPr/>
          <p:nvPr/>
        </p:nvGrpSpPr>
        <p:grpSpPr>
          <a:xfrm>
            <a:off x="1907704" y="1364518"/>
            <a:ext cx="432048" cy="360040"/>
            <a:chOff x="755576" y="359551"/>
            <a:chExt cx="432048" cy="360040"/>
          </a:xfrm>
        </p:grpSpPr>
        <p:sp>
          <p:nvSpPr>
            <p:cNvPr id="94" name="Freihandform 9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1907704" y="1864092"/>
            <a:ext cx="432048" cy="360040"/>
            <a:chOff x="755576" y="359551"/>
            <a:chExt cx="432048" cy="360040"/>
          </a:xfrm>
        </p:grpSpPr>
        <p:sp>
          <p:nvSpPr>
            <p:cNvPr id="98" name="Freihandform 9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/>
          <p:cNvSpPr txBox="1"/>
          <p:nvPr/>
        </p:nvSpPr>
        <p:spPr>
          <a:xfrm>
            <a:off x="8172400" y="620688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104" name="Geschweifte Klammer links 103"/>
          <p:cNvSpPr/>
          <p:nvPr/>
        </p:nvSpPr>
        <p:spPr>
          <a:xfrm rot="5400000">
            <a:off x="8514628" y="818899"/>
            <a:ext cx="216024" cy="53968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6" name="Textfeld 105"/>
          <p:cNvSpPr txBox="1"/>
          <p:nvPr/>
        </p:nvSpPr>
        <p:spPr>
          <a:xfrm>
            <a:off x="26209" y="395953"/>
            <a:ext cx="65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</a:p>
          <a:p>
            <a:r>
              <a:rPr lang="de-DE" sz="1600" dirty="0" err="1" smtClean="0"/>
              <a:t>Prep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107" name="Geschweifte Klammer links 106"/>
          <p:cNvSpPr/>
          <p:nvPr/>
        </p:nvSpPr>
        <p:spPr>
          <a:xfrm rot="5400000">
            <a:off x="300160" y="836712"/>
            <a:ext cx="216024" cy="50405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0" name="Gruppieren 99"/>
          <p:cNvGrpSpPr/>
          <p:nvPr/>
        </p:nvGrpSpPr>
        <p:grpSpPr>
          <a:xfrm>
            <a:off x="7775977" y="2368336"/>
            <a:ext cx="432048" cy="360040"/>
            <a:chOff x="755576" y="359551"/>
            <a:chExt cx="432048" cy="360040"/>
          </a:xfrm>
        </p:grpSpPr>
        <p:sp>
          <p:nvSpPr>
            <p:cNvPr id="101" name="Freihandform 10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8532440" y="1389328"/>
            <a:ext cx="160777" cy="277171"/>
            <a:chOff x="7857012" y="527290"/>
            <a:chExt cx="160777" cy="277171"/>
          </a:xfrm>
        </p:grpSpPr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5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207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7" name="Gruppieren 116"/>
          <p:cNvGrpSpPr/>
          <p:nvPr/>
        </p:nvGrpSpPr>
        <p:grpSpPr>
          <a:xfrm>
            <a:off x="8532440" y="1896284"/>
            <a:ext cx="160777" cy="277171"/>
            <a:chOff x="7857012" y="527290"/>
            <a:chExt cx="160777" cy="277171"/>
          </a:xfrm>
        </p:grpSpPr>
        <p:pic>
          <p:nvPicPr>
            <p:cNvPr id="11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207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0" name="Gruppieren 119"/>
          <p:cNvGrpSpPr/>
          <p:nvPr/>
        </p:nvGrpSpPr>
        <p:grpSpPr>
          <a:xfrm>
            <a:off x="8532440" y="2390066"/>
            <a:ext cx="160777" cy="277171"/>
            <a:chOff x="7857012" y="527290"/>
            <a:chExt cx="160777" cy="277171"/>
          </a:xfrm>
        </p:grpSpPr>
        <p:pic>
          <p:nvPicPr>
            <p:cNvPr id="12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207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>
            <a:stCxn id="38" idx="3"/>
          </p:cNvCxnSpPr>
          <p:nvPr/>
        </p:nvCxnSpPr>
        <p:spPr>
          <a:xfrm flipV="1">
            <a:off x="755576" y="3861048"/>
            <a:ext cx="7200800" cy="2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39" idx="3"/>
          </p:cNvCxnSpPr>
          <p:nvPr/>
        </p:nvCxnSpPr>
        <p:spPr>
          <a:xfrm>
            <a:off x="755576" y="4653136"/>
            <a:ext cx="720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033249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033249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5743711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78620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6444208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8172400" y="2780928"/>
            <a:ext cx="216024" cy="12241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Ellipse 92"/>
          <p:cNvSpPr/>
          <p:nvPr/>
        </p:nvSpPr>
        <p:spPr>
          <a:xfrm>
            <a:off x="2463545" y="52292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93"/>
          <p:cNvCxnSpPr>
            <a:stCxn id="93" idx="4"/>
          </p:cNvCxnSpPr>
          <p:nvPr/>
        </p:nvCxnSpPr>
        <p:spPr>
          <a:xfrm flipV="1">
            <a:off x="2607561" y="3767554"/>
            <a:ext cx="0" cy="1749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3" idx="2"/>
            <a:endCxn id="93" idx="6"/>
          </p:cNvCxnSpPr>
          <p:nvPr/>
        </p:nvCxnSpPr>
        <p:spPr>
          <a:xfrm>
            <a:off x="2463545" y="537321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2195736" y="2936819"/>
            <a:ext cx="72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</a:t>
            </a:r>
            <a:endParaRPr lang="de-DE" sz="1600" dirty="0"/>
          </a:p>
        </p:txBody>
      </p:sp>
      <p:sp>
        <p:nvSpPr>
          <p:cNvPr id="97" name="Geschweifte Klammer links 96"/>
          <p:cNvSpPr/>
          <p:nvPr/>
        </p:nvSpPr>
        <p:spPr>
          <a:xfrm rot="5400000">
            <a:off x="2474788" y="25559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8" name="Gerade Verbindung 97"/>
          <p:cNvCxnSpPr>
            <a:stCxn id="103" idx="3"/>
          </p:cNvCxnSpPr>
          <p:nvPr/>
        </p:nvCxnSpPr>
        <p:spPr>
          <a:xfrm>
            <a:off x="755576" y="5373216"/>
            <a:ext cx="7992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/>
          <p:cNvSpPr/>
          <p:nvPr/>
        </p:nvSpPr>
        <p:spPr>
          <a:xfrm>
            <a:off x="3563888" y="3573016"/>
            <a:ext cx="187220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3-Qubit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Control</a:t>
            </a:r>
            <a:r>
              <a:rPr lang="de-DE" dirty="0" smtClean="0">
                <a:solidFill>
                  <a:schemeClr val="tx1"/>
                </a:solidFill>
              </a:rPr>
              <a:t>-Phase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9512" y="508518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6" name="Geschweifte Klammer links 105"/>
          <p:cNvSpPr/>
          <p:nvPr/>
        </p:nvSpPr>
        <p:spPr>
          <a:xfrm rot="5400000">
            <a:off x="43919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3779912" y="2924944"/>
            <a:ext cx="14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Phase </a:t>
            </a:r>
            <a:r>
              <a:rPr lang="de-DE" sz="1600" dirty="0" err="1" smtClean="0"/>
              <a:t>Encoding</a:t>
            </a:r>
            <a:endParaRPr lang="de-DE" sz="1600" dirty="0"/>
          </a:p>
        </p:txBody>
      </p:sp>
      <p:sp>
        <p:nvSpPr>
          <p:cNvPr id="61" name="Rechteck 60"/>
          <p:cNvSpPr/>
          <p:nvPr/>
        </p:nvSpPr>
        <p:spPr>
          <a:xfrm>
            <a:off x="1763688" y="3573016"/>
            <a:ext cx="165618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chemeClr val="tx1"/>
                </a:solidFill>
              </a:rPr>
              <a:t>?</a:t>
            </a:r>
            <a:endParaRPr lang="de-DE" sz="6000" b="1" dirty="0">
              <a:solidFill>
                <a:schemeClr val="tx1"/>
              </a:solidFill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8388424" y="5085184"/>
            <a:ext cx="595862" cy="623837"/>
            <a:chOff x="2937204" y="1258486"/>
            <a:chExt cx="595862" cy="623837"/>
          </a:xfrm>
        </p:grpSpPr>
        <p:sp>
          <p:nvSpPr>
            <p:cNvPr id="68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0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Gerade Verbindung 75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7668344" y="4317331"/>
            <a:ext cx="595862" cy="623837"/>
            <a:chOff x="2937204" y="1258486"/>
            <a:chExt cx="595862" cy="623837"/>
          </a:xfrm>
        </p:grpSpPr>
        <p:sp>
          <p:nvSpPr>
            <p:cNvPr id="10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1" name="Gerade Verbindung 110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uppieren 113"/>
          <p:cNvGrpSpPr/>
          <p:nvPr/>
        </p:nvGrpSpPr>
        <p:grpSpPr>
          <a:xfrm>
            <a:off x="7668344" y="3573016"/>
            <a:ext cx="595862" cy="623837"/>
            <a:chOff x="2937204" y="1258486"/>
            <a:chExt cx="595862" cy="623837"/>
          </a:xfrm>
        </p:grpSpPr>
        <p:sp>
          <p:nvSpPr>
            <p:cNvPr id="121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2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Gerade Verbindung 124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5652120" y="3573016"/>
            <a:ext cx="180020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Diffusion </a:t>
            </a:r>
            <a:r>
              <a:rPr lang="de-DE" dirty="0" err="1" smtClean="0">
                <a:solidFill>
                  <a:schemeClr val="tx1"/>
                </a:solidFill>
              </a:rPr>
              <a:t>operator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 Verbindung 43"/>
          <p:cNvCxnSpPr/>
          <p:nvPr/>
        </p:nvCxnSpPr>
        <p:spPr>
          <a:xfrm>
            <a:off x="971600" y="3819862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971600" y="4406290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2854925" y="38847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2854925" y="44855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2854925" y="50851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563889" y="49411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13" name="Gerade Verbindung 12"/>
          <p:cNvCxnSpPr>
            <a:stCxn id="12" idx="4"/>
          </p:cNvCxnSpPr>
          <p:nvPr/>
        </p:nvCxnSpPr>
        <p:spPr>
          <a:xfrm flipV="1">
            <a:off x="3707905" y="38150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" idx="2"/>
            <a:endCxn id="12" idx="6"/>
          </p:cNvCxnSpPr>
          <p:nvPr/>
        </p:nvCxnSpPr>
        <p:spPr>
          <a:xfrm>
            <a:off x="3563889" y="50851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345695" y="2984319"/>
            <a:ext cx="655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Oracle</a:t>
            </a:r>
            <a:endParaRPr lang="de-DE" sz="1400" dirty="0"/>
          </a:p>
        </p:txBody>
      </p:sp>
      <p:sp>
        <p:nvSpPr>
          <p:cNvPr id="16" name="Geschweifte Klammer links 15"/>
          <p:cNvSpPr/>
          <p:nvPr/>
        </p:nvSpPr>
        <p:spPr>
          <a:xfrm rot="5400000">
            <a:off x="3575132" y="26034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5148064" y="38847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5148064" y="44855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5148064" y="50851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5280964" y="3729075"/>
            <a:ext cx="432048" cy="360040"/>
            <a:chOff x="755576" y="359551"/>
            <a:chExt cx="432048" cy="360040"/>
          </a:xfrm>
        </p:grpSpPr>
        <p:sp>
          <p:nvSpPr>
            <p:cNvPr id="77" name="Freihandform 7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5280964" y="4305139"/>
            <a:ext cx="432048" cy="360040"/>
            <a:chOff x="755576" y="359551"/>
            <a:chExt cx="432048" cy="360040"/>
          </a:xfrm>
        </p:grpSpPr>
        <p:sp>
          <p:nvSpPr>
            <p:cNvPr id="81" name="Freihandform 8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94" name="Ellipse 93"/>
          <p:cNvSpPr/>
          <p:nvPr/>
        </p:nvSpPr>
        <p:spPr>
          <a:xfrm>
            <a:off x="5929036" y="3815054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5" name="Ellipse 94"/>
          <p:cNvSpPr/>
          <p:nvPr/>
        </p:nvSpPr>
        <p:spPr>
          <a:xfrm>
            <a:off x="5929036" y="4413530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6" name="Ellipse 95"/>
          <p:cNvSpPr/>
          <p:nvPr/>
        </p:nvSpPr>
        <p:spPr>
          <a:xfrm>
            <a:off x="5857028" y="49411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97" name="Gerade Verbindung 96"/>
          <p:cNvCxnSpPr>
            <a:stCxn id="96" idx="4"/>
            <a:endCxn id="94" idx="0"/>
          </p:cNvCxnSpPr>
          <p:nvPr/>
        </p:nvCxnSpPr>
        <p:spPr>
          <a:xfrm flipV="1">
            <a:off x="6001044" y="38150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>
            <a:stCxn id="96" idx="2"/>
            <a:endCxn id="96" idx="6"/>
          </p:cNvCxnSpPr>
          <p:nvPr/>
        </p:nvCxnSpPr>
        <p:spPr>
          <a:xfrm>
            <a:off x="5857028" y="50851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5423162" y="2984319"/>
            <a:ext cx="98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Oracle (00)</a:t>
            </a:r>
            <a:endParaRPr lang="de-DE" sz="1400" dirty="0"/>
          </a:p>
        </p:txBody>
      </p:sp>
      <p:sp>
        <p:nvSpPr>
          <p:cNvPr id="100" name="Geschweifte Klammer links 99"/>
          <p:cNvSpPr/>
          <p:nvPr/>
        </p:nvSpPr>
        <p:spPr>
          <a:xfrm rot="5400000">
            <a:off x="5868271" y="26034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6321174" y="3717032"/>
            <a:ext cx="432048" cy="360040"/>
            <a:chOff x="755576" y="359551"/>
            <a:chExt cx="432048" cy="360040"/>
          </a:xfrm>
        </p:grpSpPr>
        <p:sp>
          <p:nvSpPr>
            <p:cNvPr id="102" name="Freihandform 101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6321174" y="4293096"/>
            <a:ext cx="432048" cy="360040"/>
            <a:chOff x="755576" y="359551"/>
            <a:chExt cx="432048" cy="360040"/>
          </a:xfrm>
        </p:grpSpPr>
        <p:sp>
          <p:nvSpPr>
            <p:cNvPr id="105" name="Freihandform 10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08" name="Rechteck 107"/>
          <p:cNvSpPr/>
          <p:nvPr/>
        </p:nvSpPr>
        <p:spPr>
          <a:xfrm>
            <a:off x="2915816" y="3645024"/>
            <a:ext cx="1584176" cy="107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</a:rPr>
              <a:t>?</a:t>
            </a:r>
            <a:endParaRPr lang="de-DE" sz="1600" b="1" dirty="0">
              <a:solidFill>
                <a:schemeClr val="tx1"/>
              </a:solidFill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331640" y="3645024"/>
            <a:ext cx="432048" cy="360040"/>
            <a:chOff x="755576" y="359551"/>
            <a:chExt cx="432048" cy="360040"/>
          </a:xfrm>
        </p:grpSpPr>
        <p:sp>
          <p:nvSpPr>
            <p:cNvPr id="34" name="Freihandform 3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331640" y="4221088"/>
            <a:ext cx="432048" cy="360040"/>
            <a:chOff x="755576" y="359551"/>
            <a:chExt cx="432048" cy="360040"/>
          </a:xfrm>
        </p:grpSpPr>
        <p:sp>
          <p:nvSpPr>
            <p:cNvPr id="37" name="Freihandform 3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755576" y="2771636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a)</a:t>
            </a:r>
            <a:endParaRPr lang="de-DE" sz="1600" dirty="0"/>
          </a:p>
        </p:txBody>
      </p:sp>
      <p:sp>
        <p:nvSpPr>
          <p:cNvPr id="40" name="Textfeld 39"/>
          <p:cNvSpPr txBox="1"/>
          <p:nvPr/>
        </p:nvSpPr>
        <p:spPr>
          <a:xfrm>
            <a:off x="2771800" y="2771636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b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41" name="Textfeld 40"/>
          <p:cNvSpPr txBox="1"/>
          <p:nvPr/>
        </p:nvSpPr>
        <p:spPr>
          <a:xfrm>
            <a:off x="5076056" y="2771636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c)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745302" y="36450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49" name="Textfeld 48"/>
          <p:cNvSpPr txBox="1"/>
          <p:nvPr/>
        </p:nvSpPr>
        <p:spPr>
          <a:xfrm>
            <a:off x="2051720" y="36450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50" name="Textfeld 49"/>
          <p:cNvSpPr txBox="1"/>
          <p:nvPr/>
        </p:nvSpPr>
        <p:spPr>
          <a:xfrm>
            <a:off x="755576" y="42210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51" name="Textfeld 50"/>
          <p:cNvSpPr txBox="1"/>
          <p:nvPr/>
        </p:nvSpPr>
        <p:spPr>
          <a:xfrm>
            <a:off x="2061994" y="42210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51520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51520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105257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105257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969353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203848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3203848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139952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364088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364088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79512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2243464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231543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863588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807804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932040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197272" y="4323918"/>
            <a:ext cx="595862" cy="623837"/>
            <a:chOff x="2937204" y="1258486"/>
            <a:chExt cx="595862" cy="623837"/>
          </a:xfrm>
        </p:grpSpPr>
        <p:sp>
          <p:nvSpPr>
            <p:cNvPr id="3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Gerade Verbindung 70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/>
          <p:cNvGrpSpPr/>
          <p:nvPr/>
        </p:nvGrpSpPr>
        <p:grpSpPr>
          <a:xfrm>
            <a:off x="6197272" y="3579603"/>
            <a:ext cx="595862" cy="623837"/>
            <a:chOff x="2937204" y="1258486"/>
            <a:chExt cx="595862" cy="623837"/>
          </a:xfrm>
        </p:grpSpPr>
        <p:sp>
          <p:nvSpPr>
            <p:cNvPr id="7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Gerade Verbindung 78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1619672" y="3573016"/>
            <a:ext cx="432048" cy="2016224"/>
            <a:chOff x="1619672" y="3573016"/>
            <a:chExt cx="432048" cy="2016224"/>
          </a:xfrm>
        </p:grpSpPr>
        <p:cxnSp>
          <p:nvCxnSpPr>
            <p:cNvPr id="49" name="Gerade Verbindung 48"/>
            <p:cNvCxnSpPr>
              <a:endCxn id="50" idx="0"/>
            </p:cNvCxnSpPr>
            <p:nvPr/>
          </p:nvCxnSpPr>
          <p:spPr>
            <a:xfrm>
              <a:off x="1835696" y="3573016"/>
              <a:ext cx="0" cy="158417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1619672" y="51571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3779912" y="3573016"/>
            <a:ext cx="432048" cy="2016224"/>
            <a:chOff x="1619672" y="3573016"/>
            <a:chExt cx="432048" cy="2016224"/>
          </a:xfrm>
        </p:grpSpPr>
        <p:cxnSp>
          <p:nvCxnSpPr>
            <p:cNvPr id="83" name="Gerade Verbindung 82"/>
            <p:cNvCxnSpPr>
              <a:endCxn id="84" idx="0"/>
            </p:cNvCxnSpPr>
            <p:nvPr/>
          </p:nvCxnSpPr>
          <p:spPr>
            <a:xfrm>
              <a:off x="1835696" y="3573016"/>
              <a:ext cx="0" cy="158417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1619672" y="51571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5004048" y="3573016"/>
            <a:ext cx="432048" cy="2016224"/>
            <a:chOff x="1619672" y="3573016"/>
            <a:chExt cx="432048" cy="2016224"/>
          </a:xfrm>
        </p:grpSpPr>
        <p:cxnSp>
          <p:nvCxnSpPr>
            <p:cNvPr id="86" name="Gerade Verbindung 85"/>
            <p:cNvCxnSpPr>
              <a:endCxn id="87" idx="0"/>
            </p:cNvCxnSpPr>
            <p:nvPr/>
          </p:nvCxnSpPr>
          <p:spPr>
            <a:xfrm>
              <a:off x="1835696" y="3573016"/>
              <a:ext cx="0" cy="158417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1619672" y="51571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5868144" y="3573016"/>
            <a:ext cx="432048" cy="2016224"/>
            <a:chOff x="1619672" y="3573016"/>
            <a:chExt cx="432048" cy="2016224"/>
          </a:xfrm>
        </p:grpSpPr>
        <p:cxnSp>
          <p:nvCxnSpPr>
            <p:cNvPr id="89" name="Gerade Verbindung 88"/>
            <p:cNvCxnSpPr>
              <a:endCxn id="90" idx="0"/>
            </p:cNvCxnSpPr>
            <p:nvPr/>
          </p:nvCxnSpPr>
          <p:spPr>
            <a:xfrm>
              <a:off x="1835696" y="3573016"/>
              <a:ext cx="0" cy="158417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lipse 89"/>
            <p:cNvSpPr/>
            <p:nvPr/>
          </p:nvSpPr>
          <p:spPr>
            <a:xfrm>
              <a:off x="1619672" y="51571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09951" y="3573016"/>
            <a:ext cx="637713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899593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763688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91581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91581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995936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07605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07605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979712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087527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5917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788024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166831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82435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377991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5004048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594015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87625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197272" y="4327605"/>
            <a:ext cx="595862" cy="623837"/>
            <a:chOff x="2937204" y="1258486"/>
            <a:chExt cx="595862" cy="623837"/>
          </a:xfrm>
        </p:grpSpPr>
        <p:sp>
          <p:nvSpPr>
            <p:cNvPr id="68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9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Gerade Verbindung 71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/>
          <p:cNvGrpSpPr/>
          <p:nvPr/>
        </p:nvGrpSpPr>
        <p:grpSpPr>
          <a:xfrm>
            <a:off x="6197272" y="3583290"/>
            <a:ext cx="595862" cy="623837"/>
            <a:chOff x="2937204" y="1258486"/>
            <a:chExt cx="595862" cy="623837"/>
          </a:xfrm>
        </p:grpSpPr>
        <p:sp>
          <p:nvSpPr>
            <p:cNvPr id="81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rade Verbindung 84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Bildschirmpräsentation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86</cp:revision>
  <dcterms:created xsi:type="dcterms:W3CDTF">2012-04-22T21:17:39Z</dcterms:created>
  <dcterms:modified xsi:type="dcterms:W3CDTF">2012-09-05T10:40:46Z</dcterms:modified>
</cp:coreProperties>
</file>