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82D-258E-48E6-BA37-B81B0A7FCDAE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013866" y="2348880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55776" y="2780928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75856" y="2060848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123728" y="3212976"/>
            <a:ext cx="32403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30650" y="2357718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35896" y="1628800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1700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>
                <a:latin typeface="Times New Roman"/>
                <a:cs typeface="Times New Roman"/>
              </a:rPr>
              <a:t>z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238855" y="23399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y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4644008" y="27089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x</a:t>
            </a:r>
            <a:endParaRPr lang="de-DE" baseline="-25000" dirty="0"/>
          </a:p>
        </p:txBody>
      </p:sp>
      <p:sp>
        <p:nvSpPr>
          <p:cNvPr id="22" name="Bogen 21"/>
          <p:cNvSpPr/>
          <p:nvPr/>
        </p:nvSpPr>
        <p:spPr>
          <a:xfrm>
            <a:off x="4788024" y="3068960"/>
            <a:ext cx="144016" cy="288032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flipH="1">
            <a:off x="4077197" y="2429565"/>
            <a:ext cx="216024" cy="216024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flipH="1">
            <a:off x="3528028" y="1880684"/>
            <a:ext cx="216024" cy="144016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555776" y="206084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35896" y="2313020"/>
            <a:ext cx="405444" cy="9047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2942154">
            <a:off x="3527696" y="2915964"/>
            <a:ext cx="538710" cy="722006"/>
          </a:xfrm>
          <a:prstGeom prst="arc">
            <a:avLst>
              <a:gd name="adj1" fmla="val 15487420"/>
              <a:gd name="adj2" fmla="val 18031631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>
            <a:stCxn id="35" idx="0"/>
          </p:cNvCxnSpPr>
          <p:nvPr/>
        </p:nvCxnSpPr>
        <p:spPr>
          <a:xfrm flipH="1">
            <a:off x="3635896" y="2993996"/>
            <a:ext cx="375628" cy="2189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ogen 42"/>
          <p:cNvSpPr/>
          <p:nvPr/>
        </p:nvSpPr>
        <p:spPr>
          <a:xfrm>
            <a:off x="3419872" y="2636912"/>
            <a:ext cx="441013" cy="314927"/>
          </a:xfrm>
          <a:prstGeom prst="arc">
            <a:avLst>
              <a:gd name="adj1" fmla="val 16200000"/>
              <a:gd name="adj2" fmla="val 20510963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067944" y="28529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/>
                <a:cs typeface="Times New Roman"/>
              </a:rPr>
              <a:t>φ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3635896" y="23395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θ</a:t>
            </a:r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2888337">
            <a:off x="3048016" y="2328095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46920" y="2364244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2986110" y="2296585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26801" y="2386812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076830" y="29156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916590" y="35730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402949" y="14754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35896" y="148478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|0&gt;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052" y="42930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|1&gt;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938803" y="199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de-DE" dirty="0" smtClean="0">
                <a:latin typeface="Arial" pitchFamily="34" charset="0"/>
                <a:cs typeface="Arial" pitchFamily="34" charset="0"/>
                <a:sym typeface="Symbol"/>
              </a:rPr>
              <a:t>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013866" y="2348880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55776" y="2780928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75856" y="2060848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123728" y="3212976"/>
            <a:ext cx="32403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30650" y="2357718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35896" y="1628800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55776" y="206084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35896" y="2313020"/>
            <a:ext cx="405444" cy="9047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ogen 49"/>
          <p:cNvSpPr/>
          <p:nvPr/>
        </p:nvSpPr>
        <p:spPr>
          <a:xfrm rot="12888337">
            <a:off x="3048016" y="2328095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46920" y="2364244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2986110" y="2296585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26801" y="2386812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2051720" y="29156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916590" y="35730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419872" y="42210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35896" y="148478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|0&gt;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052" y="42930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|1&gt;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25</cp:revision>
  <dcterms:created xsi:type="dcterms:W3CDTF">2012-05-23T15:06:16Z</dcterms:created>
  <dcterms:modified xsi:type="dcterms:W3CDTF">2012-08-05T20:32:35Z</dcterms:modified>
</cp:coreProperties>
</file>