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 flipV="1">
            <a:off x="6084168" y="404664"/>
            <a:ext cx="0" cy="403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419872" y="476672"/>
            <a:ext cx="0" cy="3672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194663" y="252131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2888" y="357301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44896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16904" y="371703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339752" y="2333857"/>
            <a:ext cx="360040" cy="371728"/>
            <a:chOff x="4860032" y="2121168"/>
            <a:chExt cx="360040" cy="371728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97192" y="2121168"/>
              <a:ext cx="30970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2532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9" idx="2"/>
          </p:cNvCxnSpPr>
          <p:nvPr/>
        </p:nvCxnSpPr>
        <p:spPr>
          <a:xfrm flipH="1">
            <a:off x="2194663" y="2525565"/>
            <a:ext cx="145089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242081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242114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263684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242088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264746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289860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297061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304262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252382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248767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>
            <a:stCxn id="49" idx="6"/>
          </p:cNvCxnSpPr>
          <p:nvPr/>
        </p:nvCxnSpPr>
        <p:spPr>
          <a:xfrm flipV="1">
            <a:off x="2699792" y="2524067"/>
            <a:ext cx="439722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87824" y="1948770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249972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198884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158873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1484784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419872" y="33265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421930" y="705247"/>
            <a:ext cx="2662238" cy="779537"/>
          </a:xfrm>
          <a:custGeom>
            <a:avLst/>
            <a:gdLst>
              <a:gd name="connsiteX0" fmla="*/ 0 w 2658359"/>
              <a:gd name="connsiteY0" fmla="*/ 779283 h 779283"/>
              <a:gd name="connsiteX1" fmla="*/ 1282045 w 2658359"/>
              <a:gd name="connsiteY1" fmla="*/ 1571 h 779283"/>
              <a:gd name="connsiteX2" fmla="*/ 2658359 w 2658359"/>
              <a:gd name="connsiteY2" fmla="*/ 769856 h 779283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59" h="779537">
                <a:moveTo>
                  <a:pt x="0" y="777973"/>
                </a:moveTo>
                <a:cubicBezTo>
                  <a:pt x="419492" y="389902"/>
                  <a:pt x="838985" y="0"/>
                  <a:pt x="1282045" y="261"/>
                </a:cubicBezTo>
                <a:cubicBezTo>
                  <a:pt x="1725105" y="522"/>
                  <a:pt x="2191732" y="394609"/>
                  <a:pt x="2658359" y="77953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17217" y="691368"/>
            <a:ext cx="2666952" cy="793423"/>
          </a:xfrm>
          <a:custGeom>
            <a:avLst/>
            <a:gdLst>
              <a:gd name="connsiteX0" fmla="*/ 0 w 2677213"/>
              <a:gd name="connsiteY0" fmla="*/ 9427 h 793423"/>
              <a:gd name="connsiteX1" fmla="*/ 1319753 w 2677213"/>
              <a:gd name="connsiteY1" fmla="*/ 791852 h 793423"/>
              <a:gd name="connsiteX2" fmla="*/ 2677213 w 2677213"/>
              <a:gd name="connsiteY2" fmla="*/ 0 h 7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13" h="793423">
                <a:moveTo>
                  <a:pt x="0" y="9427"/>
                </a:moveTo>
                <a:cubicBezTo>
                  <a:pt x="436775" y="401425"/>
                  <a:pt x="873551" y="793423"/>
                  <a:pt x="1319753" y="791852"/>
                </a:cubicBezTo>
                <a:cubicBezTo>
                  <a:pt x="1765955" y="790281"/>
                  <a:pt x="2221584" y="395140"/>
                  <a:pt x="2677213" y="0"/>
                </a:cubicBezTo>
              </a:path>
            </a:pathLst>
          </a:cu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915816" y="2606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I,E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491880" y="54868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616054" y="4569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436096" y="285293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endCxn id="75" idx="3"/>
          </p:cNvCxnSpPr>
          <p:nvPr/>
        </p:nvCxnSpPr>
        <p:spPr>
          <a:xfrm flipH="1" flipV="1">
            <a:off x="4654553" y="2554359"/>
            <a:ext cx="853551" cy="10186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endCxn id="75" idx="0"/>
          </p:cNvCxnSpPr>
          <p:nvPr/>
        </p:nvCxnSpPr>
        <p:spPr>
          <a:xfrm flipH="1" flipV="1">
            <a:off x="4680012" y="2492896"/>
            <a:ext cx="1476164" cy="4320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44008" y="249289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580112" y="2942483"/>
            <a:ext cx="720080" cy="702543"/>
            <a:chOff x="3419872" y="1437099"/>
            <a:chExt cx="1080120" cy="974363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3419872" y="1844824"/>
              <a:ext cx="10801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/>
            <p:cNvSpPr/>
            <p:nvPr/>
          </p:nvSpPr>
          <p:spPr>
            <a:xfrm rot="5400000">
              <a:off x="3640649" y="1912079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850784" y="1763768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" name="Gruppieren 102"/>
            <p:cNvGrpSpPr/>
            <p:nvPr/>
          </p:nvGrpSpPr>
          <p:grpSpPr>
            <a:xfrm rot="10800000">
              <a:off x="3563209" y="1996450"/>
              <a:ext cx="288032" cy="107868"/>
              <a:chOff x="2123728" y="2169004"/>
              <a:chExt cx="288032" cy="107868"/>
            </a:xfrm>
          </p:grpSpPr>
          <p:cxnSp>
            <p:nvCxnSpPr>
              <p:cNvPr id="104" name="Gerade Verbindung 10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feld 105"/>
            <p:cNvSpPr txBox="1"/>
            <p:nvPr/>
          </p:nvSpPr>
          <p:spPr>
            <a:xfrm>
              <a:off x="3772843" y="1853704"/>
              <a:ext cx="430887" cy="38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uppieren 26"/>
            <p:cNvGrpSpPr/>
            <p:nvPr/>
          </p:nvGrpSpPr>
          <p:grpSpPr>
            <a:xfrm rot="5556335" flipH="1" flipV="1">
              <a:off x="3980413" y="1650995"/>
              <a:ext cx="156407" cy="407237"/>
              <a:chOff x="3263465" y="1394775"/>
              <a:chExt cx="384822" cy="1577366"/>
            </a:xfrm>
          </p:grpSpPr>
          <p:sp>
            <p:nvSpPr>
              <p:cNvPr id="109" name="Bogen 10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Bogen 11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Bogen 11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3851920" y="1437099"/>
              <a:ext cx="404439" cy="38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Gerade Verbindung 122"/>
            <p:cNvCxnSpPr>
              <a:endCxn id="91" idx="1"/>
            </p:cNvCxnSpPr>
            <p:nvPr/>
          </p:nvCxnSpPr>
          <p:spPr>
            <a:xfrm>
              <a:off x="3707904" y="1844824"/>
              <a:ext cx="0" cy="144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3491880" y="226744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3563888" y="23394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3635896" y="241146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3707904" y="2113924"/>
              <a:ext cx="0" cy="15352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feld 137"/>
          <p:cNvSpPr txBox="1"/>
          <p:nvPr/>
        </p:nvSpPr>
        <p:spPr>
          <a:xfrm>
            <a:off x="4283968" y="19888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709317" y="3717032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339752" y="4211563"/>
            <a:ext cx="482453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926149" y="4203248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142"/>
          <p:cNvCxnSpPr/>
          <p:nvPr/>
        </p:nvCxnSpPr>
        <p:spPr>
          <a:xfrm flipH="1" flipV="1">
            <a:off x="3069357" y="4077072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flipV="1">
            <a:off x="2960468" y="3996598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flipV="1">
            <a:off x="2853333" y="3988503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flipH="1" flipV="1">
            <a:off x="2686309" y="4009524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947641" y="362718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Bogen 158"/>
          <p:cNvSpPr/>
          <p:nvPr/>
        </p:nvSpPr>
        <p:spPr>
          <a:xfrm rot="19588512">
            <a:off x="3194282" y="4163683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Bogen 161"/>
          <p:cNvSpPr/>
          <p:nvPr/>
        </p:nvSpPr>
        <p:spPr>
          <a:xfrm rot="19422256" flipH="1">
            <a:off x="3509577" y="3948352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Bogen 162"/>
          <p:cNvSpPr/>
          <p:nvPr/>
        </p:nvSpPr>
        <p:spPr>
          <a:xfrm>
            <a:off x="4869557" y="4126780"/>
            <a:ext cx="216024" cy="270192"/>
          </a:xfrm>
          <a:prstGeom prst="arc">
            <a:avLst>
              <a:gd name="adj1" fmla="val 3074842"/>
              <a:gd name="adj2" fmla="val 21276454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5" name="Gerade Verbindung mit Pfeil 164"/>
          <p:cNvCxnSpPr/>
          <p:nvPr/>
        </p:nvCxnSpPr>
        <p:spPr>
          <a:xfrm>
            <a:off x="4932040" y="4283240"/>
            <a:ext cx="268290" cy="295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5868144" y="390251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5013573" y="386104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5128322" y="417765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Freihandform 79"/>
          <p:cNvSpPr/>
          <p:nvPr/>
        </p:nvSpPr>
        <p:spPr>
          <a:xfrm>
            <a:off x="2455193" y="2147714"/>
            <a:ext cx="564524" cy="91058"/>
          </a:xfrm>
          <a:custGeom>
            <a:avLst/>
            <a:gdLst>
              <a:gd name="connsiteX0" fmla="*/ 0 w 1905000"/>
              <a:gd name="connsiteY0" fmla="*/ 184150 h 357188"/>
              <a:gd name="connsiteX1" fmla="*/ 180975 w 1905000"/>
              <a:gd name="connsiteY1" fmla="*/ 22225 h 357188"/>
              <a:gd name="connsiteX2" fmla="*/ 400050 w 1905000"/>
              <a:gd name="connsiteY2" fmla="*/ 317500 h 357188"/>
              <a:gd name="connsiteX3" fmla="*/ 638175 w 1905000"/>
              <a:gd name="connsiteY3" fmla="*/ 41275 h 357188"/>
              <a:gd name="connsiteX4" fmla="*/ 819150 w 1905000"/>
              <a:gd name="connsiteY4" fmla="*/ 336550 h 357188"/>
              <a:gd name="connsiteX5" fmla="*/ 1000125 w 1905000"/>
              <a:gd name="connsiteY5" fmla="*/ 60325 h 357188"/>
              <a:gd name="connsiteX6" fmla="*/ 1133475 w 1905000"/>
              <a:gd name="connsiteY6" fmla="*/ 336550 h 357188"/>
              <a:gd name="connsiteX7" fmla="*/ 1304925 w 1905000"/>
              <a:gd name="connsiteY7" fmla="*/ 69850 h 357188"/>
              <a:gd name="connsiteX8" fmla="*/ 1419225 w 1905000"/>
              <a:gd name="connsiteY8" fmla="*/ 336550 h 357188"/>
              <a:gd name="connsiteX9" fmla="*/ 1571625 w 1905000"/>
              <a:gd name="connsiteY9" fmla="*/ 60325 h 357188"/>
              <a:gd name="connsiteX10" fmla="*/ 1676400 w 1905000"/>
              <a:gd name="connsiteY10" fmla="*/ 336550 h 357188"/>
              <a:gd name="connsiteX11" fmla="*/ 1809750 w 1905000"/>
              <a:gd name="connsiteY11" fmla="*/ 184150 h 357188"/>
              <a:gd name="connsiteX12" fmla="*/ 1905000 w 1905000"/>
              <a:gd name="connsiteY12" fmla="*/ 184150 h 357188"/>
              <a:gd name="connsiteX0" fmla="*/ 0 w 2276480"/>
              <a:gd name="connsiteY0" fmla="*/ 184150 h 357188"/>
              <a:gd name="connsiteX1" fmla="*/ 180975 w 2276480"/>
              <a:gd name="connsiteY1" fmla="*/ 22225 h 357188"/>
              <a:gd name="connsiteX2" fmla="*/ 400050 w 2276480"/>
              <a:gd name="connsiteY2" fmla="*/ 317500 h 357188"/>
              <a:gd name="connsiteX3" fmla="*/ 638175 w 2276480"/>
              <a:gd name="connsiteY3" fmla="*/ 41275 h 357188"/>
              <a:gd name="connsiteX4" fmla="*/ 819150 w 2276480"/>
              <a:gd name="connsiteY4" fmla="*/ 336550 h 357188"/>
              <a:gd name="connsiteX5" fmla="*/ 1000125 w 2276480"/>
              <a:gd name="connsiteY5" fmla="*/ 60325 h 357188"/>
              <a:gd name="connsiteX6" fmla="*/ 1133475 w 2276480"/>
              <a:gd name="connsiteY6" fmla="*/ 336550 h 357188"/>
              <a:gd name="connsiteX7" fmla="*/ 1304925 w 2276480"/>
              <a:gd name="connsiteY7" fmla="*/ 69850 h 357188"/>
              <a:gd name="connsiteX8" fmla="*/ 1419225 w 2276480"/>
              <a:gd name="connsiteY8" fmla="*/ 336550 h 357188"/>
              <a:gd name="connsiteX9" fmla="*/ 1571625 w 2276480"/>
              <a:gd name="connsiteY9" fmla="*/ 60325 h 357188"/>
              <a:gd name="connsiteX10" fmla="*/ 1676400 w 2276480"/>
              <a:gd name="connsiteY10" fmla="*/ 336550 h 357188"/>
              <a:gd name="connsiteX11" fmla="*/ 1809750 w 2276480"/>
              <a:gd name="connsiteY11" fmla="*/ 184150 h 357188"/>
              <a:gd name="connsiteX12" fmla="*/ 2276480 w 2276480"/>
              <a:gd name="connsiteY12" fmla="*/ 165232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6480" h="357188">
                <a:moveTo>
                  <a:pt x="0" y="184150"/>
                </a:moveTo>
                <a:cubicBezTo>
                  <a:pt x="57150" y="92075"/>
                  <a:pt x="114300" y="0"/>
                  <a:pt x="180975" y="22225"/>
                </a:cubicBezTo>
                <a:cubicBezTo>
                  <a:pt x="247650" y="44450"/>
                  <a:pt x="323850" y="314325"/>
                  <a:pt x="400050" y="317500"/>
                </a:cubicBezTo>
                <a:cubicBezTo>
                  <a:pt x="476250" y="320675"/>
                  <a:pt x="568325" y="38100"/>
                  <a:pt x="638175" y="41275"/>
                </a:cubicBezTo>
                <a:cubicBezTo>
                  <a:pt x="708025" y="44450"/>
                  <a:pt x="758825" y="333375"/>
                  <a:pt x="819150" y="336550"/>
                </a:cubicBezTo>
                <a:cubicBezTo>
                  <a:pt x="879475" y="339725"/>
                  <a:pt x="947738" y="60325"/>
                  <a:pt x="1000125" y="60325"/>
                </a:cubicBezTo>
                <a:cubicBezTo>
                  <a:pt x="1052512" y="60325"/>
                  <a:pt x="1082675" y="334963"/>
                  <a:pt x="1133475" y="336550"/>
                </a:cubicBezTo>
                <a:cubicBezTo>
                  <a:pt x="1184275" y="338138"/>
                  <a:pt x="1257300" y="69850"/>
                  <a:pt x="1304925" y="69850"/>
                </a:cubicBezTo>
                <a:cubicBezTo>
                  <a:pt x="1352550" y="69850"/>
                  <a:pt x="1374775" y="338138"/>
                  <a:pt x="1419225" y="336550"/>
                </a:cubicBezTo>
                <a:cubicBezTo>
                  <a:pt x="1463675" y="334963"/>
                  <a:pt x="1528763" y="60325"/>
                  <a:pt x="1571625" y="60325"/>
                </a:cubicBezTo>
                <a:cubicBezTo>
                  <a:pt x="1614487" y="60325"/>
                  <a:pt x="1636713" y="315913"/>
                  <a:pt x="1676400" y="336550"/>
                </a:cubicBezTo>
                <a:cubicBezTo>
                  <a:pt x="1716088" y="357188"/>
                  <a:pt x="1709737" y="212703"/>
                  <a:pt x="1809750" y="184150"/>
                </a:cubicBezTo>
                <a:cubicBezTo>
                  <a:pt x="1909763" y="155597"/>
                  <a:pt x="2247905" y="152532"/>
                  <a:pt x="2276480" y="165232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 rot="10800000">
            <a:off x="2495308" y="2780926"/>
            <a:ext cx="564524" cy="72009"/>
          </a:xfrm>
          <a:custGeom>
            <a:avLst/>
            <a:gdLst>
              <a:gd name="connsiteX0" fmla="*/ 0 w 1905000"/>
              <a:gd name="connsiteY0" fmla="*/ 184150 h 357188"/>
              <a:gd name="connsiteX1" fmla="*/ 180975 w 1905000"/>
              <a:gd name="connsiteY1" fmla="*/ 22225 h 357188"/>
              <a:gd name="connsiteX2" fmla="*/ 400050 w 1905000"/>
              <a:gd name="connsiteY2" fmla="*/ 317500 h 357188"/>
              <a:gd name="connsiteX3" fmla="*/ 638175 w 1905000"/>
              <a:gd name="connsiteY3" fmla="*/ 41275 h 357188"/>
              <a:gd name="connsiteX4" fmla="*/ 819150 w 1905000"/>
              <a:gd name="connsiteY4" fmla="*/ 336550 h 357188"/>
              <a:gd name="connsiteX5" fmla="*/ 1000125 w 1905000"/>
              <a:gd name="connsiteY5" fmla="*/ 60325 h 357188"/>
              <a:gd name="connsiteX6" fmla="*/ 1133475 w 1905000"/>
              <a:gd name="connsiteY6" fmla="*/ 336550 h 357188"/>
              <a:gd name="connsiteX7" fmla="*/ 1304925 w 1905000"/>
              <a:gd name="connsiteY7" fmla="*/ 69850 h 357188"/>
              <a:gd name="connsiteX8" fmla="*/ 1419225 w 1905000"/>
              <a:gd name="connsiteY8" fmla="*/ 336550 h 357188"/>
              <a:gd name="connsiteX9" fmla="*/ 1571625 w 1905000"/>
              <a:gd name="connsiteY9" fmla="*/ 60325 h 357188"/>
              <a:gd name="connsiteX10" fmla="*/ 1676400 w 1905000"/>
              <a:gd name="connsiteY10" fmla="*/ 336550 h 357188"/>
              <a:gd name="connsiteX11" fmla="*/ 1809750 w 1905000"/>
              <a:gd name="connsiteY11" fmla="*/ 184150 h 357188"/>
              <a:gd name="connsiteX12" fmla="*/ 1905000 w 1905000"/>
              <a:gd name="connsiteY12" fmla="*/ 184150 h 357188"/>
              <a:gd name="connsiteX0" fmla="*/ 0 w 2276480"/>
              <a:gd name="connsiteY0" fmla="*/ 184150 h 357188"/>
              <a:gd name="connsiteX1" fmla="*/ 180975 w 2276480"/>
              <a:gd name="connsiteY1" fmla="*/ 22225 h 357188"/>
              <a:gd name="connsiteX2" fmla="*/ 400050 w 2276480"/>
              <a:gd name="connsiteY2" fmla="*/ 317500 h 357188"/>
              <a:gd name="connsiteX3" fmla="*/ 638175 w 2276480"/>
              <a:gd name="connsiteY3" fmla="*/ 41275 h 357188"/>
              <a:gd name="connsiteX4" fmla="*/ 819150 w 2276480"/>
              <a:gd name="connsiteY4" fmla="*/ 336550 h 357188"/>
              <a:gd name="connsiteX5" fmla="*/ 1000125 w 2276480"/>
              <a:gd name="connsiteY5" fmla="*/ 60325 h 357188"/>
              <a:gd name="connsiteX6" fmla="*/ 1133475 w 2276480"/>
              <a:gd name="connsiteY6" fmla="*/ 336550 h 357188"/>
              <a:gd name="connsiteX7" fmla="*/ 1304925 w 2276480"/>
              <a:gd name="connsiteY7" fmla="*/ 69850 h 357188"/>
              <a:gd name="connsiteX8" fmla="*/ 1419225 w 2276480"/>
              <a:gd name="connsiteY8" fmla="*/ 336550 h 357188"/>
              <a:gd name="connsiteX9" fmla="*/ 1571625 w 2276480"/>
              <a:gd name="connsiteY9" fmla="*/ 60325 h 357188"/>
              <a:gd name="connsiteX10" fmla="*/ 1676400 w 2276480"/>
              <a:gd name="connsiteY10" fmla="*/ 336550 h 357188"/>
              <a:gd name="connsiteX11" fmla="*/ 1809750 w 2276480"/>
              <a:gd name="connsiteY11" fmla="*/ 184150 h 357188"/>
              <a:gd name="connsiteX12" fmla="*/ 2276480 w 2276480"/>
              <a:gd name="connsiteY12" fmla="*/ 165232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6480" h="357188">
                <a:moveTo>
                  <a:pt x="0" y="184150"/>
                </a:moveTo>
                <a:cubicBezTo>
                  <a:pt x="57150" y="92075"/>
                  <a:pt x="114300" y="0"/>
                  <a:pt x="180975" y="22225"/>
                </a:cubicBezTo>
                <a:cubicBezTo>
                  <a:pt x="247650" y="44450"/>
                  <a:pt x="323850" y="314325"/>
                  <a:pt x="400050" y="317500"/>
                </a:cubicBezTo>
                <a:cubicBezTo>
                  <a:pt x="476250" y="320675"/>
                  <a:pt x="568325" y="38100"/>
                  <a:pt x="638175" y="41275"/>
                </a:cubicBezTo>
                <a:cubicBezTo>
                  <a:pt x="708025" y="44450"/>
                  <a:pt x="758825" y="333375"/>
                  <a:pt x="819150" y="336550"/>
                </a:cubicBezTo>
                <a:cubicBezTo>
                  <a:pt x="879475" y="339725"/>
                  <a:pt x="947738" y="60325"/>
                  <a:pt x="1000125" y="60325"/>
                </a:cubicBezTo>
                <a:cubicBezTo>
                  <a:pt x="1052512" y="60325"/>
                  <a:pt x="1082675" y="334963"/>
                  <a:pt x="1133475" y="336550"/>
                </a:cubicBezTo>
                <a:cubicBezTo>
                  <a:pt x="1184275" y="338138"/>
                  <a:pt x="1257300" y="69850"/>
                  <a:pt x="1304925" y="69850"/>
                </a:cubicBezTo>
                <a:cubicBezTo>
                  <a:pt x="1352550" y="69850"/>
                  <a:pt x="1374775" y="338138"/>
                  <a:pt x="1419225" y="336550"/>
                </a:cubicBezTo>
                <a:cubicBezTo>
                  <a:pt x="1463675" y="334963"/>
                  <a:pt x="1528763" y="60325"/>
                  <a:pt x="1571625" y="60325"/>
                </a:cubicBezTo>
                <a:cubicBezTo>
                  <a:pt x="1614487" y="60325"/>
                  <a:pt x="1636713" y="315913"/>
                  <a:pt x="1676400" y="336550"/>
                </a:cubicBezTo>
                <a:cubicBezTo>
                  <a:pt x="1716088" y="357188"/>
                  <a:pt x="1709737" y="212703"/>
                  <a:pt x="1809750" y="184150"/>
                </a:cubicBezTo>
                <a:cubicBezTo>
                  <a:pt x="1909763" y="155597"/>
                  <a:pt x="2247905" y="152532"/>
                  <a:pt x="2276480" y="165232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2483768" y="1700808"/>
            <a:ext cx="45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483768" y="2812866"/>
            <a:ext cx="53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ihandform 87"/>
          <p:cNvSpPr/>
          <p:nvPr/>
        </p:nvSpPr>
        <p:spPr>
          <a:xfrm>
            <a:off x="2104678" y="2871986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176686" y="3356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1691680" y="28848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Bogen 97"/>
          <p:cNvSpPr/>
          <p:nvPr/>
        </p:nvSpPr>
        <p:spPr>
          <a:xfrm rot="19588512">
            <a:off x="5680654" y="4442190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Bogen 98"/>
          <p:cNvSpPr/>
          <p:nvPr/>
        </p:nvSpPr>
        <p:spPr>
          <a:xfrm rot="19422256" flipH="1">
            <a:off x="5995949" y="4226859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38</cp:revision>
  <dcterms:created xsi:type="dcterms:W3CDTF">2012-05-23T14:34:07Z</dcterms:created>
  <dcterms:modified xsi:type="dcterms:W3CDTF">2012-08-05T21:28:39Z</dcterms:modified>
</cp:coreProperties>
</file>