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</p:sldIdLst>
  <p:sldSz cx="9601200" cy="12801600" type="A3"/>
  <p:notesSz cx="7099300" cy="10234613"/>
  <p:defaultTextStyle>
    <a:defPPr>
      <a:defRPr lang="fr-FR"/>
    </a:defPPr>
    <a:lvl1pPr marL="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1pPr>
    <a:lvl2pPr marL="64008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2pPr>
    <a:lvl3pPr marL="128016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3pPr>
    <a:lvl4pPr marL="192024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4pPr>
    <a:lvl5pPr marL="256032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5pPr>
    <a:lvl6pPr marL="320040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6pPr>
    <a:lvl7pPr marL="384048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7pPr>
    <a:lvl8pPr marL="448056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8pPr>
    <a:lvl9pPr marL="512064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94" autoAdjust="0"/>
    <p:restoredTop sz="94660"/>
  </p:normalViewPr>
  <p:slideViewPr>
    <p:cSldViewPr>
      <p:cViewPr>
        <p:scale>
          <a:sx n="59" d="100"/>
          <a:sy n="59" d="100"/>
        </p:scale>
        <p:origin x="-1440" y="-72"/>
      </p:cViewPr>
      <p:guideLst>
        <p:guide orient="horz" pos="4032"/>
        <p:guide pos="30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6" Type="http://schemas.openxmlformats.org/officeDocument/2006/relationships/image" Target="../media/image8.wmf"/><Relationship Id="rId5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5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20090" y="3976796"/>
            <a:ext cx="8161020" cy="2744046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440180" y="7254240"/>
            <a:ext cx="6720840" cy="32715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40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80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2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6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480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EBB5A-86D0-4529-B312-32310BBD2397}" type="datetimeFigureOut">
              <a:rPr lang="fr-FR" smtClean="0"/>
              <a:pPr/>
              <a:t>18/10/2011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5436C-8174-4B3E-8D0F-EB6CF8673F40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6541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EBB5A-86D0-4529-B312-32310BBD2397}" type="datetimeFigureOut">
              <a:rPr lang="fr-FR" smtClean="0"/>
              <a:pPr/>
              <a:t>18/10/2011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5436C-8174-4B3E-8D0F-EB6CF8673F40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361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5220652" y="684531"/>
            <a:ext cx="1620203" cy="14561820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360046" y="684531"/>
            <a:ext cx="4700588" cy="14561820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EBB5A-86D0-4529-B312-32310BBD2397}" type="datetimeFigureOut">
              <a:rPr lang="fr-FR" smtClean="0"/>
              <a:pPr/>
              <a:t>18/10/2011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5436C-8174-4B3E-8D0F-EB6CF8673F40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3136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EBB5A-86D0-4529-B312-32310BBD2397}" type="datetimeFigureOut">
              <a:rPr lang="fr-FR" smtClean="0"/>
              <a:pPr/>
              <a:t>18/10/2011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5436C-8174-4B3E-8D0F-EB6CF8673F40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204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58429" y="8226214"/>
            <a:ext cx="8161020" cy="2542540"/>
          </a:xfrm>
        </p:spPr>
        <p:txBody>
          <a:bodyPr anchor="t"/>
          <a:lstStyle>
            <a:lvl1pPr algn="l">
              <a:defRPr sz="56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58429" y="5425866"/>
            <a:ext cx="8161020" cy="2800349"/>
          </a:xfrm>
        </p:spPr>
        <p:txBody>
          <a:bodyPr anchor="b"/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64008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EBB5A-86D0-4529-B312-32310BBD2397}" type="datetimeFigureOut">
              <a:rPr lang="fr-FR" smtClean="0"/>
              <a:pPr/>
              <a:t>18/10/2011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5436C-8174-4B3E-8D0F-EB6CF8673F40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1899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360046" y="3982721"/>
            <a:ext cx="3160395" cy="11263631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3680461" y="3982721"/>
            <a:ext cx="3160395" cy="11263631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EBB5A-86D0-4529-B312-32310BBD2397}" type="datetimeFigureOut">
              <a:rPr lang="fr-FR" smtClean="0"/>
              <a:pPr/>
              <a:t>18/10/2011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5436C-8174-4B3E-8D0F-EB6CF8673F40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2603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80060" y="512658"/>
            <a:ext cx="8641080" cy="21336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80061" y="2865544"/>
            <a:ext cx="4242197" cy="1194222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00" b="1"/>
            </a:lvl3pPr>
            <a:lvl4pPr marL="1920240" indent="0">
              <a:buNone/>
              <a:defRPr sz="2200" b="1"/>
            </a:lvl4pPr>
            <a:lvl5pPr marL="2560320" indent="0">
              <a:buNone/>
              <a:defRPr sz="2200" b="1"/>
            </a:lvl5pPr>
            <a:lvl6pPr marL="3200400" indent="0">
              <a:buNone/>
              <a:defRPr sz="2200" b="1"/>
            </a:lvl6pPr>
            <a:lvl7pPr marL="3840480" indent="0">
              <a:buNone/>
              <a:defRPr sz="2200" b="1"/>
            </a:lvl7pPr>
            <a:lvl8pPr marL="4480560" indent="0">
              <a:buNone/>
              <a:defRPr sz="2200" b="1"/>
            </a:lvl8pPr>
            <a:lvl9pPr marL="5120640" indent="0">
              <a:buNone/>
              <a:defRPr sz="22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80061" y="4059766"/>
            <a:ext cx="4242197" cy="7375738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877278" y="2865544"/>
            <a:ext cx="4243863" cy="1194222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00" b="1"/>
            </a:lvl3pPr>
            <a:lvl4pPr marL="1920240" indent="0">
              <a:buNone/>
              <a:defRPr sz="2200" b="1"/>
            </a:lvl4pPr>
            <a:lvl5pPr marL="2560320" indent="0">
              <a:buNone/>
              <a:defRPr sz="2200" b="1"/>
            </a:lvl5pPr>
            <a:lvl6pPr marL="3200400" indent="0">
              <a:buNone/>
              <a:defRPr sz="2200" b="1"/>
            </a:lvl6pPr>
            <a:lvl7pPr marL="3840480" indent="0">
              <a:buNone/>
              <a:defRPr sz="2200" b="1"/>
            </a:lvl7pPr>
            <a:lvl8pPr marL="4480560" indent="0">
              <a:buNone/>
              <a:defRPr sz="2200" b="1"/>
            </a:lvl8pPr>
            <a:lvl9pPr marL="5120640" indent="0">
              <a:buNone/>
              <a:defRPr sz="22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877278" y="4059766"/>
            <a:ext cx="4243863" cy="7375738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EBB5A-86D0-4529-B312-32310BBD2397}" type="datetimeFigureOut">
              <a:rPr lang="fr-FR" smtClean="0"/>
              <a:pPr/>
              <a:t>18/10/2011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5436C-8174-4B3E-8D0F-EB6CF8673F40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5472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EBB5A-86D0-4529-B312-32310BBD2397}" type="datetimeFigureOut">
              <a:rPr lang="fr-FR" smtClean="0"/>
              <a:pPr/>
              <a:t>18/10/2011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5436C-8174-4B3E-8D0F-EB6CF8673F40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2950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EBB5A-86D0-4529-B312-32310BBD2397}" type="datetimeFigureOut">
              <a:rPr lang="fr-FR" smtClean="0"/>
              <a:pPr/>
              <a:t>18/10/2011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5436C-8174-4B3E-8D0F-EB6CF8673F40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6768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80061" y="509694"/>
            <a:ext cx="3158729" cy="2169160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753803" y="509695"/>
            <a:ext cx="5367338" cy="10925811"/>
          </a:xfrm>
        </p:spPr>
        <p:txBody>
          <a:bodyPr/>
          <a:lstStyle>
            <a:lvl1pPr>
              <a:defRPr sz="4500"/>
            </a:lvl1pPr>
            <a:lvl2pPr>
              <a:defRPr sz="3900"/>
            </a:lvl2pPr>
            <a:lvl3pPr>
              <a:defRPr sz="34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80061" y="2678855"/>
            <a:ext cx="3158729" cy="8756651"/>
          </a:xfrm>
        </p:spPr>
        <p:txBody>
          <a:bodyPr/>
          <a:lstStyle>
            <a:lvl1pPr marL="0" indent="0">
              <a:buNone/>
              <a:defRPr sz="2000"/>
            </a:lvl1pPr>
            <a:lvl2pPr marL="640080" indent="0">
              <a:buNone/>
              <a:defRPr sz="1700"/>
            </a:lvl2pPr>
            <a:lvl3pPr marL="1280160" indent="0">
              <a:buNone/>
              <a:defRPr sz="1400"/>
            </a:lvl3pPr>
            <a:lvl4pPr marL="1920240" indent="0">
              <a:buNone/>
              <a:defRPr sz="1300"/>
            </a:lvl4pPr>
            <a:lvl5pPr marL="2560320" indent="0">
              <a:buNone/>
              <a:defRPr sz="1300"/>
            </a:lvl5pPr>
            <a:lvl6pPr marL="3200400" indent="0">
              <a:buNone/>
              <a:defRPr sz="1300"/>
            </a:lvl6pPr>
            <a:lvl7pPr marL="3840480" indent="0">
              <a:buNone/>
              <a:defRPr sz="1300"/>
            </a:lvl7pPr>
            <a:lvl8pPr marL="4480560" indent="0">
              <a:buNone/>
              <a:defRPr sz="1300"/>
            </a:lvl8pPr>
            <a:lvl9pPr marL="5120640" indent="0">
              <a:buNone/>
              <a:defRPr sz="13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EBB5A-86D0-4529-B312-32310BBD2397}" type="datetimeFigureOut">
              <a:rPr lang="fr-FR" smtClean="0"/>
              <a:pPr/>
              <a:t>18/10/2011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5436C-8174-4B3E-8D0F-EB6CF8673F40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5777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881902" y="8961121"/>
            <a:ext cx="5760720" cy="1057911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881902" y="1143846"/>
            <a:ext cx="5760720" cy="7680960"/>
          </a:xfrm>
        </p:spPr>
        <p:txBody>
          <a:bodyPr/>
          <a:lstStyle>
            <a:lvl1pPr marL="0" indent="0">
              <a:buNone/>
              <a:defRPr sz="4500"/>
            </a:lvl1pPr>
            <a:lvl2pPr marL="640080" indent="0">
              <a:buNone/>
              <a:defRPr sz="3900"/>
            </a:lvl2pPr>
            <a:lvl3pPr marL="1280160" indent="0">
              <a:buNone/>
              <a:defRPr sz="340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881902" y="10019032"/>
            <a:ext cx="5760720" cy="1502409"/>
          </a:xfrm>
        </p:spPr>
        <p:txBody>
          <a:bodyPr/>
          <a:lstStyle>
            <a:lvl1pPr marL="0" indent="0">
              <a:buNone/>
              <a:defRPr sz="2000"/>
            </a:lvl1pPr>
            <a:lvl2pPr marL="640080" indent="0">
              <a:buNone/>
              <a:defRPr sz="1700"/>
            </a:lvl2pPr>
            <a:lvl3pPr marL="1280160" indent="0">
              <a:buNone/>
              <a:defRPr sz="1400"/>
            </a:lvl3pPr>
            <a:lvl4pPr marL="1920240" indent="0">
              <a:buNone/>
              <a:defRPr sz="1300"/>
            </a:lvl4pPr>
            <a:lvl5pPr marL="2560320" indent="0">
              <a:buNone/>
              <a:defRPr sz="1300"/>
            </a:lvl5pPr>
            <a:lvl6pPr marL="3200400" indent="0">
              <a:buNone/>
              <a:defRPr sz="1300"/>
            </a:lvl6pPr>
            <a:lvl7pPr marL="3840480" indent="0">
              <a:buNone/>
              <a:defRPr sz="1300"/>
            </a:lvl7pPr>
            <a:lvl8pPr marL="4480560" indent="0">
              <a:buNone/>
              <a:defRPr sz="1300"/>
            </a:lvl8pPr>
            <a:lvl9pPr marL="5120640" indent="0">
              <a:buNone/>
              <a:defRPr sz="13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EBB5A-86D0-4529-B312-32310BBD2397}" type="datetimeFigureOut">
              <a:rPr lang="fr-FR" smtClean="0"/>
              <a:pPr/>
              <a:t>18/10/2011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5436C-8174-4B3E-8D0F-EB6CF8673F40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9223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80060" y="512658"/>
            <a:ext cx="8641080" cy="2133600"/>
          </a:xfrm>
          <a:prstGeom prst="rect">
            <a:avLst/>
          </a:prstGeom>
        </p:spPr>
        <p:txBody>
          <a:bodyPr vert="horz" lIns="128016" tIns="64008" rIns="128016" bIns="64008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80060" y="2987042"/>
            <a:ext cx="8641080" cy="8448464"/>
          </a:xfrm>
          <a:prstGeom prst="rect">
            <a:avLst/>
          </a:prstGeom>
        </p:spPr>
        <p:txBody>
          <a:bodyPr vert="horz" lIns="128016" tIns="64008" rIns="128016" bIns="64008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80060" y="11865188"/>
            <a:ext cx="2240280" cy="681566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l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3EBB5A-86D0-4529-B312-32310BBD2397}" type="datetimeFigureOut">
              <a:rPr lang="fr-FR" smtClean="0"/>
              <a:pPr/>
              <a:t>18/10/2011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280410" y="11865188"/>
            <a:ext cx="3040380" cy="681566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ct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880860" y="11865188"/>
            <a:ext cx="2240280" cy="681566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E5436C-8174-4B3E-8D0F-EB6CF8673F40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0208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280160" rtl="0" eaLnBrk="1" latinLnBrk="0" hangingPunct="1">
        <a:spcBef>
          <a:spcPct val="0"/>
        </a:spcBef>
        <a:buNone/>
        <a:defRPr sz="6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0060" indent="-480060" algn="l" defTabSz="1280160" rtl="0" eaLnBrk="1" latinLnBrk="0" hangingPunct="1">
        <a:spcBef>
          <a:spcPct val="20000"/>
        </a:spcBef>
        <a:buFont typeface="Arial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1pPr>
      <a:lvl2pPr marL="1040130" indent="-400050" algn="l" defTabSz="1280160" rtl="0" eaLnBrk="1" latinLnBrk="0" hangingPunct="1">
        <a:spcBef>
          <a:spcPct val="20000"/>
        </a:spcBef>
        <a:buFont typeface="Arial" pitchFamily="34" charset="0"/>
        <a:buChar char="–"/>
        <a:defRPr sz="390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spcBef>
          <a:spcPct val="20000"/>
        </a:spcBef>
        <a:buFont typeface="Arial" pitchFamily="34" charset="0"/>
        <a:buChar char="»"/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png"/><Relationship Id="rId4" Type="http://schemas.openxmlformats.org/officeDocument/2006/relationships/image" Target="../media/image1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13" Type="http://schemas.openxmlformats.org/officeDocument/2006/relationships/oleObject" Target="../embeddings/oleObject7.bin"/><Relationship Id="rId18" Type="http://schemas.openxmlformats.org/officeDocument/2006/relationships/oleObject" Target="../embeddings/oleObject11.bin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12" Type="http://schemas.openxmlformats.org/officeDocument/2006/relationships/image" Target="../media/image7.wmf"/><Relationship Id="rId17" Type="http://schemas.openxmlformats.org/officeDocument/2006/relationships/oleObject" Target="../embeddings/oleObject10.bin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9.bin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wmf"/><Relationship Id="rId11" Type="http://schemas.openxmlformats.org/officeDocument/2006/relationships/oleObject" Target="../embeddings/oleObject6.bin"/><Relationship Id="rId5" Type="http://schemas.openxmlformats.org/officeDocument/2006/relationships/oleObject" Target="../embeddings/oleObject3.bin"/><Relationship Id="rId15" Type="http://schemas.openxmlformats.org/officeDocument/2006/relationships/oleObject" Target="../embeddings/oleObject8.bin"/><Relationship Id="rId10" Type="http://schemas.openxmlformats.org/officeDocument/2006/relationships/image" Target="../media/image6.wmf"/><Relationship Id="rId19" Type="http://schemas.openxmlformats.org/officeDocument/2006/relationships/image" Target="../media/image9.png"/><Relationship Id="rId4" Type="http://schemas.openxmlformats.org/officeDocument/2006/relationships/image" Target="../media/image3.wmf"/><Relationship Id="rId9" Type="http://schemas.openxmlformats.org/officeDocument/2006/relationships/oleObject" Target="../embeddings/oleObject5.bin"/><Relationship Id="rId14" Type="http://schemas.openxmlformats.org/officeDocument/2006/relationships/image" Target="../media/image8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13" Type="http://schemas.openxmlformats.org/officeDocument/2006/relationships/oleObject" Target="../embeddings/oleObject17.bin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12" Type="http://schemas.openxmlformats.org/officeDocument/2006/relationships/image" Target="../media/image7.wmf"/><Relationship Id="rId17" Type="http://schemas.openxmlformats.org/officeDocument/2006/relationships/image" Target="../media/image10.emf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20.bin"/><Relationship Id="rId1" Type="http://schemas.openxmlformats.org/officeDocument/2006/relationships/vmlDrawing" Target="../drawings/vmlDrawing3.vml"/><Relationship Id="rId6" Type="http://schemas.openxmlformats.org/officeDocument/2006/relationships/image" Target="../media/image4.wmf"/><Relationship Id="rId11" Type="http://schemas.openxmlformats.org/officeDocument/2006/relationships/oleObject" Target="../embeddings/oleObject16.bin"/><Relationship Id="rId5" Type="http://schemas.openxmlformats.org/officeDocument/2006/relationships/oleObject" Target="../embeddings/oleObject13.bin"/><Relationship Id="rId15" Type="http://schemas.openxmlformats.org/officeDocument/2006/relationships/oleObject" Target="../embeddings/oleObject19.bin"/><Relationship Id="rId10" Type="http://schemas.openxmlformats.org/officeDocument/2006/relationships/image" Target="../media/image6.wmf"/><Relationship Id="rId4" Type="http://schemas.openxmlformats.org/officeDocument/2006/relationships/image" Target="../media/image3.wmf"/><Relationship Id="rId9" Type="http://schemas.openxmlformats.org/officeDocument/2006/relationships/oleObject" Target="../embeddings/oleObject15.bin"/><Relationship Id="rId14" Type="http://schemas.openxmlformats.org/officeDocument/2006/relationships/oleObject" Target="../embeddings/oleObject18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ZoneTexte 177"/>
          <p:cNvSpPr txBox="1"/>
          <p:nvPr/>
        </p:nvSpPr>
        <p:spPr>
          <a:xfrm>
            <a:off x="1182218" y="1310431"/>
            <a:ext cx="3674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sz="1600" dirty="0" smtClean="0">
                <a:latin typeface="Arial" pitchFamily="34" charset="0"/>
                <a:cs typeface="Arial" pitchFamily="34" charset="0"/>
              </a:rPr>
              <a:t>a)</a:t>
            </a:r>
            <a:endParaRPr lang="fr-FR" sz="1600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093" name="Object 6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3546862"/>
              </p:ext>
            </p:extLst>
          </p:nvPr>
        </p:nvGraphicFramePr>
        <p:xfrm>
          <a:off x="995015" y="1085223"/>
          <a:ext cx="5965825" cy="5135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9" name="Graph" r:id="rId3" imgW="2977920" imgH="2564640" progId="Origin50.Graph">
                  <p:embed/>
                </p:oleObj>
              </mc:Choice>
              <mc:Fallback>
                <p:oleObj name="Graph" r:id="rId3" imgW="2977920" imgH="2564640" progId="Origin50.Graph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5015" y="1085223"/>
                        <a:ext cx="5965825" cy="5135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" name="ZoneTexte 111"/>
          <p:cNvSpPr txBox="1"/>
          <p:nvPr/>
        </p:nvSpPr>
        <p:spPr>
          <a:xfrm>
            <a:off x="1190420" y="6074391"/>
            <a:ext cx="3674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Arial" pitchFamily="34" charset="0"/>
                <a:cs typeface="Arial" pitchFamily="34" charset="0"/>
              </a:rPr>
              <a:t>b</a:t>
            </a:r>
            <a:r>
              <a:rPr lang="fr-FR" sz="1600" dirty="0" smtClean="0">
                <a:latin typeface="Arial" pitchFamily="34" charset="0"/>
                <a:cs typeface="Arial" pitchFamily="34" charset="0"/>
              </a:rPr>
              <a:t>)</a:t>
            </a:r>
            <a:endParaRPr lang="fr-FR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9" name="ZoneTexte 68"/>
          <p:cNvSpPr txBox="1"/>
          <p:nvPr/>
        </p:nvSpPr>
        <p:spPr>
          <a:xfrm>
            <a:off x="2479142" y="6093917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800" dirty="0" smtClean="0"/>
              <a:t>|</a:t>
            </a:r>
            <a:r>
              <a:rPr lang="fr-FR" sz="1800" dirty="0" smtClean="0">
                <a:solidFill>
                  <a:srgbClr val="3333FF"/>
                </a:solidFill>
              </a:rPr>
              <a:t>00</a:t>
            </a:r>
            <a:r>
              <a:rPr lang="fr-FR" sz="1800" dirty="0" smtClean="0"/>
              <a:t>&gt;</a:t>
            </a:r>
            <a:endParaRPr lang="fr-FR" sz="1800" dirty="0"/>
          </a:p>
        </p:txBody>
      </p:sp>
      <p:sp>
        <p:nvSpPr>
          <p:cNvPr id="70" name="ZoneTexte 69"/>
          <p:cNvSpPr txBox="1"/>
          <p:nvPr/>
        </p:nvSpPr>
        <p:spPr>
          <a:xfrm>
            <a:off x="3419475" y="6093917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800" dirty="0" smtClean="0"/>
              <a:t>|</a:t>
            </a:r>
            <a:r>
              <a:rPr lang="fr-FR" sz="1800" dirty="0" smtClean="0">
                <a:solidFill>
                  <a:srgbClr val="3333FF"/>
                </a:solidFill>
              </a:rPr>
              <a:t>0</a:t>
            </a:r>
            <a:r>
              <a:rPr lang="fr-FR" sz="1800" dirty="0" smtClean="0">
                <a:solidFill>
                  <a:srgbClr val="FF0000"/>
                </a:solidFill>
              </a:rPr>
              <a:t>1</a:t>
            </a:r>
            <a:r>
              <a:rPr lang="fr-FR" sz="1800" dirty="0" smtClean="0"/>
              <a:t>&gt;</a:t>
            </a:r>
            <a:endParaRPr lang="fr-FR" sz="1800" dirty="0"/>
          </a:p>
        </p:txBody>
      </p:sp>
      <p:sp>
        <p:nvSpPr>
          <p:cNvPr id="71" name="ZoneTexte 70"/>
          <p:cNvSpPr txBox="1"/>
          <p:nvPr/>
        </p:nvSpPr>
        <p:spPr>
          <a:xfrm>
            <a:off x="4427587" y="6093917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800" dirty="0" smtClean="0"/>
              <a:t>|</a:t>
            </a:r>
            <a:r>
              <a:rPr lang="fr-FR" sz="1800" dirty="0" smtClean="0">
                <a:solidFill>
                  <a:srgbClr val="FF0000"/>
                </a:solidFill>
              </a:rPr>
              <a:t>1</a:t>
            </a:r>
            <a:r>
              <a:rPr lang="fr-FR" sz="1800" dirty="0" smtClean="0">
                <a:solidFill>
                  <a:srgbClr val="3333FF"/>
                </a:solidFill>
              </a:rPr>
              <a:t>0</a:t>
            </a:r>
            <a:r>
              <a:rPr lang="fr-FR" sz="1800" dirty="0" smtClean="0"/>
              <a:t>&gt;</a:t>
            </a:r>
            <a:endParaRPr lang="fr-FR" sz="1800" dirty="0"/>
          </a:p>
        </p:txBody>
      </p:sp>
      <p:sp>
        <p:nvSpPr>
          <p:cNvPr id="72" name="ZoneTexte 71"/>
          <p:cNvSpPr txBox="1"/>
          <p:nvPr/>
        </p:nvSpPr>
        <p:spPr>
          <a:xfrm>
            <a:off x="5435699" y="6093917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800" dirty="0" smtClean="0"/>
              <a:t>|</a:t>
            </a:r>
            <a:r>
              <a:rPr lang="fr-FR" sz="1800" dirty="0" smtClean="0">
                <a:solidFill>
                  <a:srgbClr val="FF0000"/>
                </a:solidFill>
              </a:rPr>
              <a:t>11</a:t>
            </a:r>
            <a:r>
              <a:rPr lang="fr-FR" sz="1800" dirty="0" smtClean="0"/>
              <a:t>&gt;</a:t>
            </a:r>
            <a:endParaRPr lang="fr-FR" sz="1800" dirty="0"/>
          </a:p>
        </p:txBody>
      </p:sp>
      <p:sp>
        <p:nvSpPr>
          <p:cNvPr id="73" name="ZoneTexte 72"/>
          <p:cNvSpPr txBox="1"/>
          <p:nvPr/>
        </p:nvSpPr>
        <p:spPr>
          <a:xfrm>
            <a:off x="1785467" y="6899228"/>
            <a:ext cx="432278" cy="3935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800" dirty="0" smtClean="0">
                <a:solidFill>
                  <a:srgbClr val="3333FF"/>
                </a:solidFill>
              </a:rPr>
              <a:t>00</a:t>
            </a:r>
            <a:endParaRPr lang="fr-FR" sz="1800" dirty="0">
              <a:solidFill>
                <a:srgbClr val="3333FF"/>
              </a:solidFill>
            </a:endParaRPr>
          </a:p>
        </p:txBody>
      </p:sp>
      <p:sp>
        <p:nvSpPr>
          <p:cNvPr id="74" name="ZoneTexte 73"/>
          <p:cNvSpPr txBox="1"/>
          <p:nvPr/>
        </p:nvSpPr>
        <p:spPr>
          <a:xfrm>
            <a:off x="1785467" y="787678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800" dirty="0" smtClean="0">
                <a:solidFill>
                  <a:srgbClr val="3333FF"/>
                </a:solidFill>
              </a:rPr>
              <a:t>0</a:t>
            </a:r>
            <a:r>
              <a:rPr lang="fr-FR" sz="1800" dirty="0" smtClean="0">
                <a:solidFill>
                  <a:srgbClr val="FF0000"/>
                </a:solidFill>
              </a:rPr>
              <a:t>1</a:t>
            </a:r>
            <a:endParaRPr lang="fr-FR" sz="1800" dirty="0">
              <a:solidFill>
                <a:srgbClr val="FF0000"/>
              </a:solidFill>
            </a:endParaRPr>
          </a:p>
        </p:txBody>
      </p:sp>
      <p:sp>
        <p:nvSpPr>
          <p:cNvPr id="75" name="ZoneTexte 74"/>
          <p:cNvSpPr txBox="1"/>
          <p:nvPr/>
        </p:nvSpPr>
        <p:spPr>
          <a:xfrm>
            <a:off x="1785467" y="889176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800" dirty="0" smtClean="0">
                <a:solidFill>
                  <a:srgbClr val="FF0000"/>
                </a:solidFill>
              </a:rPr>
              <a:t>1</a:t>
            </a:r>
            <a:r>
              <a:rPr lang="fr-FR" sz="1800" dirty="0" smtClean="0">
                <a:solidFill>
                  <a:srgbClr val="3333FF"/>
                </a:solidFill>
              </a:rPr>
              <a:t>0</a:t>
            </a:r>
            <a:endParaRPr lang="fr-FR" sz="1800" dirty="0">
              <a:solidFill>
                <a:srgbClr val="3333FF"/>
              </a:solidFill>
            </a:endParaRPr>
          </a:p>
        </p:txBody>
      </p:sp>
      <p:sp>
        <p:nvSpPr>
          <p:cNvPr id="76" name="ZoneTexte 75"/>
          <p:cNvSpPr txBox="1"/>
          <p:nvPr/>
        </p:nvSpPr>
        <p:spPr>
          <a:xfrm>
            <a:off x="1785467" y="987270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800" dirty="0" smtClean="0">
                <a:solidFill>
                  <a:srgbClr val="FF0000"/>
                </a:solidFill>
              </a:rPr>
              <a:t>11</a:t>
            </a:r>
            <a:endParaRPr lang="fr-FR" sz="1800" dirty="0">
              <a:solidFill>
                <a:srgbClr val="FF0000"/>
              </a:solidFill>
            </a:endParaRPr>
          </a:p>
        </p:txBody>
      </p:sp>
      <p:pic>
        <p:nvPicPr>
          <p:cNvPr id="15366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0423" y="6495215"/>
            <a:ext cx="4154058" cy="41540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4407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ZoneTexte 177"/>
          <p:cNvSpPr txBox="1"/>
          <p:nvPr/>
        </p:nvSpPr>
        <p:spPr>
          <a:xfrm>
            <a:off x="120080" y="217725"/>
            <a:ext cx="3674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sz="1600" dirty="0" smtClean="0">
                <a:latin typeface="Arial" pitchFamily="34" charset="0"/>
                <a:cs typeface="Arial" pitchFamily="34" charset="0"/>
              </a:rPr>
              <a:t>a)</a:t>
            </a:r>
            <a:endParaRPr lang="fr-FR" sz="1600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093" name="Object 69"/>
          <p:cNvGraphicFramePr>
            <a:graphicFrameLocks noChangeAspect="1"/>
          </p:cNvGraphicFramePr>
          <p:nvPr/>
        </p:nvGraphicFramePr>
        <p:xfrm>
          <a:off x="-46038" y="33338"/>
          <a:ext cx="5870576" cy="5165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" name="Graph" r:id="rId3" imgW="2930400" imgH="2579040" progId="Origin50.Graph">
                  <p:embed/>
                </p:oleObj>
              </mc:Choice>
              <mc:Fallback>
                <p:oleObj name="Graph" r:id="rId3" imgW="2930400" imgH="2579040" progId="Origin50.Graph">
                  <p:embed/>
                  <p:pic>
                    <p:nvPicPr>
                      <p:cNvPr id="0" name="Picture 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46038" y="33338"/>
                        <a:ext cx="5870576" cy="5165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1" name="Groupe 110"/>
          <p:cNvGrpSpPr>
            <a:grpSpLocks noChangeAspect="1"/>
          </p:cNvGrpSpPr>
          <p:nvPr/>
        </p:nvGrpSpPr>
        <p:grpSpPr>
          <a:xfrm>
            <a:off x="2712368" y="5357318"/>
            <a:ext cx="2503786" cy="2123603"/>
            <a:chOff x="1439512" y="5266184"/>
            <a:chExt cx="2713016" cy="1710680"/>
          </a:xfrm>
        </p:grpSpPr>
        <p:grpSp>
          <p:nvGrpSpPr>
            <p:cNvPr id="80" name="Groupe 79"/>
            <p:cNvGrpSpPr/>
            <p:nvPr/>
          </p:nvGrpSpPr>
          <p:grpSpPr>
            <a:xfrm>
              <a:off x="1439512" y="5266184"/>
              <a:ext cx="2713016" cy="1415024"/>
              <a:chOff x="412189" y="3851920"/>
              <a:chExt cx="2546927" cy="1328397"/>
            </a:xfrm>
          </p:grpSpPr>
          <p:graphicFrame>
            <p:nvGraphicFramePr>
              <p:cNvPr id="81" name="Objet 80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420080341"/>
                  </p:ext>
                </p:extLst>
              </p:nvPr>
            </p:nvGraphicFramePr>
            <p:xfrm>
              <a:off x="602391" y="4051833"/>
              <a:ext cx="1162253" cy="112848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28" name="Equation" r:id="rId5" imgW="469900" imgH="457200" progId="Equation.DSMT4">
                      <p:embed/>
                    </p:oleObj>
                  </mc:Choice>
                  <mc:Fallback>
                    <p:oleObj name="Equation" r:id="rId5" imgW="469900" imgH="457200" progId="Equation.DSMT4">
                      <p:embed/>
                      <p:pic>
                        <p:nvPicPr>
                          <p:cNvPr id="0" name="Picture 7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02391" y="4051833"/>
                            <a:ext cx="1162253" cy="112848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2" name="Objet 81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959181785"/>
                  </p:ext>
                </p:extLst>
              </p:nvPr>
            </p:nvGraphicFramePr>
            <p:xfrm>
              <a:off x="1796863" y="4051833"/>
              <a:ext cx="1162253" cy="112848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29" name="Equation" r:id="rId7" imgW="469900" imgH="457200" progId="Equation.DSMT4">
                      <p:embed/>
                    </p:oleObj>
                  </mc:Choice>
                  <mc:Fallback>
                    <p:oleObj name="Equation" r:id="rId7" imgW="469900" imgH="457200" progId="Equation.DSMT4">
                      <p:embed/>
                      <p:pic>
                        <p:nvPicPr>
                          <p:cNvPr id="0" name="Picture 7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796863" y="4051833"/>
                            <a:ext cx="1162253" cy="112848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83" name="Groupe 128"/>
              <p:cNvGrpSpPr/>
              <p:nvPr/>
            </p:nvGrpSpPr>
            <p:grpSpPr>
              <a:xfrm>
                <a:off x="807503" y="4249111"/>
                <a:ext cx="298005" cy="720000"/>
                <a:chOff x="4210177" y="4216858"/>
                <a:chExt cx="298005" cy="720000"/>
              </a:xfrm>
            </p:grpSpPr>
            <p:grpSp>
              <p:nvGrpSpPr>
                <p:cNvPr id="104" name="Groupe 149"/>
                <p:cNvGrpSpPr/>
                <p:nvPr/>
              </p:nvGrpSpPr>
              <p:grpSpPr>
                <a:xfrm>
                  <a:off x="4220150" y="4216858"/>
                  <a:ext cx="288032" cy="720000"/>
                  <a:chOff x="3959182" y="4139952"/>
                  <a:chExt cx="288032" cy="720000"/>
                </a:xfrm>
              </p:grpSpPr>
              <p:sp>
                <p:nvSpPr>
                  <p:cNvPr id="106" name="Rectangle 105"/>
                  <p:cNvSpPr/>
                  <p:nvPr/>
                </p:nvSpPr>
                <p:spPr>
                  <a:xfrm>
                    <a:off x="3959182" y="4139952"/>
                    <a:ext cx="288032" cy="720000"/>
                  </a:xfrm>
                  <a:prstGeom prst="rect">
                    <a:avLst/>
                  </a:prstGeom>
                  <a:solidFill>
                    <a:srgbClr val="FF0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107" name="Rectangle 106"/>
                  <p:cNvSpPr/>
                  <p:nvPr/>
                </p:nvSpPr>
                <p:spPr>
                  <a:xfrm>
                    <a:off x="3959182" y="4772755"/>
                    <a:ext cx="288032" cy="81674"/>
                  </a:xfrm>
                  <a:prstGeom prst="rect">
                    <a:avLst/>
                  </a:prstGeom>
                  <a:solidFill>
                    <a:srgbClr val="3333FF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sp>
              <p:nvSpPr>
                <p:cNvPr id="105" name="ZoneTexte 104"/>
                <p:cNvSpPr txBox="1"/>
                <p:nvPr/>
              </p:nvSpPr>
              <p:spPr>
                <a:xfrm rot="16200000">
                  <a:off x="4120955" y="4315323"/>
                  <a:ext cx="411197" cy="23275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1400" dirty="0" smtClean="0">
                      <a:solidFill>
                        <a:schemeClr val="bg1"/>
                      </a:solidFill>
                      <a:latin typeface="Arial" pitchFamily="34" charset="0"/>
                      <a:cs typeface="Arial" pitchFamily="34" charset="0"/>
                    </a:rPr>
                    <a:t>89%</a:t>
                  </a:r>
                  <a:endParaRPr lang="fr-FR" sz="1400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84" name="Groupe 129"/>
              <p:cNvGrpSpPr/>
              <p:nvPr/>
            </p:nvGrpSpPr>
            <p:grpSpPr>
              <a:xfrm>
                <a:off x="1222979" y="4249109"/>
                <a:ext cx="302490" cy="723649"/>
                <a:chOff x="4625653" y="4216858"/>
                <a:chExt cx="302490" cy="723649"/>
              </a:xfrm>
            </p:grpSpPr>
            <p:grpSp>
              <p:nvGrpSpPr>
                <p:cNvPr id="100" name="Groupe 145"/>
                <p:cNvGrpSpPr/>
                <p:nvPr/>
              </p:nvGrpSpPr>
              <p:grpSpPr>
                <a:xfrm>
                  <a:off x="4640111" y="4216858"/>
                  <a:ext cx="288032" cy="723649"/>
                  <a:chOff x="4379143" y="4139952"/>
                  <a:chExt cx="288032" cy="723649"/>
                </a:xfrm>
              </p:grpSpPr>
              <p:sp>
                <p:nvSpPr>
                  <p:cNvPr id="102" name="Rectangle 101"/>
                  <p:cNvSpPr/>
                  <p:nvPr/>
                </p:nvSpPr>
                <p:spPr>
                  <a:xfrm>
                    <a:off x="4379143" y="4139952"/>
                    <a:ext cx="288032" cy="720000"/>
                  </a:xfrm>
                  <a:prstGeom prst="rect">
                    <a:avLst/>
                  </a:prstGeom>
                  <a:solidFill>
                    <a:srgbClr val="FF0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103" name="Rectangle 102"/>
                  <p:cNvSpPr/>
                  <p:nvPr/>
                </p:nvSpPr>
                <p:spPr>
                  <a:xfrm>
                    <a:off x="4379143" y="4180263"/>
                    <a:ext cx="288032" cy="683338"/>
                  </a:xfrm>
                  <a:prstGeom prst="rect">
                    <a:avLst/>
                  </a:prstGeom>
                  <a:solidFill>
                    <a:srgbClr val="3333FF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sp>
              <p:nvSpPr>
                <p:cNvPr id="101" name="ZoneTexte 100"/>
                <p:cNvSpPr txBox="1"/>
                <p:nvPr/>
              </p:nvSpPr>
              <p:spPr>
                <a:xfrm rot="16200000">
                  <a:off x="4536431" y="4604132"/>
                  <a:ext cx="411197" cy="23275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1400" dirty="0" smtClean="0">
                      <a:solidFill>
                        <a:schemeClr val="bg1"/>
                      </a:solidFill>
                      <a:latin typeface="Arial" pitchFamily="34" charset="0"/>
                      <a:cs typeface="Arial" pitchFamily="34" charset="0"/>
                    </a:rPr>
                    <a:t>95%</a:t>
                  </a:r>
                  <a:endParaRPr lang="fr-FR" sz="1400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85" name="Groupe 130"/>
              <p:cNvGrpSpPr/>
              <p:nvPr/>
            </p:nvGrpSpPr>
            <p:grpSpPr>
              <a:xfrm>
                <a:off x="1976608" y="4249110"/>
                <a:ext cx="304178" cy="720000"/>
                <a:chOff x="5379282" y="4216858"/>
                <a:chExt cx="304178" cy="720000"/>
              </a:xfrm>
            </p:grpSpPr>
            <p:grpSp>
              <p:nvGrpSpPr>
                <p:cNvPr id="96" name="Groupe 141"/>
                <p:cNvGrpSpPr/>
                <p:nvPr/>
              </p:nvGrpSpPr>
              <p:grpSpPr>
                <a:xfrm>
                  <a:off x="5395428" y="4216858"/>
                  <a:ext cx="288032" cy="720000"/>
                  <a:chOff x="3959182" y="4139952"/>
                  <a:chExt cx="288032" cy="720000"/>
                </a:xfrm>
              </p:grpSpPr>
              <p:sp>
                <p:nvSpPr>
                  <p:cNvPr id="98" name="Rectangle 97"/>
                  <p:cNvSpPr/>
                  <p:nvPr/>
                </p:nvSpPr>
                <p:spPr>
                  <a:xfrm>
                    <a:off x="3959182" y="4139952"/>
                    <a:ext cx="288032" cy="720000"/>
                  </a:xfrm>
                  <a:prstGeom prst="rect">
                    <a:avLst/>
                  </a:prstGeom>
                  <a:solidFill>
                    <a:srgbClr val="FF0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99" name="Rectangle 98"/>
                  <p:cNvSpPr/>
                  <p:nvPr/>
                </p:nvSpPr>
                <p:spPr>
                  <a:xfrm>
                    <a:off x="3959182" y="4776943"/>
                    <a:ext cx="288032" cy="81674"/>
                  </a:xfrm>
                  <a:prstGeom prst="rect">
                    <a:avLst/>
                  </a:prstGeom>
                  <a:solidFill>
                    <a:srgbClr val="3333FF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sp>
              <p:nvSpPr>
                <p:cNvPr id="97" name="ZoneTexte 96"/>
                <p:cNvSpPr txBox="1"/>
                <p:nvPr/>
              </p:nvSpPr>
              <p:spPr>
                <a:xfrm rot="16200000">
                  <a:off x="5290059" y="4311534"/>
                  <a:ext cx="411197" cy="23275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1400" dirty="0" smtClean="0">
                      <a:solidFill>
                        <a:schemeClr val="bg1"/>
                      </a:solidFill>
                      <a:latin typeface="Arial" pitchFamily="34" charset="0"/>
                      <a:cs typeface="Arial" pitchFamily="34" charset="0"/>
                    </a:rPr>
                    <a:t>88</a:t>
                  </a:r>
                  <a:r>
                    <a:rPr lang="fr-FR" sz="1400" b="1" dirty="0" smtClean="0">
                      <a:solidFill>
                        <a:schemeClr val="bg1"/>
                      </a:solidFill>
                      <a:latin typeface="Arial" pitchFamily="34" charset="0"/>
                      <a:cs typeface="Arial" pitchFamily="34" charset="0"/>
                    </a:rPr>
                    <a:t>%</a:t>
                  </a:r>
                  <a:endParaRPr lang="fr-FR" sz="1400" b="1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86" name="Groupe 131"/>
              <p:cNvGrpSpPr/>
              <p:nvPr/>
            </p:nvGrpSpPr>
            <p:grpSpPr>
              <a:xfrm>
                <a:off x="2412714" y="4249109"/>
                <a:ext cx="288033" cy="720000"/>
                <a:chOff x="5815389" y="4216858"/>
                <a:chExt cx="288033" cy="720000"/>
              </a:xfrm>
            </p:grpSpPr>
            <p:sp>
              <p:nvSpPr>
                <p:cNvPr id="93" name="Rectangle 92"/>
                <p:cNvSpPr/>
                <p:nvPr/>
              </p:nvSpPr>
              <p:spPr>
                <a:xfrm>
                  <a:off x="5815389" y="4216858"/>
                  <a:ext cx="288032" cy="720000"/>
                </a:xfrm>
                <a:prstGeom prst="rect">
                  <a:avLst/>
                </a:prstGeom>
                <a:solidFill>
                  <a:srgbClr val="FF0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4" name="Rectangle 93"/>
                <p:cNvSpPr/>
                <p:nvPr/>
              </p:nvSpPr>
              <p:spPr>
                <a:xfrm>
                  <a:off x="5815390" y="4254907"/>
                  <a:ext cx="288032" cy="680616"/>
                </a:xfrm>
                <a:prstGeom prst="rect">
                  <a:avLst/>
                </a:prstGeom>
                <a:solidFill>
                  <a:srgbClr val="3333FF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5" name="ZoneTexte 94"/>
                <p:cNvSpPr txBox="1"/>
                <p:nvPr/>
              </p:nvSpPr>
              <p:spPr>
                <a:xfrm rot="16200000">
                  <a:off x="5726493" y="4614071"/>
                  <a:ext cx="411197" cy="23275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1400" dirty="0" smtClean="0">
                      <a:solidFill>
                        <a:schemeClr val="bg1"/>
                      </a:solidFill>
                      <a:latin typeface="Arial" pitchFamily="34" charset="0"/>
                      <a:cs typeface="Arial" pitchFamily="34" charset="0"/>
                    </a:rPr>
                    <a:t>95</a:t>
                  </a:r>
                  <a:r>
                    <a:rPr lang="fr-FR" sz="1400" b="1" dirty="0" smtClean="0">
                      <a:solidFill>
                        <a:schemeClr val="bg1"/>
                      </a:solidFill>
                      <a:latin typeface="Arial" pitchFamily="34" charset="0"/>
                      <a:cs typeface="Arial" pitchFamily="34" charset="0"/>
                    </a:rPr>
                    <a:t>%</a:t>
                  </a:r>
                  <a:endParaRPr lang="fr-FR" sz="1400" b="1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sp>
            <p:nvSpPr>
              <p:cNvPr id="87" name="ZoneTexte 86"/>
              <p:cNvSpPr txBox="1"/>
              <p:nvPr/>
            </p:nvSpPr>
            <p:spPr>
              <a:xfrm>
                <a:off x="1138698" y="3851920"/>
                <a:ext cx="48603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600" dirty="0" smtClean="0">
                    <a:solidFill>
                      <a:srgbClr val="3333FF"/>
                    </a:solidFill>
                  </a:rPr>
                  <a:t>|0&gt;</a:t>
                </a:r>
                <a:endParaRPr lang="fr-FR" sz="1600" dirty="0">
                  <a:solidFill>
                    <a:srgbClr val="3333FF"/>
                  </a:solidFill>
                </a:endParaRPr>
              </a:p>
            </p:txBody>
          </p:sp>
          <p:sp>
            <p:nvSpPr>
              <p:cNvPr id="88" name="ZoneTexte 87"/>
              <p:cNvSpPr txBox="1"/>
              <p:nvPr/>
            </p:nvSpPr>
            <p:spPr>
              <a:xfrm>
                <a:off x="743064" y="3851920"/>
                <a:ext cx="494404" cy="2560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600" dirty="0" smtClean="0">
                    <a:solidFill>
                      <a:srgbClr val="FF0000"/>
                    </a:solidFill>
                  </a:rPr>
                  <a:t>|2&gt;</a:t>
                </a:r>
                <a:endParaRPr lang="fr-FR" sz="16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89" name="ZoneTexte 88"/>
              <p:cNvSpPr txBox="1"/>
              <p:nvPr/>
            </p:nvSpPr>
            <p:spPr>
              <a:xfrm>
                <a:off x="2313716" y="3851920"/>
                <a:ext cx="48603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600" dirty="0" smtClean="0">
                    <a:solidFill>
                      <a:srgbClr val="3333FF"/>
                    </a:solidFill>
                  </a:rPr>
                  <a:t>|0&gt;</a:t>
                </a:r>
                <a:endParaRPr lang="fr-FR" sz="1600" dirty="0">
                  <a:solidFill>
                    <a:srgbClr val="3333FF"/>
                  </a:solidFill>
                </a:endParaRPr>
              </a:p>
            </p:txBody>
          </p:sp>
          <p:sp>
            <p:nvSpPr>
              <p:cNvPr id="90" name="ZoneTexte 89"/>
              <p:cNvSpPr txBox="1"/>
              <p:nvPr/>
            </p:nvSpPr>
            <p:spPr>
              <a:xfrm>
                <a:off x="1918083" y="3851920"/>
                <a:ext cx="494404" cy="2560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600" dirty="0" smtClean="0">
                    <a:solidFill>
                      <a:srgbClr val="FF0000"/>
                    </a:solidFill>
                  </a:rPr>
                  <a:t>|2&gt;</a:t>
                </a:r>
                <a:endParaRPr lang="fr-FR" sz="16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91" name="ZoneTexte 90"/>
              <p:cNvSpPr txBox="1"/>
              <p:nvPr/>
            </p:nvSpPr>
            <p:spPr>
              <a:xfrm>
                <a:off x="412189" y="4159718"/>
                <a:ext cx="293839" cy="2560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600" dirty="0" smtClean="0">
                    <a:solidFill>
                      <a:srgbClr val="FF0000"/>
                    </a:solidFill>
                  </a:rPr>
                  <a:t>2</a:t>
                </a:r>
                <a:endParaRPr lang="fr-FR" sz="16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92" name="ZoneTexte 91"/>
              <p:cNvSpPr txBox="1"/>
              <p:nvPr/>
            </p:nvSpPr>
            <p:spPr>
              <a:xfrm>
                <a:off x="426198" y="4740135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600" dirty="0" smtClean="0">
                    <a:solidFill>
                      <a:srgbClr val="3333FF"/>
                    </a:solidFill>
                  </a:rPr>
                  <a:t>0</a:t>
                </a:r>
                <a:endParaRPr lang="fr-FR" sz="1600" dirty="0">
                  <a:solidFill>
                    <a:srgbClr val="3333FF"/>
                  </a:solidFill>
                </a:endParaRPr>
              </a:p>
            </p:txBody>
          </p:sp>
        </p:grpSp>
        <p:graphicFrame>
          <p:nvGraphicFramePr>
            <p:cNvPr id="108" name="Objet 10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22262161"/>
                </p:ext>
              </p:extLst>
            </p:nvPr>
          </p:nvGraphicFramePr>
          <p:xfrm>
            <a:off x="3375236" y="6611739"/>
            <a:ext cx="319087" cy="3603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0" name="Equation" r:id="rId9" imgW="203040" imgH="228600" progId="Equation.DSMT4">
                    <p:embed/>
                  </p:oleObj>
                </mc:Choice>
                <mc:Fallback>
                  <p:oleObj name="Equation" r:id="rId9" imgW="203040" imgH="228600" progId="Equation.DSMT4">
                    <p:embed/>
                    <p:pic>
                      <p:nvPicPr>
                        <p:cNvPr id="0" name="Picture 7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75236" y="6611739"/>
                          <a:ext cx="319087" cy="36036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9" name="Objet 10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63557315"/>
                </p:ext>
              </p:extLst>
            </p:nvPr>
          </p:nvGraphicFramePr>
          <p:xfrm>
            <a:off x="2074637" y="6616501"/>
            <a:ext cx="279400" cy="3603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1" name="Equation" r:id="rId11" imgW="177480" imgH="228600" progId="Equation.DSMT4">
                    <p:embed/>
                  </p:oleObj>
                </mc:Choice>
                <mc:Fallback>
                  <p:oleObj name="Equation" r:id="rId11" imgW="177480" imgH="228600" progId="Equation.DSMT4">
                    <p:embed/>
                    <p:pic>
                      <p:nvPicPr>
                        <p:cNvPr id="0" name="Picture 7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74637" y="6616501"/>
                          <a:ext cx="279400" cy="3603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2" name="ZoneTexte 111"/>
          <p:cNvSpPr txBox="1"/>
          <p:nvPr/>
        </p:nvSpPr>
        <p:spPr>
          <a:xfrm>
            <a:off x="120080" y="4600600"/>
            <a:ext cx="3674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Arial" pitchFamily="34" charset="0"/>
                <a:cs typeface="Arial" pitchFamily="34" charset="0"/>
              </a:rPr>
              <a:t>b</a:t>
            </a:r>
            <a:r>
              <a:rPr lang="fr-FR" sz="1600" dirty="0" smtClean="0">
                <a:latin typeface="Arial" pitchFamily="34" charset="0"/>
                <a:cs typeface="Arial" pitchFamily="34" charset="0"/>
              </a:rPr>
              <a:t>)</a:t>
            </a:r>
            <a:endParaRPr lang="fr-FR" sz="1600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67" name="Objet 6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3848849"/>
              </p:ext>
            </p:extLst>
          </p:nvPr>
        </p:nvGraphicFramePr>
        <p:xfrm>
          <a:off x="1949302" y="12119652"/>
          <a:ext cx="2324230" cy="4738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" name="Equation" r:id="rId13" imgW="1180800" imgH="253800" progId="Equation.DSMT4">
                  <p:embed/>
                </p:oleObj>
              </mc:Choice>
              <mc:Fallback>
                <p:oleObj name="Equation" r:id="rId13" imgW="1180800" imgH="253800" progId="Equation.DSMT4">
                  <p:embed/>
                  <p:pic>
                    <p:nvPicPr>
                      <p:cNvPr id="0" name="Picture 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9302" y="12119652"/>
                        <a:ext cx="2324230" cy="47383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" name="ZoneTexte 68"/>
          <p:cNvSpPr txBox="1"/>
          <p:nvPr/>
        </p:nvSpPr>
        <p:spPr>
          <a:xfrm>
            <a:off x="1368037" y="748955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800" dirty="0" smtClean="0">
                <a:solidFill>
                  <a:srgbClr val="3333FF"/>
                </a:solidFill>
              </a:rPr>
              <a:t>00</a:t>
            </a:r>
            <a:endParaRPr lang="fr-FR" sz="1800" dirty="0"/>
          </a:p>
        </p:txBody>
      </p:sp>
      <p:sp>
        <p:nvSpPr>
          <p:cNvPr id="70" name="ZoneTexte 69"/>
          <p:cNvSpPr txBox="1"/>
          <p:nvPr/>
        </p:nvSpPr>
        <p:spPr>
          <a:xfrm>
            <a:off x="2395591" y="748955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800" dirty="0" smtClean="0">
                <a:solidFill>
                  <a:srgbClr val="3333FF"/>
                </a:solidFill>
              </a:rPr>
              <a:t>0</a:t>
            </a:r>
            <a:r>
              <a:rPr lang="fr-FR" sz="1800" dirty="0" smtClean="0">
                <a:solidFill>
                  <a:srgbClr val="FF0000"/>
                </a:solidFill>
              </a:rPr>
              <a:t>2</a:t>
            </a:r>
            <a:endParaRPr lang="fr-FR" sz="1800" dirty="0"/>
          </a:p>
        </p:txBody>
      </p:sp>
      <p:sp>
        <p:nvSpPr>
          <p:cNvPr id="71" name="ZoneTexte 70"/>
          <p:cNvSpPr txBox="1"/>
          <p:nvPr/>
        </p:nvSpPr>
        <p:spPr>
          <a:xfrm>
            <a:off x="3344086" y="748955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800" dirty="0" smtClean="0">
                <a:solidFill>
                  <a:srgbClr val="FF0000"/>
                </a:solidFill>
              </a:rPr>
              <a:t>2</a:t>
            </a:r>
            <a:r>
              <a:rPr lang="fr-FR" sz="1800" dirty="0" smtClean="0">
                <a:solidFill>
                  <a:srgbClr val="3333FF"/>
                </a:solidFill>
              </a:rPr>
              <a:t>0</a:t>
            </a:r>
            <a:endParaRPr lang="fr-FR" sz="1800" dirty="0"/>
          </a:p>
        </p:txBody>
      </p:sp>
      <p:sp>
        <p:nvSpPr>
          <p:cNvPr id="72" name="ZoneTexte 71"/>
          <p:cNvSpPr txBox="1"/>
          <p:nvPr/>
        </p:nvSpPr>
        <p:spPr>
          <a:xfrm>
            <a:off x="4309888" y="748955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800" dirty="0" smtClean="0">
                <a:solidFill>
                  <a:srgbClr val="FF0000"/>
                </a:solidFill>
              </a:rPr>
              <a:t>22</a:t>
            </a:r>
            <a:endParaRPr lang="fr-FR" sz="1800" dirty="0"/>
          </a:p>
        </p:txBody>
      </p:sp>
      <p:sp>
        <p:nvSpPr>
          <p:cNvPr id="73" name="ZoneTexte 72"/>
          <p:cNvSpPr txBox="1"/>
          <p:nvPr/>
        </p:nvSpPr>
        <p:spPr>
          <a:xfrm>
            <a:off x="646312" y="829818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800" dirty="0" smtClean="0">
                <a:solidFill>
                  <a:srgbClr val="3333FF"/>
                </a:solidFill>
              </a:rPr>
              <a:t>00</a:t>
            </a:r>
            <a:endParaRPr lang="fr-FR" sz="1800" dirty="0">
              <a:solidFill>
                <a:srgbClr val="3333FF"/>
              </a:solidFill>
            </a:endParaRPr>
          </a:p>
        </p:txBody>
      </p:sp>
      <p:sp>
        <p:nvSpPr>
          <p:cNvPr id="74" name="ZoneTexte 73"/>
          <p:cNvSpPr txBox="1"/>
          <p:nvPr/>
        </p:nvSpPr>
        <p:spPr>
          <a:xfrm>
            <a:off x="646312" y="919916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800" dirty="0" smtClean="0">
                <a:solidFill>
                  <a:srgbClr val="3333FF"/>
                </a:solidFill>
              </a:rPr>
              <a:t>0</a:t>
            </a:r>
            <a:r>
              <a:rPr lang="fr-FR" sz="1800" dirty="0" smtClean="0">
                <a:solidFill>
                  <a:srgbClr val="FF0000"/>
                </a:solidFill>
              </a:rPr>
              <a:t>2</a:t>
            </a:r>
            <a:endParaRPr lang="fr-FR" sz="1800" dirty="0">
              <a:solidFill>
                <a:srgbClr val="FF0000"/>
              </a:solidFill>
            </a:endParaRPr>
          </a:p>
        </p:txBody>
      </p:sp>
      <p:sp>
        <p:nvSpPr>
          <p:cNvPr id="75" name="ZoneTexte 74"/>
          <p:cNvSpPr txBox="1"/>
          <p:nvPr/>
        </p:nvSpPr>
        <p:spPr>
          <a:xfrm>
            <a:off x="646312" y="1014344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800" dirty="0" smtClean="0">
                <a:solidFill>
                  <a:srgbClr val="FF0000"/>
                </a:solidFill>
              </a:rPr>
              <a:t>2</a:t>
            </a:r>
            <a:r>
              <a:rPr lang="fr-FR" sz="1800" dirty="0" smtClean="0">
                <a:solidFill>
                  <a:srgbClr val="3333FF"/>
                </a:solidFill>
              </a:rPr>
              <a:t>0</a:t>
            </a:r>
            <a:endParaRPr lang="fr-FR" sz="1800" dirty="0">
              <a:solidFill>
                <a:srgbClr val="3333FF"/>
              </a:solidFill>
            </a:endParaRPr>
          </a:p>
        </p:txBody>
      </p:sp>
      <p:sp>
        <p:nvSpPr>
          <p:cNvPr id="76" name="ZoneTexte 75"/>
          <p:cNvSpPr txBox="1"/>
          <p:nvPr/>
        </p:nvSpPr>
        <p:spPr>
          <a:xfrm>
            <a:off x="646312" y="110720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800" dirty="0" smtClean="0">
                <a:solidFill>
                  <a:srgbClr val="FF0000"/>
                </a:solidFill>
              </a:rPr>
              <a:t>22</a:t>
            </a:r>
            <a:endParaRPr lang="fr-FR" sz="1800" dirty="0">
              <a:solidFill>
                <a:srgbClr val="FF0000"/>
              </a:solidFill>
            </a:endParaRPr>
          </a:p>
        </p:txBody>
      </p:sp>
      <p:cxnSp>
        <p:nvCxnSpPr>
          <p:cNvPr id="78" name="Connecteur droit avec flèche 77"/>
          <p:cNvCxnSpPr/>
          <p:nvPr/>
        </p:nvCxnSpPr>
        <p:spPr>
          <a:xfrm>
            <a:off x="2989081" y="11824562"/>
            <a:ext cx="0" cy="17705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ZoneTexte 112"/>
          <p:cNvSpPr txBox="1"/>
          <p:nvPr/>
        </p:nvSpPr>
        <p:spPr>
          <a:xfrm>
            <a:off x="120080" y="7497638"/>
            <a:ext cx="377935" cy="343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>
                <a:latin typeface="Arial" pitchFamily="34" charset="0"/>
                <a:cs typeface="Arial" pitchFamily="34" charset="0"/>
              </a:rPr>
              <a:t>c)</a:t>
            </a:r>
            <a:endParaRPr lang="fr-FR" sz="1600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15" name="Groupe 114"/>
          <p:cNvGrpSpPr/>
          <p:nvPr/>
        </p:nvGrpSpPr>
        <p:grpSpPr>
          <a:xfrm>
            <a:off x="120080" y="5320680"/>
            <a:ext cx="2503786" cy="1756582"/>
            <a:chOff x="412189" y="3851920"/>
            <a:chExt cx="2546927" cy="1328397"/>
          </a:xfrm>
        </p:grpSpPr>
        <p:graphicFrame>
          <p:nvGraphicFramePr>
            <p:cNvPr id="118" name="Objet 11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20080341"/>
                </p:ext>
              </p:extLst>
            </p:nvPr>
          </p:nvGraphicFramePr>
          <p:xfrm>
            <a:off x="602391" y="4051833"/>
            <a:ext cx="1162253" cy="11284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3" name="Equation" r:id="rId15" imgW="469900" imgH="457200" progId="Equation.DSMT4">
                    <p:embed/>
                  </p:oleObj>
                </mc:Choice>
                <mc:Fallback>
                  <p:oleObj name="Equation" r:id="rId15" imgW="469900" imgH="457200" progId="Equation.DSMT4">
                    <p:embed/>
                    <p:pic>
                      <p:nvPicPr>
                        <p:cNvPr id="0" name="Object 7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2391" y="4051833"/>
                          <a:ext cx="1162253" cy="112848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9" name="Objet 11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59181785"/>
                </p:ext>
              </p:extLst>
            </p:nvPr>
          </p:nvGraphicFramePr>
          <p:xfrm>
            <a:off x="1796863" y="4051833"/>
            <a:ext cx="1162253" cy="11284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4" name="Equation" r:id="rId16" imgW="469900" imgH="457200" progId="Equation.DSMT4">
                    <p:embed/>
                  </p:oleObj>
                </mc:Choice>
                <mc:Fallback>
                  <p:oleObj name="Equation" r:id="rId16" imgW="469900" imgH="457200" progId="Equation.DSMT4">
                    <p:embed/>
                    <p:pic>
                      <p:nvPicPr>
                        <p:cNvPr id="0" name="Object 7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96863" y="4051833"/>
                          <a:ext cx="1162253" cy="112848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20" name="Groupe 128"/>
            <p:cNvGrpSpPr/>
            <p:nvPr/>
          </p:nvGrpSpPr>
          <p:grpSpPr>
            <a:xfrm>
              <a:off x="795082" y="4249111"/>
              <a:ext cx="313080" cy="720000"/>
              <a:chOff x="4197756" y="4216858"/>
              <a:chExt cx="313080" cy="720000"/>
            </a:xfrm>
          </p:grpSpPr>
          <p:grpSp>
            <p:nvGrpSpPr>
              <p:cNvPr id="201" name="Groupe 149"/>
              <p:cNvGrpSpPr/>
              <p:nvPr/>
            </p:nvGrpSpPr>
            <p:grpSpPr>
              <a:xfrm>
                <a:off x="4220150" y="4216858"/>
                <a:ext cx="288032" cy="720000"/>
                <a:chOff x="3959182" y="4139952"/>
                <a:chExt cx="288032" cy="720000"/>
              </a:xfrm>
            </p:grpSpPr>
            <p:sp>
              <p:nvSpPr>
                <p:cNvPr id="203" name="Rectangle 202"/>
                <p:cNvSpPr/>
                <p:nvPr/>
              </p:nvSpPr>
              <p:spPr>
                <a:xfrm>
                  <a:off x="3959182" y="4139952"/>
                  <a:ext cx="288032" cy="720000"/>
                </a:xfrm>
                <a:prstGeom prst="rect">
                  <a:avLst/>
                </a:prstGeom>
                <a:solidFill>
                  <a:srgbClr val="FF0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04" name="Rectangle 203"/>
                <p:cNvSpPr/>
                <p:nvPr/>
              </p:nvSpPr>
              <p:spPr>
                <a:xfrm>
                  <a:off x="3959182" y="4732277"/>
                  <a:ext cx="288032" cy="125233"/>
                </a:xfrm>
                <a:prstGeom prst="rect">
                  <a:avLst/>
                </a:prstGeom>
                <a:solidFill>
                  <a:srgbClr val="3333FF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sp>
            <p:nvSpPr>
              <p:cNvPr id="202" name="ZoneTexte 201"/>
              <p:cNvSpPr txBox="1"/>
              <p:nvPr/>
            </p:nvSpPr>
            <p:spPr>
              <a:xfrm rot="16200000">
                <a:off x="4148697" y="4275160"/>
                <a:ext cx="411197" cy="3130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400" dirty="0" smtClean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84%</a:t>
                </a:r>
                <a:endParaRPr lang="fr-FR" sz="14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121" name="Groupe 129"/>
            <p:cNvGrpSpPr/>
            <p:nvPr/>
          </p:nvGrpSpPr>
          <p:grpSpPr>
            <a:xfrm>
              <a:off x="1221576" y="4249109"/>
              <a:ext cx="313080" cy="720000"/>
              <a:chOff x="4624250" y="4216858"/>
              <a:chExt cx="313080" cy="720000"/>
            </a:xfrm>
          </p:grpSpPr>
          <p:grpSp>
            <p:nvGrpSpPr>
              <p:cNvPr id="197" name="Groupe 145"/>
              <p:cNvGrpSpPr/>
              <p:nvPr/>
            </p:nvGrpSpPr>
            <p:grpSpPr>
              <a:xfrm>
                <a:off x="4640111" y="4216858"/>
                <a:ext cx="288033" cy="720000"/>
                <a:chOff x="4379143" y="4139952"/>
                <a:chExt cx="288033" cy="720000"/>
              </a:xfrm>
            </p:grpSpPr>
            <p:sp>
              <p:nvSpPr>
                <p:cNvPr id="199" name="Rectangle 198"/>
                <p:cNvSpPr/>
                <p:nvPr/>
              </p:nvSpPr>
              <p:spPr>
                <a:xfrm>
                  <a:off x="4379143" y="4139952"/>
                  <a:ext cx="288032" cy="720000"/>
                </a:xfrm>
                <a:prstGeom prst="rect">
                  <a:avLst/>
                </a:prstGeom>
                <a:solidFill>
                  <a:srgbClr val="FF0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00" name="Rectangle 199"/>
                <p:cNvSpPr/>
                <p:nvPr/>
              </p:nvSpPr>
              <p:spPr>
                <a:xfrm>
                  <a:off x="4379144" y="4214839"/>
                  <a:ext cx="288032" cy="639779"/>
                </a:xfrm>
                <a:prstGeom prst="rect">
                  <a:avLst/>
                </a:prstGeom>
                <a:solidFill>
                  <a:srgbClr val="3333FF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sp>
            <p:nvSpPr>
              <p:cNvPr id="198" name="ZoneTexte 197"/>
              <p:cNvSpPr txBox="1"/>
              <p:nvPr/>
            </p:nvSpPr>
            <p:spPr>
              <a:xfrm rot="16200000">
                <a:off x="4575191" y="4563969"/>
                <a:ext cx="411197" cy="3130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400" dirty="0" smtClean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90%</a:t>
                </a:r>
                <a:endParaRPr lang="fr-FR" sz="14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180" name="Groupe 130"/>
            <p:cNvGrpSpPr/>
            <p:nvPr/>
          </p:nvGrpSpPr>
          <p:grpSpPr>
            <a:xfrm>
              <a:off x="1970359" y="4249110"/>
              <a:ext cx="313080" cy="720717"/>
              <a:chOff x="5373033" y="4216858"/>
              <a:chExt cx="313080" cy="720717"/>
            </a:xfrm>
          </p:grpSpPr>
          <p:grpSp>
            <p:nvGrpSpPr>
              <p:cNvPr id="193" name="Groupe 141"/>
              <p:cNvGrpSpPr/>
              <p:nvPr/>
            </p:nvGrpSpPr>
            <p:grpSpPr>
              <a:xfrm>
                <a:off x="5395428" y="4216858"/>
                <a:ext cx="288032" cy="720717"/>
                <a:chOff x="3959182" y="4139952"/>
                <a:chExt cx="288032" cy="720717"/>
              </a:xfrm>
            </p:grpSpPr>
            <p:sp>
              <p:nvSpPr>
                <p:cNvPr id="195" name="Rectangle 194"/>
                <p:cNvSpPr/>
                <p:nvPr/>
              </p:nvSpPr>
              <p:spPr>
                <a:xfrm>
                  <a:off x="3959182" y="4139952"/>
                  <a:ext cx="288032" cy="720000"/>
                </a:xfrm>
                <a:prstGeom prst="rect">
                  <a:avLst/>
                </a:prstGeom>
                <a:solidFill>
                  <a:srgbClr val="FF0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96" name="Rectangle 195"/>
                <p:cNvSpPr/>
                <p:nvPr/>
              </p:nvSpPr>
              <p:spPr>
                <a:xfrm>
                  <a:off x="3959182" y="4751770"/>
                  <a:ext cx="288032" cy="108899"/>
                </a:xfrm>
                <a:prstGeom prst="rect">
                  <a:avLst/>
                </a:prstGeom>
                <a:solidFill>
                  <a:srgbClr val="3333FF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sp>
            <p:nvSpPr>
              <p:cNvPr id="194" name="ZoneTexte 193"/>
              <p:cNvSpPr txBox="1"/>
              <p:nvPr/>
            </p:nvSpPr>
            <p:spPr>
              <a:xfrm rot="16200000">
                <a:off x="5323974" y="4271371"/>
                <a:ext cx="411197" cy="3130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400" dirty="0" smtClean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85</a:t>
                </a:r>
                <a:r>
                  <a:rPr lang="fr-FR" sz="1400" b="1" dirty="0" smtClean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%</a:t>
                </a:r>
                <a:endParaRPr lang="fr-FR" sz="14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181" name="Groupe 131"/>
            <p:cNvGrpSpPr/>
            <p:nvPr/>
          </p:nvGrpSpPr>
          <p:grpSpPr>
            <a:xfrm>
              <a:off x="2406791" y="4249109"/>
              <a:ext cx="313080" cy="720000"/>
              <a:chOff x="5809466" y="4216858"/>
              <a:chExt cx="313080" cy="720000"/>
            </a:xfrm>
          </p:grpSpPr>
          <p:sp>
            <p:nvSpPr>
              <p:cNvPr id="190" name="Rectangle 189"/>
              <p:cNvSpPr/>
              <p:nvPr/>
            </p:nvSpPr>
            <p:spPr>
              <a:xfrm>
                <a:off x="5815389" y="4216858"/>
                <a:ext cx="288032" cy="720000"/>
              </a:xfrm>
              <a:prstGeom prst="rect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91" name="Rectangle 190"/>
              <p:cNvSpPr/>
              <p:nvPr/>
            </p:nvSpPr>
            <p:spPr>
              <a:xfrm>
                <a:off x="5815389" y="4301007"/>
                <a:ext cx="288032" cy="634334"/>
              </a:xfrm>
              <a:prstGeom prst="rect">
                <a:avLst/>
              </a:prstGeom>
              <a:solidFill>
                <a:srgbClr val="3333FF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92" name="ZoneTexte 191"/>
              <p:cNvSpPr txBox="1"/>
              <p:nvPr/>
            </p:nvSpPr>
            <p:spPr>
              <a:xfrm rot="16200000">
                <a:off x="5760407" y="4573908"/>
                <a:ext cx="411197" cy="3130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400" dirty="0" smtClean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88</a:t>
                </a:r>
                <a:r>
                  <a:rPr lang="fr-FR" sz="1400" b="1" dirty="0" smtClean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%</a:t>
                </a:r>
                <a:endParaRPr lang="fr-FR" sz="14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182" name="ZoneTexte 181"/>
            <p:cNvSpPr txBox="1"/>
            <p:nvPr/>
          </p:nvSpPr>
          <p:spPr>
            <a:xfrm>
              <a:off x="1138698" y="3851920"/>
              <a:ext cx="48603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 smtClean="0">
                  <a:solidFill>
                    <a:srgbClr val="3333FF"/>
                  </a:solidFill>
                </a:rPr>
                <a:t>|0&gt;</a:t>
              </a:r>
              <a:endParaRPr lang="fr-FR" sz="1600" dirty="0">
                <a:solidFill>
                  <a:srgbClr val="3333FF"/>
                </a:solidFill>
              </a:endParaRPr>
            </a:p>
          </p:txBody>
        </p:sp>
        <p:sp>
          <p:nvSpPr>
            <p:cNvPr id="183" name="ZoneTexte 182"/>
            <p:cNvSpPr txBox="1"/>
            <p:nvPr/>
          </p:nvSpPr>
          <p:spPr>
            <a:xfrm>
              <a:off x="743064" y="3851920"/>
              <a:ext cx="48603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 smtClean="0">
                  <a:solidFill>
                    <a:srgbClr val="FF0000"/>
                  </a:solidFill>
                </a:rPr>
                <a:t>|1&gt;</a:t>
              </a:r>
              <a:endParaRPr lang="fr-FR" sz="1600" dirty="0">
                <a:solidFill>
                  <a:srgbClr val="FF0000"/>
                </a:solidFill>
              </a:endParaRPr>
            </a:p>
          </p:txBody>
        </p:sp>
        <p:sp>
          <p:nvSpPr>
            <p:cNvPr id="186" name="ZoneTexte 185"/>
            <p:cNvSpPr txBox="1"/>
            <p:nvPr/>
          </p:nvSpPr>
          <p:spPr>
            <a:xfrm>
              <a:off x="2313716" y="3851920"/>
              <a:ext cx="48603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 smtClean="0">
                  <a:solidFill>
                    <a:srgbClr val="3333FF"/>
                  </a:solidFill>
                </a:rPr>
                <a:t>|0&gt;</a:t>
              </a:r>
              <a:endParaRPr lang="fr-FR" sz="1600" dirty="0">
                <a:solidFill>
                  <a:srgbClr val="3333FF"/>
                </a:solidFill>
              </a:endParaRPr>
            </a:p>
          </p:txBody>
        </p:sp>
        <p:sp>
          <p:nvSpPr>
            <p:cNvPr id="187" name="ZoneTexte 186"/>
            <p:cNvSpPr txBox="1"/>
            <p:nvPr/>
          </p:nvSpPr>
          <p:spPr>
            <a:xfrm>
              <a:off x="1918082" y="3851920"/>
              <a:ext cx="48603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 smtClean="0">
                  <a:solidFill>
                    <a:srgbClr val="FF0000"/>
                  </a:solidFill>
                </a:rPr>
                <a:t>|1&gt;</a:t>
              </a:r>
              <a:endParaRPr lang="fr-FR" sz="1600" dirty="0">
                <a:solidFill>
                  <a:srgbClr val="FF0000"/>
                </a:solidFill>
              </a:endParaRPr>
            </a:p>
          </p:txBody>
        </p:sp>
        <p:sp>
          <p:nvSpPr>
            <p:cNvPr id="188" name="ZoneTexte 187"/>
            <p:cNvSpPr txBox="1"/>
            <p:nvPr/>
          </p:nvSpPr>
          <p:spPr>
            <a:xfrm>
              <a:off x="412189" y="4159718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 smtClean="0">
                  <a:solidFill>
                    <a:srgbClr val="FF0000"/>
                  </a:solidFill>
                </a:rPr>
                <a:t>1</a:t>
              </a:r>
              <a:endParaRPr lang="fr-FR" sz="1600" dirty="0">
                <a:solidFill>
                  <a:srgbClr val="FF0000"/>
                </a:solidFill>
              </a:endParaRPr>
            </a:p>
          </p:txBody>
        </p:sp>
        <p:sp>
          <p:nvSpPr>
            <p:cNvPr id="189" name="ZoneTexte 188"/>
            <p:cNvSpPr txBox="1"/>
            <p:nvPr/>
          </p:nvSpPr>
          <p:spPr>
            <a:xfrm>
              <a:off x="426198" y="4740135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 smtClean="0">
                  <a:solidFill>
                    <a:srgbClr val="3333FF"/>
                  </a:solidFill>
                </a:rPr>
                <a:t>0</a:t>
              </a:r>
              <a:endParaRPr lang="fr-FR" sz="1600" dirty="0">
                <a:solidFill>
                  <a:srgbClr val="3333FF"/>
                </a:solidFill>
              </a:endParaRPr>
            </a:p>
          </p:txBody>
        </p:sp>
      </p:grpSp>
      <p:graphicFrame>
        <p:nvGraphicFramePr>
          <p:cNvPr id="116" name="Objet 1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2262161"/>
              </p:ext>
            </p:extLst>
          </p:nvPr>
        </p:nvGraphicFramePr>
        <p:xfrm>
          <a:off x="1906519" y="6991024"/>
          <a:ext cx="294479" cy="4473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5" name="Equation" r:id="rId17" imgW="203040" imgH="228600" progId="Equation.DSMT4">
                  <p:embed/>
                </p:oleObj>
              </mc:Choice>
              <mc:Fallback>
                <p:oleObj name="Equation" r:id="rId17" imgW="203040" imgH="228600" progId="Equation.DSMT4">
                  <p:embed/>
                  <p:pic>
                    <p:nvPicPr>
                      <p:cNvPr id="0" name="Object 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6519" y="6991024"/>
                        <a:ext cx="294479" cy="44734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7" name="Objet 1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3557315"/>
              </p:ext>
            </p:extLst>
          </p:nvPr>
        </p:nvGraphicFramePr>
        <p:xfrm>
          <a:off x="706224" y="6996936"/>
          <a:ext cx="257852" cy="4473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" name="Equation" r:id="rId18" imgW="177480" imgH="228600" progId="Equation.DSMT4">
                  <p:embed/>
                </p:oleObj>
              </mc:Choice>
              <mc:Fallback>
                <p:oleObj name="Equation" r:id="rId18" imgW="177480" imgH="228600" progId="Equation.DSMT4">
                  <p:embed/>
                  <p:pic>
                    <p:nvPicPr>
                      <p:cNvPr id="0" name="Object 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6224" y="6996936"/>
                        <a:ext cx="257852" cy="44734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6" name="ZoneTexte 205"/>
          <p:cNvSpPr txBox="1"/>
          <p:nvPr/>
        </p:nvSpPr>
        <p:spPr>
          <a:xfrm>
            <a:off x="192088" y="5032648"/>
            <a:ext cx="23627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 smtClean="0"/>
              <a:t>readout</a:t>
            </a:r>
            <a:r>
              <a:rPr lang="fr-FR" sz="1400" dirty="0" smtClean="0"/>
              <a:t> </a:t>
            </a:r>
            <a:r>
              <a:rPr lang="fr-FR" sz="1400" dirty="0" err="1" smtClean="0"/>
              <a:t>errors</a:t>
            </a:r>
            <a:r>
              <a:rPr lang="fr-FR" sz="1400" dirty="0" smtClean="0"/>
              <a:t> in |0&gt;,|1&gt; </a:t>
            </a:r>
            <a:r>
              <a:rPr lang="fr-FR" sz="1400" dirty="0" err="1" smtClean="0"/>
              <a:t>at</a:t>
            </a:r>
            <a:r>
              <a:rPr lang="fr-FR" sz="1400" dirty="0" smtClean="0"/>
              <a:t> A</a:t>
            </a:r>
            <a:endParaRPr lang="fr-FR" sz="1400" dirty="0"/>
          </a:p>
        </p:txBody>
      </p:sp>
      <p:sp>
        <p:nvSpPr>
          <p:cNvPr id="207" name="ZoneTexte 206"/>
          <p:cNvSpPr txBox="1"/>
          <p:nvPr/>
        </p:nvSpPr>
        <p:spPr>
          <a:xfrm>
            <a:off x="2839890" y="5032648"/>
            <a:ext cx="23563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 smtClean="0"/>
              <a:t>readout</a:t>
            </a:r>
            <a:r>
              <a:rPr lang="fr-FR" sz="1400" dirty="0" smtClean="0"/>
              <a:t> </a:t>
            </a:r>
            <a:r>
              <a:rPr lang="fr-FR" sz="1400" dirty="0" err="1" smtClean="0"/>
              <a:t>errors</a:t>
            </a:r>
            <a:r>
              <a:rPr lang="fr-FR" sz="1400" dirty="0" smtClean="0"/>
              <a:t> in |0&gt;,|2&gt; </a:t>
            </a:r>
            <a:r>
              <a:rPr lang="fr-FR" sz="1400" dirty="0" err="1" smtClean="0"/>
              <a:t>at</a:t>
            </a:r>
            <a:r>
              <a:rPr lang="fr-FR" sz="1400" dirty="0" smtClean="0"/>
              <a:t> B</a:t>
            </a:r>
            <a:endParaRPr lang="fr-FR" sz="1400" dirty="0"/>
          </a:p>
        </p:txBody>
      </p:sp>
      <p:pic>
        <p:nvPicPr>
          <p:cNvPr id="1107" name="Picture 83"/>
          <p:cNvPicPr>
            <a:picLocks noChangeAspect="1" noChangeArrowheads="1"/>
          </p:cNvPicPr>
          <p:nvPr/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1049798" y="7912968"/>
            <a:ext cx="3894818" cy="3888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4407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ZoneTexte 177"/>
          <p:cNvSpPr txBox="1"/>
          <p:nvPr/>
        </p:nvSpPr>
        <p:spPr>
          <a:xfrm>
            <a:off x="120080" y="217725"/>
            <a:ext cx="3674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sz="1600" dirty="0" smtClean="0">
                <a:latin typeface="Arial" pitchFamily="34" charset="0"/>
                <a:cs typeface="Arial" pitchFamily="34" charset="0"/>
              </a:rPr>
              <a:t>a)</a:t>
            </a:r>
            <a:endParaRPr lang="fr-FR" sz="1600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093" name="Object 69"/>
          <p:cNvGraphicFramePr>
            <a:graphicFrameLocks noChangeAspect="1"/>
          </p:cNvGraphicFramePr>
          <p:nvPr/>
        </p:nvGraphicFramePr>
        <p:xfrm>
          <a:off x="264096" y="0"/>
          <a:ext cx="5870576" cy="5165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6" name="Graph" r:id="rId3" imgW="2930400" imgH="2579040" progId="Origin50.Graph">
                  <p:embed/>
                </p:oleObj>
              </mc:Choice>
              <mc:Fallback>
                <p:oleObj name="Graph" r:id="rId3" imgW="2930400" imgH="2579040" progId="Origin50.Graph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096" y="0"/>
                        <a:ext cx="5870576" cy="5165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e 110"/>
          <p:cNvGrpSpPr>
            <a:grpSpLocks noChangeAspect="1"/>
          </p:cNvGrpSpPr>
          <p:nvPr/>
        </p:nvGrpSpPr>
        <p:grpSpPr>
          <a:xfrm>
            <a:off x="2712368" y="5357318"/>
            <a:ext cx="2503786" cy="2123603"/>
            <a:chOff x="1439512" y="5266184"/>
            <a:chExt cx="2713016" cy="1710680"/>
          </a:xfrm>
        </p:grpSpPr>
        <p:grpSp>
          <p:nvGrpSpPr>
            <p:cNvPr id="3" name="Groupe 79"/>
            <p:cNvGrpSpPr/>
            <p:nvPr/>
          </p:nvGrpSpPr>
          <p:grpSpPr>
            <a:xfrm>
              <a:off x="1439512" y="5266184"/>
              <a:ext cx="2713016" cy="1415024"/>
              <a:chOff x="412189" y="3851920"/>
              <a:chExt cx="2546927" cy="1328397"/>
            </a:xfrm>
          </p:grpSpPr>
          <p:graphicFrame>
            <p:nvGraphicFramePr>
              <p:cNvPr id="81" name="Objet 80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420080341"/>
                  </p:ext>
                </p:extLst>
              </p:nvPr>
            </p:nvGraphicFramePr>
            <p:xfrm>
              <a:off x="602391" y="4051833"/>
              <a:ext cx="1162253" cy="112848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367" name="Equation" r:id="rId5" imgW="469900" imgH="457200" progId="Equation.DSMT4">
                      <p:embed/>
                    </p:oleObj>
                  </mc:Choice>
                  <mc:Fallback>
                    <p:oleObj name="Equation" r:id="rId5" imgW="469900" imgH="457200" progId="Equation.DSMT4">
                      <p:embed/>
                      <p:pic>
                        <p:nvPicPr>
                          <p:cNvPr id="0" name="Picture 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02391" y="4051833"/>
                            <a:ext cx="1162253" cy="112848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2" name="Objet 81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959181785"/>
                  </p:ext>
                </p:extLst>
              </p:nvPr>
            </p:nvGraphicFramePr>
            <p:xfrm>
              <a:off x="1796863" y="4051833"/>
              <a:ext cx="1162253" cy="112848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368" name="Equation" r:id="rId7" imgW="469900" imgH="457200" progId="Equation.DSMT4">
                      <p:embed/>
                    </p:oleObj>
                  </mc:Choice>
                  <mc:Fallback>
                    <p:oleObj name="Equation" r:id="rId7" imgW="469900" imgH="457200" progId="Equation.DSMT4">
                      <p:embed/>
                      <p:pic>
                        <p:nvPicPr>
                          <p:cNvPr id="0" name="Picture 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796863" y="4051833"/>
                            <a:ext cx="1162253" cy="112848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4" name="Groupe 128"/>
              <p:cNvGrpSpPr/>
              <p:nvPr/>
            </p:nvGrpSpPr>
            <p:grpSpPr>
              <a:xfrm>
                <a:off x="807503" y="4249111"/>
                <a:ext cx="298005" cy="720000"/>
                <a:chOff x="4210177" y="4216858"/>
                <a:chExt cx="298005" cy="720000"/>
              </a:xfrm>
            </p:grpSpPr>
            <p:grpSp>
              <p:nvGrpSpPr>
                <p:cNvPr id="5" name="Groupe 149"/>
                <p:cNvGrpSpPr/>
                <p:nvPr/>
              </p:nvGrpSpPr>
              <p:grpSpPr>
                <a:xfrm>
                  <a:off x="4220150" y="4216858"/>
                  <a:ext cx="288032" cy="720000"/>
                  <a:chOff x="3959182" y="4139952"/>
                  <a:chExt cx="288032" cy="720000"/>
                </a:xfrm>
              </p:grpSpPr>
              <p:sp>
                <p:nvSpPr>
                  <p:cNvPr id="106" name="Rectangle 105"/>
                  <p:cNvSpPr/>
                  <p:nvPr/>
                </p:nvSpPr>
                <p:spPr>
                  <a:xfrm>
                    <a:off x="3959182" y="4139952"/>
                    <a:ext cx="288032" cy="720000"/>
                  </a:xfrm>
                  <a:prstGeom prst="rect">
                    <a:avLst/>
                  </a:prstGeom>
                  <a:solidFill>
                    <a:srgbClr val="FF0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107" name="Rectangle 106"/>
                  <p:cNvSpPr/>
                  <p:nvPr/>
                </p:nvSpPr>
                <p:spPr>
                  <a:xfrm>
                    <a:off x="3959182" y="4772755"/>
                    <a:ext cx="288032" cy="81674"/>
                  </a:xfrm>
                  <a:prstGeom prst="rect">
                    <a:avLst/>
                  </a:prstGeom>
                  <a:solidFill>
                    <a:srgbClr val="3333FF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sp>
              <p:nvSpPr>
                <p:cNvPr id="105" name="ZoneTexte 104"/>
                <p:cNvSpPr txBox="1"/>
                <p:nvPr/>
              </p:nvSpPr>
              <p:spPr>
                <a:xfrm rot="16200000">
                  <a:off x="4120955" y="4315323"/>
                  <a:ext cx="411197" cy="23275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1400" dirty="0" smtClean="0">
                      <a:solidFill>
                        <a:schemeClr val="bg1"/>
                      </a:solidFill>
                      <a:latin typeface="Arial" pitchFamily="34" charset="0"/>
                      <a:cs typeface="Arial" pitchFamily="34" charset="0"/>
                    </a:rPr>
                    <a:t>89%</a:t>
                  </a:r>
                  <a:endParaRPr lang="fr-FR" sz="1400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6" name="Groupe 129"/>
              <p:cNvGrpSpPr/>
              <p:nvPr/>
            </p:nvGrpSpPr>
            <p:grpSpPr>
              <a:xfrm>
                <a:off x="1222979" y="4249109"/>
                <a:ext cx="302490" cy="723649"/>
                <a:chOff x="4625653" y="4216858"/>
                <a:chExt cx="302490" cy="723649"/>
              </a:xfrm>
            </p:grpSpPr>
            <p:grpSp>
              <p:nvGrpSpPr>
                <p:cNvPr id="7" name="Groupe 145"/>
                <p:cNvGrpSpPr/>
                <p:nvPr/>
              </p:nvGrpSpPr>
              <p:grpSpPr>
                <a:xfrm>
                  <a:off x="4640111" y="4216858"/>
                  <a:ext cx="288032" cy="723649"/>
                  <a:chOff x="4379143" y="4139952"/>
                  <a:chExt cx="288032" cy="723649"/>
                </a:xfrm>
              </p:grpSpPr>
              <p:sp>
                <p:nvSpPr>
                  <p:cNvPr id="102" name="Rectangle 101"/>
                  <p:cNvSpPr/>
                  <p:nvPr/>
                </p:nvSpPr>
                <p:spPr>
                  <a:xfrm>
                    <a:off x="4379143" y="4139952"/>
                    <a:ext cx="288032" cy="720000"/>
                  </a:xfrm>
                  <a:prstGeom prst="rect">
                    <a:avLst/>
                  </a:prstGeom>
                  <a:solidFill>
                    <a:srgbClr val="FF0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103" name="Rectangle 102"/>
                  <p:cNvSpPr/>
                  <p:nvPr/>
                </p:nvSpPr>
                <p:spPr>
                  <a:xfrm>
                    <a:off x="4379143" y="4180263"/>
                    <a:ext cx="288032" cy="683338"/>
                  </a:xfrm>
                  <a:prstGeom prst="rect">
                    <a:avLst/>
                  </a:prstGeom>
                  <a:solidFill>
                    <a:srgbClr val="3333FF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sp>
              <p:nvSpPr>
                <p:cNvPr id="101" name="ZoneTexte 100"/>
                <p:cNvSpPr txBox="1"/>
                <p:nvPr/>
              </p:nvSpPr>
              <p:spPr>
                <a:xfrm rot="16200000">
                  <a:off x="4536431" y="4604132"/>
                  <a:ext cx="411197" cy="23275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1400" dirty="0" smtClean="0">
                      <a:solidFill>
                        <a:schemeClr val="bg1"/>
                      </a:solidFill>
                      <a:latin typeface="Arial" pitchFamily="34" charset="0"/>
                      <a:cs typeface="Arial" pitchFamily="34" charset="0"/>
                    </a:rPr>
                    <a:t>95%</a:t>
                  </a:r>
                  <a:endParaRPr lang="fr-FR" sz="1400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8" name="Groupe 130"/>
              <p:cNvGrpSpPr/>
              <p:nvPr/>
            </p:nvGrpSpPr>
            <p:grpSpPr>
              <a:xfrm>
                <a:off x="1976608" y="4249110"/>
                <a:ext cx="304178" cy="720000"/>
                <a:chOff x="5379282" y="4216858"/>
                <a:chExt cx="304178" cy="720000"/>
              </a:xfrm>
            </p:grpSpPr>
            <p:grpSp>
              <p:nvGrpSpPr>
                <p:cNvPr id="9" name="Groupe 141"/>
                <p:cNvGrpSpPr/>
                <p:nvPr/>
              </p:nvGrpSpPr>
              <p:grpSpPr>
                <a:xfrm>
                  <a:off x="5395428" y="4216858"/>
                  <a:ext cx="288032" cy="720000"/>
                  <a:chOff x="3959182" y="4139952"/>
                  <a:chExt cx="288032" cy="720000"/>
                </a:xfrm>
              </p:grpSpPr>
              <p:sp>
                <p:nvSpPr>
                  <p:cNvPr id="98" name="Rectangle 97"/>
                  <p:cNvSpPr/>
                  <p:nvPr/>
                </p:nvSpPr>
                <p:spPr>
                  <a:xfrm>
                    <a:off x="3959182" y="4139952"/>
                    <a:ext cx="288032" cy="720000"/>
                  </a:xfrm>
                  <a:prstGeom prst="rect">
                    <a:avLst/>
                  </a:prstGeom>
                  <a:solidFill>
                    <a:srgbClr val="FF0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99" name="Rectangle 98"/>
                  <p:cNvSpPr/>
                  <p:nvPr/>
                </p:nvSpPr>
                <p:spPr>
                  <a:xfrm>
                    <a:off x="3959182" y="4776943"/>
                    <a:ext cx="288032" cy="81674"/>
                  </a:xfrm>
                  <a:prstGeom prst="rect">
                    <a:avLst/>
                  </a:prstGeom>
                  <a:solidFill>
                    <a:srgbClr val="3333FF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sp>
              <p:nvSpPr>
                <p:cNvPr id="97" name="ZoneTexte 96"/>
                <p:cNvSpPr txBox="1"/>
                <p:nvPr/>
              </p:nvSpPr>
              <p:spPr>
                <a:xfrm rot="16200000">
                  <a:off x="5290059" y="4311534"/>
                  <a:ext cx="411197" cy="23275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1400" dirty="0" smtClean="0">
                      <a:solidFill>
                        <a:schemeClr val="bg1"/>
                      </a:solidFill>
                      <a:latin typeface="Arial" pitchFamily="34" charset="0"/>
                      <a:cs typeface="Arial" pitchFamily="34" charset="0"/>
                    </a:rPr>
                    <a:t>88</a:t>
                  </a:r>
                  <a:r>
                    <a:rPr lang="fr-FR" sz="1400" b="1" dirty="0" smtClean="0">
                      <a:solidFill>
                        <a:schemeClr val="bg1"/>
                      </a:solidFill>
                      <a:latin typeface="Arial" pitchFamily="34" charset="0"/>
                      <a:cs typeface="Arial" pitchFamily="34" charset="0"/>
                    </a:rPr>
                    <a:t>%</a:t>
                  </a:r>
                  <a:endParaRPr lang="fr-FR" sz="1400" b="1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10" name="Groupe 131"/>
              <p:cNvGrpSpPr/>
              <p:nvPr/>
            </p:nvGrpSpPr>
            <p:grpSpPr>
              <a:xfrm>
                <a:off x="2412714" y="4249109"/>
                <a:ext cx="288033" cy="720000"/>
                <a:chOff x="5815389" y="4216858"/>
                <a:chExt cx="288033" cy="720000"/>
              </a:xfrm>
            </p:grpSpPr>
            <p:sp>
              <p:nvSpPr>
                <p:cNvPr id="93" name="Rectangle 92"/>
                <p:cNvSpPr/>
                <p:nvPr/>
              </p:nvSpPr>
              <p:spPr>
                <a:xfrm>
                  <a:off x="5815389" y="4216858"/>
                  <a:ext cx="288032" cy="720000"/>
                </a:xfrm>
                <a:prstGeom prst="rect">
                  <a:avLst/>
                </a:prstGeom>
                <a:solidFill>
                  <a:srgbClr val="FF0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4" name="Rectangle 93"/>
                <p:cNvSpPr/>
                <p:nvPr/>
              </p:nvSpPr>
              <p:spPr>
                <a:xfrm>
                  <a:off x="5815390" y="4254907"/>
                  <a:ext cx="288032" cy="680616"/>
                </a:xfrm>
                <a:prstGeom prst="rect">
                  <a:avLst/>
                </a:prstGeom>
                <a:solidFill>
                  <a:srgbClr val="3333FF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5" name="ZoneTexte 94"/>
                <p:cNvSpPr txBox="1"/>
                <p:nvPr/>
              </p:nvSpPr>
              <p:spPr>
                <a:xfrm rot="16200000">
                  <a:off x="5726493" y="4614071"/>
                  <a:ext cx="411197" cy="23275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1400" dirty="0" smtClean="0">
                      <a:solidFill>
                        <a:schemeClr val="bg1"/>
                      </a:solidFill>
                      <a:latin typeface="Arial" pitchFamily="34" charset="0"/>
                      <a:cs typeface="Arial" pitchFamily="34" charset="0"/>
                    </a:rPr>
                    <a:t>95</a:t>
                  </a:r>
                  <a:r>
                    <a:rPr lang="fr-FR" sz="1400" b="1" dirty="0" smtClean="0">
                      <a:solidFill>
                        <a:schemeClr val="bg1"/>
                      </a:solidFill>
                      <a:latin typeface="Arial" pitchFamily="34" charset="0"/>
                      <a:cs typeface="Arial" pitchFamily="34" charset="0"/>
                    </a:rPr>
                    <a:t>%</a:t>
                  </a:r>
                  <a:endParaRPr lang="fr-FR" sz="1400" b="1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sp>
            <p:nvSpPr>
              <p:cNvPr id="87" name="ZoneTexte 86"/>
              <p:cNvSpPr txBox="1"/>
              <p:nvPr/>
            </p:nvSpPr>
            <p:spPr>
              <a:xfrm>
                <a:off x="1138698" y="3851920"/>
                <a:ext cx="48603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600" dirty="0" smtClean="0">
                    <a:solidFill>
                      <a:srgbClr val="3333FF"/>
                    </a:solidFill>
                  </a:rPr>
                  <a:t>|0&gt;</a:t>
                </a:r>
                <a:endParaRPr lang="fr-FR" sz="1600" dirty="0">
                  <a:solidFill>
                    <a:srgbClr val="3333FF"/>
                  </a:solidFill>
                </a:endParaRPr>
              </a:p>
            </p:txBody>
          </p:sp>
          <p:sp>
            <p:nvSpPr>
              <p:cNvPr id="88" name="ZoneTexte 87"/>
              <p:cNvSpPr txBox="1"/>
              <p:nvPr/>
            </p:nvSpPr>
            <p:spPr>
              <a:xfrm>
                <a:off x="743064" y="3851920"/>
                <a:ext cx="494404" cy="2560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600" dirty="0" smtClean="0">
                    <a:solidFill>
                      <a:srgbClr val="FF0000"/>
                    </a:solidFill>
                  </a:rPr>
                  <a:t>|2&gt;</a:t>
                </a:r>
                <a:endParaRPr lang="fr-FR" sz="16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89" name="ZoneTexte 88"/>
              <p:cNvSpPr txBox="1"/>
              <p:nvPr/>
            </p:nvSpPr>
            <p:spPr>
              <a:xfrm>
                <a:off x="2313716" y="3851920"/>
                <a:ext cx="48603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600" dirty="0" smtClean="0">
                    <a:solidFill>
                      <a:srgbClr val="3333FF"/>
                    </a:solidFill>
                  </a:rPr>
                  <a:t>|0&gt;</a:t>
                </a:r>
                <a:endParaRPr lang="fr-FR" sz="1600" dirty="0">
                  <a:solidFill>
                    <a:srgbClr val="3333FF"/>
                  </a:solidFill>
                </a:endParaRPr>
              </a:p>
            </p:txBody>
          </p:sp>
          <p:sp>
            <p:nvSpPr>
              <p:cNvPr id="90" name="ZoneTexte 89"/>
              <p:cNvSpPr txBox="1"/>
              <p:nvPr/>
            </p:nvSpPr>
            <p:spPr>
              <a:xfrm>
                <a:off x="1918083" y="3851920"/>
                <a:ext cx="494404" cy="2560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600" dirty="0" smtClean="0">
                    <a:solidFill>
                      <a:srgbClr val="FF0000"/>
                    </a:solidFill>
                  </a:rPr>
                  <a:t>|2&gt;</a:t>
                </a:r>
                <a:endParaRPr lang="fr-FR" sz="16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91" name="ZoneTexte 90"/>
              <p:cNvSpPr txBox="1"/>
              <p:nvPr/>
            </p:nvSpPr>
            <p:spPr>
              <a:xfrm>
                <a:off x="412189" y="4159718"/>
                <a:ext cx="293839" cy="2560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600" dirty="0" smtClean="0">
                    <a:solidFill>
                      <a:srgbClr val="FF0000"/>
                    </a:solidFill>
                  </a:rPr>
                  <a:t>2</a:t>
                </a:r>
                <a:endParaRPr lang="fr-FR" sz="16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92" name="ZoneTexte 91"/>
              <p:cNvSpPr txBox="1"/>
              <p:nvPr/>
            </p:nvSpPr>
            <p:spPr>
              <a:xfrm>
                <a:off x="426198" y="4740135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600" dirty="0" smtClean="0">
                    <a:solidFill>
                      <a:srgbClr val="3333FF"/>
                    </a:solidFill>
                  </a:rPr>
                  <a:t>0</a:t>
                </a:r>
                <a:endParaRPr lang="fr-FR" sz="1600" dirty="0">
                  <a:solidFill>
                    <a:srgbClr val="3333FF"/>
                  </a:solidFill>
                </a:endParaRPr>
              </a:p>
            </p:txBody>
          </p:sp>
        </p:grpSp>
        <p:graphicFrame>
          <p:nvGraphicFramePr>
            <p:cNvPr id="108" name="Objet 10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22262161"/>
                </p:ext>
              </p:extLst>
            </p:nvPr>
          </p:nvGraphicFramePr>
          <p:xfrm>
            <a:off x="3375236" y="6611739"/>
            <a:ext cx="319087" cy="3603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69" name="Equation" r:id="rId9" imgW="203040" imgH="228600" progId="Equation.DSMT4">
                    <p:embed/>
                  </p:oleObj>
                </mc:Choice>
                <mc:Fallback>
                  <p:oleObj name="Equation" r:id="rId9" imgW="203040" imgH="228600" progId="Equation.DSMT4">
                    <p:embed/>
                    <p:pic>
                      <p:nvPicPr>
                        <p:cNvPr id="0" name="Picture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75236" y="6611739"/>
                          <a:ext cx="319087" cy="36036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9" name="Objet 10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63557315"/>
                </p:ext>
              </p:extLst>
            </p:nvPr>
          </p:nvGraphicFramePr>
          <p:xfrm>
            <a:off x="2074637" y="6616501"/>
            <a:ext cx="279400" cy="3603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70" name="Equation" r:id="rId11" imgW="177480" imgH="228600" progId="Equation.DSMT4">
                    <p:embed/>
                  </p:oleObj>
                </mc:Choice>
                <mc:Fallback>
                  <p:oleObj name="Equation" r:id="rId11" imgW="177480" imgH="228600" progId="Equation.DSMT4">
                    <p:embed/>
                    <p:pic>
                      <p:nvPicPr>
                        <p:cNvPr id="0" name="Picture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74637" y="6616501"/>
                          <a:ext cx="279400" cy="3603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2" name="ZoneTexte 111"/>
          <p:cNvSpPr txBox="1"/>
          <p:nvPr/>
        </p:nvSpPr>
        <p:spPr>
          <a:xfrm>
            <a:off x="120080" y="4600600"/>
            <a:ext cx="3674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Arial" pitchFamily="34" charset="0"/>
                <a:cs typeface="Arial" pitchFamily="34" charset="0"/>
              </a:rPr>
              <a:t>b</a:t>
            </a:r>
            <a:r>
              <a:rPr lang="fr-FR" sz="1600" dirty="0" smtClean="0">
                <a:latin typeface="Arial" pitchFamily="34" charset="0"/>
                <a:cs typeface="Arial" pitchFamily="34" charset="0"/>
              </a:rPr>
              <a:t>)</a:t>
            </a:r>
            <a:endParaRPr lang="fr-FR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9" name="ZoneTexte 68"/>
          <p:cNvSpPr txBox="1"/>
          <p:nvPr/>
        </p:nvSpPr>
        <p:spPr>
          <a:xfrm>
            <a:off x="1368037" y="748955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800" dirty="0" smtClean="0">
                <a:solidFill>
                  <a:srgbClr val="3333FF"/>
                </a:solidFill>
              </a:rPr>
              <a:t>00</a:t>
            </a:r>
            <a:endParaRPr lang="fr-FR" sz="1800" dirty="0"/>
          </a:p>
        </p:txBody>
      </p:sp>
      <p:sp>
        <p:nvSpPr>
          <p:cNvPr id="70" name="ZoneTexte 69"/>
          <p:cNvSpPr txBox="1"/>
          <p:nvPr/>
        </p:nvSpPr>
        <p:spPr>
          <a:xfrm>
            <a:off x="2395591" y="748955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800" dirty="0" smtClean="0">
                <a:solidFill>
                  <a:srgbClr val="3333FF"/>
                </a:solidFill>
              </a:rPr>
              <a:t>0</a:t>
            </a:r>
            <a:r>
              <a:rPr lang="fr-FR" sz="1800" dirty="0" smtClean="0">
                <a:solidFill>
                  <a:srgbClr val="FF0000"/>
                </a:solidFill>
              </a:rPr>
              <a:t>2</a:t>
            </a:r>
            <a:endParaRPr lang="fr-FR" sz="1800" dirty="0"/>
          </a:p>
        </p:txBody>
      </p:sp>
      <p:sp>
        <p:nvSpPr>
          <p:cNvPr id="71" name="ZoneTexte 70"/>
          <p:cNvSpPr txBox="1"/>
          <p:nvPr/>
        </p:nvSpPr>
        <p:spPr>
          <a:xfrm>
            <a:off x="3344086" y="748955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800" dirty="0" smtClean="0">
                <a:solidFill>
                  <a:srgbClr val="FF0000"/>
                </a:solidFill>
              </a:rPr>
              <a:t>2</a:t>
            </a:r>
            <a:r>
              <a:rPr lang="fr-FR" sz="1800" dirty="0" smtClean="0">
                <a:solidFill>
                  <a:srgbClr val="3333FF"/>
                </a:solidFill>
              </a:rPr>
              <a:t>0</a:t>
            </a:r>
            <a:endParaRPr lang="fr-FR" sz="1800" dirty="0"/>
          </a:p>
        </p:txBody>
      </p:sp>
      <p:sp>
        <p:nvSpPr>
          <p:cNvPr id="72" name="ZoneTexte 71"/>
          <p:cNvSpPr txBox="1"/>
          <p:nvPr/>
        </p:nvSpPr>
        <p:spPr>
          <a:xfrm>
            <a:off x="4309888" y="748955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800" dirty="0" smtClean="0">
                <a:solidFill>
                  <a:srgbClr val="FF0000"/>
                </a:solidFill>
              </a:rPr>
              <a:t>22</a:t>
            </a:r>
            <a:endParaRPr lang="fr-FR" sz="1800" dirty="0"/>
          </a:p>
        </p:txBody>
      </p:sp>
      <p:sp>
        <p:nvSpPr>
          <p:cNvPr id="73" name="ZoneTexte 72"/>
          <p:cNvSpPr txBox="1"/>
          <p:nvPr/>
        </p:nvSpPr>
        <p:spPr>
          <a:xfrm>
            <a:off x="646312" y="829818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800" dirty="0" smtClean="0">
                <a:solidFill>
                  <a:srgbClr val="3333FF"/>
                </a:solidFill>
              </a:rPr>
              <a:t>00</a:t>
            </a:r>
            <a:endParaRPr lang="fr-FR" sz="1800" dirty="0">
              <a:solidFill>
                <a:srgbClr val="3333FF"/>
              </a:solidFill>
            </a:endParaRPr>
          </a:p>
        </p:txBody>
      </p:sp>
      <p:sp>
        <p:nvSpPr>
          <p:cNvPr id="74" name="ZoneTexte 73"/>
          <p:cNvSpPr txBox="1"/>
          <p:nvPr/>
        </p:nvSpPr>
        <p:spPr>
          <a:xfrm>
            <a:off x="646312" y="919916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800" dirty="0" smtClean="0">
                <a:solidFill>
                  <a:srgbClr val="3333FF"/>
                </a:solidFill>
              </a:rPr>
              <a:t>0</a:t>
            </a:r>
            <a:r>
              <a:rPr lang="fr-FR" sz="1800" dirty="0" smtClean="0">
                <a:solidFill>
                  <a:srgbClr val="FF0000"/>
                </a:solidFill>
              </a:rPr>
              <a:t>2</a:t>
            </a:r>
            <a:endParaRPr lang="fr-FR" sz="1800" dirty="0">
              <a:solidFill>
                <a:srgbClr val="FF0000"/>
              </a:solidFill>
            </a:endParaRPr>
          </a:p>
        </p:txBody>
      </p:sp>
      <p:sp>
        <p:nvSpPr>
          <p:cNvPr id="75" name="ZoneTexte 74"/>
          <p:cNvSpPr txBox="1"/>
          <p:nvPr/>
        </p:nvSpPr>
        <p:spPr>
          <a:xfrm>
            <a:off x="646312" y="1014344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800" dirty="0" smtClean="0">
                <a:solidFill>
                  <a:srgbClr val="FF0000"/>
                </a:solidFill>
              </a:rPr>
              <a:t>2</a:t>
            </a:r>
            <a:r>
              <a:rPr lang="fr-FR" sz="1800" dirty="0" smtClean="0">
                <a:solidFill>
                  <a:srgbClr val="3333FF"/>
                </a:solidFill>
              </a:rPr>
              <a:t>0</a:t>
            </a:r>
            <a:endParaRPr lang="fr-FR" sz="1800" dirty="0">
              <a:solidFill>
                <a:srgbClr val="3333FF"/>
              </a:solidFill>
            </a:endParaRPr>
          </a:p>
        </p:txBody>
      </p:sp>
      <p:sp>
        <p:nvSpPr>
          <p:cNvPr id="76" name="ZoneTexte 75"/>
          <p:cNvSpPr txBox="1"/>
          <p:nvPr/>
        </p:nvSpPr>
        <p:spPr>
          <a:xfrm>
            <a:off x="646312" y="110720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800" dirty="0" smtClean="0">
                <a:solidFill>
                  <a:srgbClr val="FF0000"/>
                </a:solidFill>
              </a:rPr>
              <a:t>22</a:t>
            </a:r>
            <a:endParaRPr lang="fr-FR" sz="1800" dirty="0">
              <a:solidFill>
                <a:srgbClr val="FF0000"/>
              </a:solidFill>
            </a:endParaRPr>
          </a:p>
        </p:txBody>
      </p:sp>
      <p:sp>
        <p:nvSpPr>
          <p:cNvPr id="113" name="ZoneTexte 112"/>
          <p:cNvSpPr txBox="1"/>
          <p:nvPr/>
        </p:nvSpPr>
        <p:spPr>
          <a:xfrm>
            <a:off x="120080" y="7497638"/>
            <a:ext cx="377935" cy="343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>
                <a:latin typeface="Arial" pitchFamily="34" charset="0"/>
                <a:cs typeface="Arial" pitchFamily="34" charset="0"/>
              </a:rPr>
              <a:t>c)</a:t>
            </a:r>
            <a:endParaRPr lang="fr-FR" sz="1600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1" name="Groupe 114"/>
          <p:cNvGrpSpPr/>
          <p:nvPr/>
        </p:nvGrpSpPr>
        <p:grpSpPr>
          <a:xfrm>
            <a:off x="120080" y="5320680"/>
            <a:ext cx="2503786" cy="1756582"/>
            <a:chOff x="412189" y="3851920"/>
            <a:chExt cx="2546927" cy="1328397"/>
          </a:xfrm>
        </p:grpSpPr>
        <p:graphicFrame>
          <p:nvGraphicFramePr>
            <p:cNvPr id="118" name="Objet 11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20080341"/>
                </p:ext>
              </p:extLst>
            </p:nvPr>
          </p:nvGraphicFramePr>
          <p:xfrm>
            <a:off x="602391" y="4051833"/>
            <a:ext cx="1162253" cy="11284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71" name="Equation" r:id="rId13" imgW="469900" imgH="457200" progId="Equation.DSMT4">
                    <p:embed/>
                  </p:oleObj>
                </mc:Choice>
                <mc:Fallback>
                  <p:oleObj name="Equation" r:id="rId13" imgW="469900" imgH="457200" progId="Equation.DSMT4">
                    <p:embed/>
                    <p:pic>
                      <p:nvPicPr>
                        <p:cNvPr id="0" name="Object 7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2391" y="4051833"/>
                          <a:ext cx="1162253" cy="112848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9" name="Objet 11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59181785"/>
                </p:ext>
              </p:extLst>
            </p:nvPr>
          </p:nvGraphicFramePr>
          <p:xfrm>
            <a:off x="1796863" y="4051833"/>
            <a:ext cx="1162253" cy="11284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72" name="Equation" r:id="rId14" imgW="469900" imgH="457200" progId="Equation.DSMT4">
                    <p:embed/>
                  </p:oleObj>
                </mc:Choice>
                <mc:Fallback>
                  <p:oleObj name="Equation" r:id="rId14" imgW="469900" imgH="457200" progId="Equation.DSMT4">
                    <p:embed/>
                    <p:pic>
                      <p:nvPicPr>
                        <p:cNvPr id="0" name="Object 7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96863" y="4051833"/>
                          <a:ext cx="1162253" cy="112848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2" name="Groupe 128"/>
            <p:cNvGrpSpPr/>
            <p:nvPr/>
          </p:nvGrpSpPr>
          <p:grpSpPr>
            <a:xfrm>
              <a:off x="795082" y="4249111"/>
              <a:ext cx="313080" cy="720000"/>
              <a:chOff x="4197756" y="4216858"/>
              <a:chExt cx="313080" cy="720000"/>
            </a:xfrm>
          </p:grpSpPr>
          <p:grpSp>
            <p:nvGrpSpPr>
              <p:cNvPr id="13" name="Groupe 149"/>
              <p:cNvGrpSpPr/>
              <p:nvPr/>
            </p:nvGrpSpPr>
            <p:grpSpPr>
              <a:xfrm>
                <a:off x="4220150" y="4216858"/>
                <a:ext cx="288032" cy="720000"/>
                <a:chOff x="3959182" y="4139952"/>
                <a:chExt cx="288032" cy="720000"/>
              </a:xfrm>
            </p:grpSpPr>
            <p:sp>
              <p:nvSpPr>
                <p:cNvPr id="203" name="Rectangle 202"/>
                <p:cNvSpPr/>
                <p:nvPr/>
              </p:nvSpPr>
              <p:spPr>
                <a:xfrm>
                  <a:off x="3959182" y="4139952"/>
                  <a:ext cx="288032" cy="720000"/>
                </a:xfrm>
                <a:prstGeom prst="rect">
                  <a:avLst/>
                </a:prstGeom>
                <a:solidFill>
                  <a:srgbClr val="FF0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04" name="Rectangle 203"/>
                <p:cNvSpPr/>
                <p:nvPr/>
              </p:nvSpPr>
              <p:spPr>
                <a:xfrm>
                  <a:off x="3959182" y="4732277"/>
                  <a:ext cx="288032" cy="125233"/>
                </a:xfrm>
                <a:prstGeom prst="rect">
                  <a:avLst/>
                </a:prstGeom>
                <a:solidFill>
                  <a:srgbClr val="3333FF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sp>
            <p:nvSpPr>
              <p:cNvPr id="202" name="ZoneTexte 201"/>
              <p:cNvSpPr txBox="1"/>
              <p:nvPr/>
            </p:nvSpPr>
            <p:spPr>
              <a:xfrm rot="16200000">
                <a:off x="4148697" y="4275160"/>
                <a:ext cx="411197" cy="3130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400" dirty="0" smtClean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84%</a:t>
                </a:r>
                <a:endParaRPr lang="fr-FR" sz="14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14" name="Groupe 129"/>
            <p:cNvGrpSpPr/>
            <p:nvPr/>
          </p:nvGrpSpPr>
          <p:grpSpPr>
            <a:xfrm>
              <a:off x="1221576" y="4249109"/>
              <a:ext cx="313080" cy="720000"/>
              <a:chOff x="4624250" y="4216858"/>
              <a:chExt cx="313080" cy="720000"/>
            </a:xfrm>
          </p:grpSpPr>
          <p:grpSp>
            <p:nvGrpSpPr>
              <p:cNvPr id="15" name="Groupe 145"/>
              <p:cNvGrpSpPr/>
              <p:nvPr/>
            </p:nvGrpSpPr>
            <p:grpSpPr>
              <a:xfrm>
                <a:off x="4640111" y="4216858"/>
                <a:ext cx="288033" cy="720000"/>
                <a:chOff x="4379143" y="4139952"/>
                <a:chExt cx="288033" cy="720000"/>
              </a:xfrm>
            </p:grpSpPr>
            <p:sp>
              <p:nvSpPr>
                <p:cNvPr id="199" name="Rectangle 198"/>
                <p:cNvSpPr/>
                <p:nvPr/>
              </p:nvSpPr>
              <p:spPr>
                <a:xfrm>
                  <a:off x="4379143" y="4139952"/>
                  <a:ext cx="288032" cy="720000"/>
                </a:xfrm>
                <a:prstGeom prst="rect">
                  <a:avLst/>
                </a:prstGeom>
                <a:solidFill>
                  <a:srgbClr val="FF0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00" name="Rectangle 199"/>
                <p:cNvSpPr/>
                <p:nvPr/>
              </p:nvSpPr>
              <p:spPr>
                <a:xfrm>
                  <a:off x="4379144" y="4214839"/>
                  <a:ext cx="288032" cy="639779"/>
                </a:xfrm>
                <a:prstGeom prst="rect">
                  <a:avLst/>
                </a:prstGeom>
                <a:solidFill>
                  <a:srgbClr val="3333FF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sp>
            <p:nvSpPr>
              <p:cNvPr id="198" name="ZoneTexte 197"/>
              <p:cNvSpPr txBox="1"/>
              <p:nvPr/>
            </p:nvSpPr>
            <p:spPr>
              <a:xfrm rot="16200000">
                <a:off x="4575191" y="4563969"/>
                <a:ext cx="411197" cy="3130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400" dirty="0" smtClean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90%</a:t>
                </a:r>
                <a:endParaRPr lang="fr-FR" sz="14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16" name="Groupe 130"/>
            <p:cNvGrpSpPr/>
            <p:nvPr/>
          </p:nvGrpSpPr>
          <p:grpSpPr>
            <a:xfrm>
              <a:off x="1970359" y="4249110"/>
              <a:ext cx="313080" cy="720717"/>
              <a:chOff x="5373033" y="4216858"/>
              <a:chExt cx="313080" cy="720717"/>
            </a:xfrm>
          </p:grpSpPr>
          <p:grpSp>
            <p:nvGrpSpPr>
              <p:cNvPr id="17" name="Groupe 141"/>
              <p:cNvGrpSpPr/>
              <p:nvPr/>
            </p:nvGrpSpPr>
            <p:grpSpPr>
              <a:xfrm>
                <a:off x="5395428" y="4216858"/>
                <a:ext cx="288032" cy="720717"/>
                <a:chOff x="3959182" y="4139952"/>
                <a:chExt cx="288032" cy="720717"/>
              </a:xfrm>
            </p:grpSpPr>
            <p:sp>
              <p:nvSpPr>
                <p:cNvPr id="195" name="Rectangle 194"/>
                <p:cNvSpPr/>
                <p:nvPr/>
              </p:nvSpPr>
              <p:spPr>
                <a:xfrm>
                  <a:off x="3959182" y="4139952"/>
                  <a:ext cx="288032" cy="720000"/>
                </a:xfrm>
                <a:prstGeom prst="rect">
                  <a:avLst/>
                </a:prstGeom>
                <a:solidFill>
                  <a:srgbClr val="FF0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96" name="Rectangle 195"/>
                <p:cNvSpPr/>
                <p:nvPr/>
              </p:nvSpPr>
              <p:spPr>
                <a:xfrm>
                  <a:off x="3959182" y="4751770"/>
                  <a:ext cx="288032" cy="108899"/>
                </a:xfrm>
                <a:prstGeom prst="rect">
                  <a:avLst/>
                </a:prstGeom>
                <a:solidFill>
                  <a:srgbClr val="3333FF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sp>
            <p:nvSpPr>
              <p:cNvPr id="194" name="ZoneTexte 193"/>
              <p:cNvSpPr txBox="1"/>
              <p:nvPr/>
            </p:nvSpPr>
            <p:spPr>
              <a:xfrm rot="16200000">
                <a:off x="5323974" y="4271371"/>
                <a:ext cx="411197" cy="3130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400" dirty="0" smtClean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85</a:t>
                </a:r>
                <a:r>
                  <a:rPr lang="fr-FR" sz="1400" b="1" dirty="0" smtClean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%</a:t>
                </a:r>
                <a:endParaRPr lang="fr-FR" sz="14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18" name="Groupe 131"/>
            <p:cNvGrpSpPr/>
            <p:nvPr/>
          </p:nvGrpSpPr>
          <p:grpSpPr>
            <a:xfrm>
              <a:off x="2406791" y="4249109"/>
              <a:ext cx="313080" cy="720000"/>
              <a:chOff x="5809466" y="4216858"/>
              <a:chExt cx="313080" cy="720000"/>
            </a:xfrm>
          </p:grpSpPr>
          <p:sp>
            <p:nvSpPr>
              <p:cNvPr id="190" name="Rectangle 189"/>
              <p:cNvSpPr/>
              <p:nvPr/>
            </p:nvSpPr>
            <p:spPr>
              <a:xfrm>
                <a:off x="5815389" y="4216858"/>
                <a:ext cx="288032" cy="720000"/>
              </a:xfrm>
              <a:prstGeom prst="rect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91" name="Rectangle 190"/>
              <p:cNvSpPr/>
              <p:nvPr/>
            </p:nvSpPr>
            <p:spPr>
              <a:xfrm>
                <a:off x="5815389" y="4301007"/>
                <a:ext cx="288032" cy="634334"/>
              </a:xfrm>
              <a:prstGeom prst="rect">
                <a:avLst/>
              </a:prstGeom>
              <a:solidFill>
                <a:srgbClr val="3333FF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92" name="ZoneTexte 191"/>
              <p:cNvSpPr txBox="1"/>
              <p:nvPr/>
            </p:nvSpPr>
            <p:spPr>
              <a:xfrm rot="16200000">
                <a:off x="5760407" y="4573908"/>
                <a:ext cx="411197" cy="3130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400" dirty="0" smtClean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88</a:t>
                </a:r>
                <a:r>
                  <a:rPr lang="fr-FR" sz="1400" b="1" dirty="0" smtClean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%</a:t>
                </a:r>
                <a:endParaRPr lang="fr-FR" sz="14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182" name="ZoneTexte 181"/>
            <p:cNvSpPr txBox="1"/>
            <p:nvPr/>
          </p:nvSpPr>
          <p:spPr>
            <a:xfrm>
              <a:off x="1138698" y="3851920"/>
              <a:ext cx="48603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 smtClean="0">
                  <a:solidFill>
                    <a:srgbClr val="3333FF"/>
                  </a:solidFill>
                </a:rPr>
                <a:t>|0&gt;</a:t>
              </a:r>
              <a:endParaRPr lang="fr-FR" sz="1600" dirty="0">
                <a:solidFill>
                  <a:srgbClr val="3333FF"/>
                </a:solidFill>
              </a:endParaRPr>
            </a:p>
          </p:txBody>
        </p:sp>
        <p:sp>
          <p:nvSpPr>
            <p:cNvPr id="183" name="ZoneTexte 182"/>
            <p:cNvSpPr txBox="1"/>
            <p:nvPr/>
          </p:nvSpPr>
          <p:spPr>
            <a:xfrm>
              <a:off x="743064" y="3851920"/>
              <a:ext cx="48603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 smtClean="0">
                  <a:solidFill>
                    <a:srgbClr val="FF0000"/>
                  </a:solidFill>
                </a:rPr>
                <a:t>|1&gt;</a:t>
              </a:r>
              <a:endParaRPr lang="fr-FR" sz="1600" dirty="0">
                <a:solidFill>
                  <a:srgbClr val="FF0000"/>
                </a:solidFill>
              </a:endParaRPr>
            </a:p>
          </p:txBody>
        </p:sp>
        <p:sp>
          <p:nvSpPr>
            <p:cNvPr id="186" name="ZoneTexte 185"/>
            <p:cNvSpPr txBox="1"/>
            <p:nvPr/>
          </p:nvSpPr>
          <p:spPr>
            <a:xfrm>
              <a:off x="2313716" y="3851920"/>
              <a:ext cx="48603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 smtClean="0">
                  <a:solidFill>
                    <a:srgbClr val="3333FF"/>
                  </a:solidFill>
                </a:rPr>
                <a:t>|0&gt;</a:t>
              </a:r>
              <a:endParaRPr lang="fr-FR" sz="1600" dirty="0">
                <a:solidFill>
                  <a:srgbClr val="3333FF"/>
                </a:solidFill>
              </a:endParaRPr>
            </a:p>
          </p:txBody>
        </p:sp>
        <p:sp>
          <p:nvSpPr>
            <p:cNvPr id="187" name="ZoneTexte 186"/>
            <p:cNvSpPr txBox="1"/>
            <p:nvPr/>
          </p:nvSpPr>
          <p:spPr>
            <a:xfrm>
              <a:off x="1918082" y="3851920"/>
              <a:ext cx="48603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 smtClean="0">
                  <a:solidFill>
                    <a:srgbClr val="FF0000"/>
                  </a:solidFill>
                </a:rPr>
                <a:t>|1&gt;</a:t>
              </a:r>
              <a:endParaRPr lang="fr-FR" sz="1600" dirty="0">
                <a:solidFill>
                  <a:srgbClr val="FF0000"/>
                </a:solidFill>
              </a:endParaRPr>
            </a:p>
          </p:txBody>
        </p:sp>
        <p:sp>
          <p:nvSpPr>
            <p:cNvPr id="188" name="ZoneTexte 187"/>
            <p:cNvSpPr txBox="1"/>
            <p:nvPr/>
          </p:nvSpPr>
          <p:spPr>
            <a:xfrm>
              <a:off x="412189" y="4159718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 smtClean="0">
                  <a:solidFill>
                    <a:srgbClr val="FF0000"/>
                  </a:solidFill>
                </a:rPr>
                <a:t>1</a:t>
              </a:r>
              <a:endParaRPr lang="fr-FR" sz="1600" dirty="0">
                <a:solidFill>
                  <a:srgbClr val="FF0000"/>
                </a:solidFill>
              </a:endParaRPr>
            </a:p>
          </p:txBody>
        </p:sp>
        <p:sp>
          <p:nvSpPr>
            <p:cNvPr id="189" name="ZoneTexte 188"/>
            <p:cNvSpPr txBox="1"/>
            <p:nvPr/>
          </p:nvSpPr>
          <p:spPr>
            <a:xfrm>
              <a:off x="426198" y="4740135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 smtClean="0">
                  <a:solidFill>
                    <a:srgbClr val="3333FF"/>
                  </a:solidFill>
                </a:rPr>
                <a:t>0</a:t>
              </a:r>
              <a:endParaRPr lang="fr-FR" sz="1600" dirty="0">
                <a:solidFill>
                  <a:srgbClr val="3333FF"/>
                </a:solidFill>
              </a:endParaRPr>
            </a:p>
          </p:txBody>
        </p:sp>
      </p:grpSp>
      <p:graphicFrame>
        <p:nvGraphicFramePr>
          <p:cNvPr id="116" name="Objet 1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2262161"/>
              </p:ext>
            </p:extLst>
          </p:nvPr>
        </p:nvGraphicFramePr>
        <p:xfrm>
          <a:off x="1906519" y="6991024"/>
          <a:ext cx="294479" cy="4473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3" name="Equation" r:id="rId15" imgW="203040" imgH="228600" progId="Equation.DSMT4">
                  <p:embed/>
                </p:oleObj>
              </mc:Choice>
              <mc:Fallback>
                <p:oleObj name="Equation" r:id="rId15" imgW="203040" imgH="228600" progId="Equation.DSMT4">
                  <p:embed/>
                  <p:pic>
                    <p:nvPicPr>
                      <p:cNvPr id="0" name="Object 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6519" y="6991024"/>
                        <a:ext cx="294479" cy="44734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7" name="Objet 1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3557315"/>
              </p:ext>
            </p:extLst>
          </p:nvPr>
        </p:nvGraphicFramePr>
        <p:xfrm>
          <a:off x="706224" y="6996936"/>
          <a:ext cx="257852" cy="4473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4" name="Equation" r:id="rId16" imgW="177480" imgH="228600" progId="Equation.DSMT4">
                  <p:embed/>
                </p:oleObj>
              </mc:Choice>
              <mc:Fallback>
                <p:oleObj name="Equation" r:id="rId16" imgW="177480" imgH="228600" progId="Equation.DSMT4">
                  <p:embed/>
                  <p:pic>
                    <p:nvPicPr>
                      <p:cNvPr id="0" name="Object 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6224" y="6996936"/>
                        <a:ext cx="257852" cy="44734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6" name="ZoneTexte 205"/>
          <p:cNvSpPr txBox="1"/>
          <p:nvPr/>
        </p:nvSpPr>
        <p:spPr>
          <a:xfrm>
            <a:off x="192088" y="5032648"/>
            <a:ext cx="23627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 smtClean="0"/>
              <a:t>readout</a:t>
            </a:r>
            <a:r>
              <a:rPr lang="fr-FR" sz="1400" dirty="0" smtClean="0"/>
              <a:t> </a:t>
            </a:r>
            <a:r>
              <a:rPr lang="fr-FR" sz="1400" dirty="0" err="1" smtClean="0"/>
              <a:t>errors</a:t>
            </a:r>
            <a:r>
              <a:rPr lang="fr-FR" sz="1400" dirty="0" smtClean="0"/>
              <a:t> in |0&gt;,|1&gt; </a:t>
            </a:r>
            <a:r>
              <a:rPr lang="fr-FR" sz="1400" dirty="0" err="1" smtClean="0"/>
              <a:t>at</a:t>
            </a:r>
            <a:r>
              <a:rPr lang="fr-FR" sz="1400" dirty="0" smtClean="0"/>
              <a:t> A</a:t>
            </a:r>
            <a:endParaRPr lang="fr-FR" sz="1400" dirty="0"/>
          </a:p>
        </p:txBody>
      </p:sp>
      <p:sp>
        <p:nvSpPr>
          <p:cNvPr id="207" name="ZoneTexte 206"/>
          <p:cNvSpPr txBox="1"/>
          <p:nvPr/>
        </p:nvSpPr>
        <p:spPr>
          <a:xfrm>
            <a:off x="2839890" y="5032648"/>
            <a:ext cx="23563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 smtClean="0"/>
              <a:t>readout</a:t>
            </a:r>
            <a:r>
              <a:rPr lang="fr-FR" sz="1400" dirty="0" smtClean="0"/>
              <a:t> </a:t>
            </a:r>
            <a:r>
              <a:rPr lang="fr-FR" sz="1400" dirty="0" err="1" smtClean="0"/>
              <a:t>errors</a:t>
            </a:r>
            <a:r>
              <a:rPr lang="fr-FR" sz="1400" dirty="0" smtClean="0"/>
              <a:t> in |0&gt;,|2&gt; </a:t>
            </a:r>
            <a:r>
              <a:rPr lang="fr-FR" sz="1400" dirty="0" err="1" smtClean="0"/>
              <a:t>at</a:t>
            </a:r>
            <a:r>
              <a:rPr lang="fr-FR" sz="1400" dirty="0" smtClean="0"/>
              <a:t> B</a:t>
            </a:r>
            <a:endParaRPr lang="fr-FR" sz="1400" dirty="0"/>
          </a:p>
        </p:txBody>
      </p:sp>
      <p:pic>
        <p:nvPicPr>
          <p:cNvPr id="14348" name="Picture 12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1056184" y="7840960"/>
            <a:ext cx="4032448" cy="4032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3440730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11747</TotalTime>
  <Words>176</Words>
  <Application>Microsoft Office PowerPoint</Application>
  <PresentationFormat>A3 (297 x 420 mm)</PresentationFormat>
  <Paragraphs>76</Paragraphs>
  <Slides>3</Slides>
  <Notes>0</Notes>
  <HiddenSlides>0</HiddenSlides>
  <MMClips>0</MMClips>
  <ScaleCrop>false</ScaleCrop>
  <HeadingPairs>
    <vt:vector size="6" baseType="variant">
      <vt:variant>
        <vt:lpstr>Thème</vt:lpstr>
      </vt:variant>
      <vt:variant>
        <vt:i4>1</vt:i4>
      </vt:variant>
      <vt:variant>
        <vt:lpstr>Serveurs OLE incorporés</vt:lpstr>
      </vt:variant>
      <vt:variant>
        <vt:i4>2</vt:i4>
      </vt:variant>
      <vt:variant>
        <vt:lpstr>Titres des diapositives</vt:lpstr>
      </vt:variant>
      <vt:variant>
        <vt:i4>3</vt:i4>
      </vt:variant>
    </vt:vector>
  </HeadingPairs>
  <TitlesOfParts>
    <vt:vector size="6" baseType="lpstr">
      <vt:lpstr>Thème Office</vt:lpstr>
      <vt:lpstr>Graph</vt:lpstr>
      <vt:lpstr>Equation</vt:lpstr>
      <vt:lpstr>Présentation PowerPoint</vt:lpstr>
      <vt:lpstr>Présentation PowerPoint</vt:lpstr>
      <vt:lpstr>Présentation PowerPoint</vt:lpstr>
    </vt:vector>
  </TitlesOfParts>
  <Company>CEA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VION Denis</dc:creator>
  <cp:lastModifiedBy>VION Denis</cp:lastModifiedBy>
  <cp:revision>871</cp:revision>
  <cp:lastPrinted>2011-10-18T17:31:13Z</cp:lastPrinted>
  <dcterms:created xsi:type="dcterms:W3CDTF">2011-09-13T16:50:36Z</dcterms:created>
  <dcterms:modified xsi:type="dcterms:W3CDTF">2011-10-18T17:31:42Z</dcterms:modified>
</cp:coreProperties>
</file>