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84BB4-3D73-4766-B590-635236B1DB1D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4DE5-9A09-406D-8B21-A64092CF6C2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682"/>
            <a:ext cx="5028986" cy="411794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B170-CEFE-4AAF-AD69-3D749C22E12A}" type="datetimeFigureOut">
              <a:rPr lang="fr-FR" smtClean="0"/>
              <a:t>01/09/2011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1074-D2DE-4234-9AB0-3BB32C2CDCE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7" name="Text Box 52"/>
          <p:cNvSpPr txBox="1">
            <a:spLocks noChangeArrowheads="1"/>
          </p:cNvSpPr>
          <p:nvPr/>
        </p:nvSpPr>
        <p:spPr bwMode="auto">
          <a:xfrm>
            <a:off x="308613" y="7133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47115" name="Line 26"/>
          <p:cNvSpPr>
            <a:spLocks noChangeShapeType="1"/>
          </p:cNvSpPr>
          <p:nvPr/>
        </p:nvSpPr>
        <p:spPr bwMode="auto">
          <a:xfrm flipV="1">
            <a:off x="6502329" y="1755550"/>
            <a:ext cx="697036" cy="96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2" name="Groupe 71"/>
          <p:cNvGrpSpPr/>
          <p:nvPr/>
        </p:nvGrpSpPr>
        <p:grpSpPr>
          <a:xfrm>
            <a:off x="7181900" y="980728"/>
            <a:ext cx="1725613" cy="1411288"/>
            <a:chOff x="7181900" y="980728"/>
            <a:chExt cx="1725613" cy="1411288"/>
          </a:xfrm>
        </p:grpSpPr>
        <p:sp>
          <p:nvSpPr>
            <p:cNvPr id="47127" name="Text Box 38"/>
            <p:cNvSpPr txBox="1">
              <a:spLocks noChangeArrowheads="1"/>
            </p:cNvSpPr>
            <p:nvPr/>
          </p:nvSpPr>
          <p:spPr bwMode="auto">
            <a:xfrm>
              <a:off x="7181900" y="1210916"/>
              <a:ext cx="382588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800">
                  <a:solidFill>
                    <a:srgbClr val="0000FF"/>
                  </a:solidFill>
                </a:rPr>
                <a:t>0</a:t>
              </a:r>
              <a:endParaRPr lang="fr-FR" sz="1600"/>
            </a:p>
          </p:txBody>
        </p:sp>
        <p:sp>
          <p:nvSpPr>
            <p:cNvPr id="47129" name="Line 40"/>
            <p:cNvSpPr>
              <a:spLocks noChangeShapeType="1"/>
            </p:cNvSpPr>
            <p:nvPr/>
          </p:nvSpPr>
          <p:spPr bwMode="auto">
            <a:xfrm flipV="1">
              <a:off x="8043913" y="1428403"/>
              <a:ext cx="0" cy="83820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130" name="Rectangle 41"/>
            <p:cNvSpPr>
              <a:spLocks noChangeArrowheads="1"/>
            </p:cNvSpPr>
            <p:nvPr/>
          </p:nvSpPr>
          <p:spPr bwMode="auto">
            <a:xfrm>
              <a:off x="8524925" y="1245841"/>
              <a:ext cx="38258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7131" name="Arc 42"/>
            <p:cNvSpPr>
              <a:spLocks/>
            </p:cNvSpPr>
            <p:nvPr/>
          </p:nvSpPr>
          <p:spPr bwMode="auto">
            <a:xfrm rot="7848770" flipH="1" flipV="1">
              <a:off x="7712125" y="1256954"/>
              <a:ext cx="687387" cy="773112"/>
            </a:xfrm>
            <a:custGeom>
              <a:avLst/>
              <a:gdLst>
                <a:gd name="T0" fmla="*/ 0 w 21598"/>
                <a:gd name="T1" fmla="*/ 0 h 21600"/>
                <a:gd name="T2" fmla="*/ 687387 w 21598"/>
                <a:gd name="T3" fmla="*/ 762052 h 21600"/>
                <a:gd name="T4" fmla="*/ 0 w 21598"/>
                <a:gd name="T5" fmla="*/ 773112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08" y="0"/>
                    <a:pt x="21428" y="9483"/>
                    <a:pt x="21597" y="21291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08" y="0"/>
                    <a:pt x="21428" y="9483"/>
                    <a:pt x="21597" y="212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132" name="Line 43"/>
            <p:cNvSpPr>
              <a:spLocks noChangeShapeType="1"/>
            </p:cNvSpPr>
            <p:nvPr/>
          </p:nvSpPr>
          <p:spPr bwMode="auto">
            <a:xfrm>
              <a:off x="7464475" y="1588741"/>
              <a:ext cx="142875" cy="13335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133" name="Line 44"/>
            <p:cNvSpPr>
              <a:spLocks noChangeShapeType="1"/>
            </p:cNvSpPr>
            <p:nvPr/>
          </p:nvSpPr>
          <p:spPr bwMode="auto">
            <a:xfrm flipV="1">
              <a:off x="8510638" y="1558578"/>
              <a:ext cx="127000" cy="157163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134" name="Rectangle 45"/>
            <p:cNvSpPr>
              <a:spLocks noChangeArrowheads="1"/>
            </p:cNvSpPr>
            <p:nvPr/>
          </p:nvSpPr>
          <p:spPr bwMode="auto">
            <a:xfrm>
              <a:off x="7858175" y="980728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800">
                  <a:solidFill>
                    <a:srgbClr val="FF9900"/>
                  </a:solidFill>
                </a:rPr>
                <a:t>?</a:t>
              </a:r>
            </a:p>
          </p:txBody>
        </p:sp>
        <p:sp>
          <p:nvSpPr>
            <p:cNvPr id="47135" name="Rectangle 46"/>
            <p:cNvSpPr>
              <a:spLocks noChangeArrowheads="1"/>
            </p:cNvSpPr>
            <p:nvPr/>
          </p:nvSpPr>
          <p:spPr bwMode="auto">
            <a:xfrm>
              <a:off x="7183488" y="1017241"/>
              <a:ext cx="1711325" cy="1374775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64934" y="1082139"/>
            <a:ext cx="1327647" cy="1309619"/>
            <a:chOff x="2904" y="1696"/>
            <a:chExt cx="952" cy="936"/>
          </a:xfrm>
        </p:grpSpPr>
        <p:sp>
          <p:nvSpPr>
            <p:cNvPr id="47143" name="Rectangle 16"/>
            <p:cNvSpPr>
              <a:spLocks noChangeArrowheads="1"/>
            </p:cNvSpPr>
            <p:nvPr/>
          </p:nvSpPr>
          <p:spPr bwMode="auto">
            <a:xfrm>
              <a:off x="2904" y="1696"/>
              <a:ext cx="952" cy="93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200" b="1"/>
            </a:p>
          </p:txBody>
        </p:sp>
        <p:sp>
          <p:nvSpPr>
            <p:cNvPr id="47144" name="Line 17"/>
            <p:cNvSpPr>
              <a:spLocks noChangeShapeType="1"/>
            </p:cNvSpPr>
            <p:nvPr/>
          </p:nvSpPr>
          <p:spPr bwMode="auto">
            <a:xfrm>
              <a:off x="3240" y="2040"/>
              <a:ext cx="4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400" b="1"/>
            </a:p>
          </p:txBody>
        </p:sp>
        <p:sp>
          <p:nvSpPr>
            <p:cNvPr id="47145" name="Line 18"/>
            <p:cNvSpPr>
              <a:spLocks noChangeShapeType="1"/>
            </p:cNvSpPr>
            <p:nvPr/>
          </p:nvSpPr>
          <p:spPr bwMode="auto">
            <a:xfrm>
              <a:off x="3224" y="2344"/>
              <a:ext cx="4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400" b="1"/>
            </a:p>
          </p:txBody>
        </p:sp>
        <p:sp>
          <p:nvSpPr>
            <p:cNvPr id="47146" name="Text Box 19"/>
            <p:cNvSpPr txBox="1">
              <a:spLocks noChangeArrowheads="1"/>
            </p:cNvSpPr>
            <p:nvPr/>
          </p:nvSpPr>
          <p:spPr bwMode="auto">
            <a:xfrm>
              <a:off x="2999" y="2177"/>
              <a:ext cx="226" cy="2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000" b="1">
                  <a:solidFill>
                    <a:srgbClr val="0000FF"/>
                  </a:solidFill>
                </a:rPr>
                <a:t>0</a:t>
              </a:r>
              <a:endParaRPr lang="fr-FR" sz="1200" b="1"/>
            </a:p>
          </p:txBody>
        </p:sp>
        <p:sp>
          <p:nvSpPr>
            <p:cNvPr id="47147" name="Text Box 20"/>
            <p:cNvSpPr txBox="1">
              <a:spLocks noChangeArrowheads="1"/>
            </p:cNvSpPr>
            <p:nvPr/>
          </p:nvSpPr>
          <p:spPr bwMode="auto">
            <a:xfrm>
              <a:off x="2991" y="1874"/>
              <a:ext cx="226" cy="2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000" b="1">
                  <a:solidFill>
                    <a:srgbClr val="FF0000"/>
                  </a:solidFill>
                </a:rPr>
                <a:t>1</a:t>
              </a:r>
              <a:endParaRPr lang="fr-FR" sz="1200" b="1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5368543" y="2376974"/>
            <a:ext cx="780969" cy="1144517"/>
            <a:chOff x="5221766" y="2509670"/>
            <a:chExt cx="889000" cy="1298575"/>
          </a:xfrm>
        </p:grpSpPr>
        <p:sp>
          <p:nvSpPr>
            <p:cNvPr id="47119" name="Rectangle 30"/>
            <p:cNvSpPr>
              <a:spLocks noChangeArrowheads="1"/>
            </p:cNvSpPr>
            <p:nvPr/>
          </p:nvSpPr>
          <p:spPr bwMode="auto">
            <a:xfrm>
              <a:off x="5221766" y="3055770"/>
              <a:ext cx="889000" cy="7524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200" b="1"/>
            </a:p>
          </p:txBody>
        </p:sp>
        <p:sp>
          <p:nvSpPr>
            <p:cNvPr id="47120" name="Line 31"/>
            <p:cNvSpPr>
              <a:spLocks noChangeShapeType="1"/>
            </p:cNvSpPr>
            <p:nvPr/>
          </p:nvSpPr>
          <p:spPr bwMode="auto">
            <a:xfrm flipV="1">
              <a:off x="5666266" y="2509670"/>
              <a:ext cx="0" cy="546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 sz="1400" b="1"/>
            </a:p>
          </p:txBody>
        </p:sp>
        <p:sp>
          <p:nvSpPr>
            <p:cNvPr id="47121" name="Text Box 32"/>
            <p:cNvSpPr txBox="1">
              <a:spLocks noChangeArrowheads="1"/>
            </p:cNvSpPr>
            <p:nvPr/>
          </p:nvSpPr>
          <p:spPr bwMode="auto">
            <a:xfrm>
              <a:off x="5353529" y="3143082"/>
              <a:ext cx="553262" cy="523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 b="1">
                  <a:ea typeface="ＭＳ Ｐゴシック" pitchFamily="34" charset="-128"/>
                </a:rPr>
                <a:t>U</a:t>
              </a:r>
              <a:r>
                <a:rPr lang="en-US" altLang="ja-JP" sz="2400" b="1" baseline="-25000">
                  <a:ea typeface="ＭＳ Ｐゴシック" pitchFamily="34" charset="-128"/>
                </a:rPr>
                <a:t>1</a:t>
              </a:r>
              <a:endParaRPr lang="en-US" altLang="ja-JP" sz="2400" b="1">
                <a:ea typeface="ＭＳ Ｐゴシック" pitchFamily="34" charset="-128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2716620" y="1070788"/>
            <a:ext cx="2466284" cy="1309619"/>
            <a:chOff x="2203004" y="1010891"/>
            <a:chExt cx="2807444" cy="148590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203004" y="1010891"/>
              <a:ext cx="1511300" cy="1485900"/>
              <a:chOff x="1576" y="1696"/>
              <a:chExt cx="952" cy="936"/>
            </a:xfrm>
          </p:grpSpPr>
          <p:sp>
            <p:nvSpPr>
              <p:cNvPr id="47148" name="Rectangle 10"/>
              <p:cNvSpPr>
                <a:spLocks noChangeArrowheads="1"/>
              </p:cNvSpPr>
              <p:nvPr/>
            </p:nvSpPr>
            <p:spPr bwMode="auto">
              <a:xfrm>
                <a:off x="1576" y="1696"/>
                <a:ext cx="952" cy="9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200" b="1"/>
              </a:p>
            </p:txBody>
          </p:sp>
          <p:sp>
            <p:nvSpPr>
              <p:cNvPr id="47149" name="Line 11"/>
              <p:cNvSpPr>
                <a:spLocks noChangeShapeType="1"/>
              </p:cNvSpPr>
              <p:nvPr/>
            </p:nvSpPr>
            <p:spPr bwMode="auto">
              <a:xfrm>
                <a:off x="1912" y="2040"/>
                <a:ext cx="4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1400" b="1"/>
              </a:p>
            </p:txBody>
          </p:sp>
          <p:sp>
            <p:nvSpPr>
              <p:cNvPr id="47150" name="Line 12"/>
              <p:cNvSpPr>
                <a:spLocks noChangeShapeType="1"/>
              </p:cNvSpPr>
              <p:nvPr/>
            </p:nvSpPr>
            <p:spPr bwMode="auto">
              <a:xfrm>
                <a:off x="1896" y="2344"/>
                <a:ext cx="47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1400" b="1"/>
              </a:p>
            </p:txBody>
          </p:sp>
          <p:sp>
            <p:nvSpPr>
              <p:cNvPr id="47151" name="Text Box 13"/>
              <p:cNvSpPr txBox="1">
                <a:spLocks noChangeArrowheads="1"/>
              </p:cNvSpPr>
              <p:nvPr/>
            </p:nvSpPr>
            <p:spPr bwMode="auto">
              <a:xfrm>
                <a:off x="1671" y="2177"/>
                <a:ext cx="226" cy="28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fr-FR" sz="2000" b="1">
                    <a:solidFill>
                      <a:srgbClr val="0000FF"/>
                    </a:solidFill>
                  </a:rPr>
                  <a:t>0</a:t>
                </a:r>
                <a:endParaRPr lang="fr-FR" sz="1200" b="1"/>
              </a:p>
            </p:txBody>
          </p:sp>
          <p:sp>
            <p:nvSpPr>
              <p:cNvPr id="47152" name="Text Box 14"/>
              <p:cNvSpPr txBox="1">
                <a:spLocks noChangeArrowheads="1"/>
              </p:cNvSpPr>
              <p:nvPr/>
            </p:nvSpPr>
            <p:spPr bwMode="auto">
              <a:xfrm>
                <a:off x="1663" y="1874"/>
                <a:ext cx="226" cy="28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fr-FR" sz="2000" b="1">
                    <a:solidFill>
                      <a:srgbClr val="FF0000"/>
                    </a:solidFill>
                  </a:rPr>
                  <a:t>1</a:t>
                </a:r>
                <a:endParaRPr lang="fr-FR" sz="1200" b="1"/>
              </a:p>
            </p:txBody>
          </p:sp>
        </p:grpSp>
        <p:sp>
          <p:nvSpPr>
            <p:cNvPr id="47114" name="Line 25"/>
            <p:cNvSpPr>
              <a:spLocks noChangeShapeType="1"/>
            </p:cNvSpPr>
            <p:nvPr/>
          </p:nvSpPr>
          <p:spPr bwMode="auto">
            <a:xfrm flipV="1">
              <a:off x="3714304" y="1747937"/>
              <a:ext cx="129614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fr-FR" sz="1400" b="1"/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3930328" y="1387897"/>
              <a:ext cx="889000" cy="7524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200" b="1"/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4074344" y="1459905"/>
              <a:ext cx="553262" cy="52380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 b="1" dirty="0" smtClean="0">
                  <a:ea typeface="ＭＳ Ｐゴシック" pitchFamily="34" charset="-128"/>
                </a:rPr>
                <a:t>U</a:t>
              </a:r>
              <a:r>
                <a:rPr lang="en-US" altLang="ja-JP" sz="2400" b="1" baseline="-25000" dirty="0" smtClean="0">
                  <a:ea typeface="ＭＳ Ｐゴシック" pitchFamily="34" charset="-128"/>
                </a:rPr>
                <a:t>2</a:t>
              </a:r>
              <a:endParaRPr lang="en-US" altLang="ja-JP" sz="2400" b="1" dirty="0">
                <a:ea typeface="ＭＳ Ｐゴシック" pitchFamily="34" charset="-128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2963266" y="2376974"/>
            <a:ext cx="780969" cy="1144517"/>
            <a:chOff x="5221766" y="2509670"/>
            <a:chExt cx="889000" cy="1298575"/>
          </a:xfrm>
        </p:grpSpPr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5221766" y="3055770"/>
              <a:ext cx="889000" cy="7524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200" b="1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 flipV="1">
              <a:off x="5666266" y="2509670"/>
              <a:ext cx="0" cy="546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 sz="1400" b="1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353529" y="3143082"/>
              <a:ext cx="553262" cy="5238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 b="1">
                  <a:ea typeface="ＭＳ Ｐゴシック" pitchFamily="34" charset="-128"/>
                </a:rPr>
                <a:t>U</a:t>
              </a:r>
              <a:r>
                <a:rPr lang="en-US" altLang="ja-JP" sz="2400" b="1" baseline="-25000">
                  <a:ea typeface="ＭＳ Ｐゴシック" pitchFamily="34" charset="-128"/>
                </a:rPr>
                <a:t>1</a:t>
              </a:r>
              <a:endParaRPr lang="en-US" altLang="ja-JP" sz="2400" b="1">
                <a:ea typeface="ＭＳ Ｐゴシック" pitchFamily="34" charset="-128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318856" y="1032982"/>
            <a:ext cx="1725613" cy="1411288"/>
            <a:chOff x="7181900" y="980728"/>
            <a:chExt cx="1725613" cy="1411288"/>
          </a:xfrm>
        </p:grpSpPr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7181900" y="1210916"/>
              <a:ext cx="382588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800">
                  <a:solidFill>
                    <a:srgbClr val="0000FF"/>
                  </a:solidFill>
                </a:rPr>
                <a:t>0</a:t>
              </a:r>
              <a:endParaRPr lang="fr-FR" sz="1600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8043913" y="1428403"/>
              <a:ext cx="0" cy="83820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8524925" y="1245841"/>
              <a:ext cx="38258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" name="Arc 42"/>
            <p:cNvSpPr>
              <a:spLocks/>
            </p:cNvSpPr>
            <p:nvPr/>
          </p:nvSpPr>
          <p:spPr bwMode="auto">
            <a:xfrm rot="7848770" flipH="1" flipV="1">
              <a:off x="7712125" y="1256954"/>
              <a:ext cx="687387" cy="773112"/>
            </a:xfrm>
            <a:custGeom>
              <a:avLst/>
              <a:gdLst>
                <a:gd name="T0" fmla="*/ 0 w 21598"/>
                <a:gd name="T1" fmla="*/ 0 h 21600"/>
                <a:gd name="T2" fmla="*/ 687387 w 21598"/>
                <a:gd name="T3" fmla="*/ 762052 h 21600"/>
                <a:gd name="T4" fmla="*/ 0 w 21598"/>
                <a:gd name="T5" fmla="*/ 773112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08" y="0"/>
                    <a:pt x="21428" y="9483"/>
                    <a:pt x="21597" y="21291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08" y="0"/>
                    <a:pt x="21428" y="9483"/>
                    <a:pt x="21597" y="212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>
              <a:off x="7464475" y="1588741"/>
              <a:ext cx="142875" cy="13335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V="1">
              <a:off x="8510638" y="1558578"/>
              <a:ext cx="127000" cy="157163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7858175" y="980728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800">
                  <a:solidFill>
                    <a:srgbClr val="FF9900"/>
                  </a:solidFill>
                </a:rPr>
                <a:t>?</a:t>
              </a: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7183488" y="1017241"/>
              <a:ext cx="1711325" cy="1374775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600"/>
            </a:p>
          </p:txBody>
        </p:sp>
      </p:grpSp>
      <p:sp>
        <p:nvSpPr>
          <p:cNvPr id="82" name="Line 26"/>
          <p:cNvSpPr>
            <a:spLocks noChangeShapeType="1"/>
          </p:cNvSpPr>
          <p:nvPr/>
        </p:nvSpPr>
        <p:spPr bwMode="auto">
          <a:xfrm flipH="1" flipV="1">
            <a:off x="2034302" y="1744353"/>
            <a:ext cx="671116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Affichage à l'écran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Daniel Esteve</dc:creator>
  <cp:lastModifiedBy>Daniel Esteve</cp:lastModifiedBy>
  <cp:revision>2</cp:revision>
  <dcterms:created xsi:type="dcterms:W3CDTF">2011-09-01T17:03:57Z</dcterms:created>
  <dcterms:modified xsi:type="dcterms:W3CDTF">2011-09-01T17:13:02Z</dcterms:modified>
</cp:coreProperties>
</file>