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6858000" cy="9144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FFF"/>
    <a:srgbClr val="66FFFF"/>
    <a:srgbClr val="00FFFF"/>
    <a:srgbClr val="9900FF"/>
    <a:srgbClr val="006600"/>
    <a:srgbClr val="0000FF"/>
    <a:srgbClr val="66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104" y="1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DAB6-02BD-4B0E-A581-B43C75D733DE}" type="datetimeFigureOut">
              <a:rPr lang="fr-FR" smtClean="0"/>
              <a:pPr/>
              <a:t>18/10/2011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9153-D3AE-40FA-9CAA-F6CDE73D3F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4.w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67" y="7506253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31" y="7506252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2" y="5819288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78" y="5829798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29" y="2454860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57" y="2454860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67" y="4140736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79" y="4140736"/>
            <a:ext cx="1606225" cy="159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449" name="Objet 184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193462"/>
              </p:ext>
            </p:extLst>
          </p:nvPr>
        </p:nvGraphicFramePr>
        <p:xfrm>
          <a:off x="4294310" y="5464256"/>
          <a:ext cx="1510954" cy="229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Graph" r:id="rId11" imgW="1673280" imgH="2543040" progId="Origin50.Graph">
                  <p:embed/>
                </p:oleObj>
              </mc:Choice>
              <mc:Fallback>
                <p:oleObj name="Graph" r:id="rId11" imgW="1673280" imgH="2543040" progId="Origin50.Grap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310" y="5464256"/>
                        <a:ext cx="1510954" cy="2296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72942" y="691937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|0&gt;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2942" y="135078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|0&gt;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rot="10800000">
            <a:off x="704990" y="871017"/>
            <a:ext cx="468052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704990" y="1519088"/>
            <a:ext cx="4680520" cy="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780" y="582985"/>
            <a:ext cx="7000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780" y="1231057"/>
            <a:ext cx="7000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3056" y="582985"/>
            <a:ext cx="697811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3056" y="1231057"/>
            <a:ext cx="697811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28985" y="-36512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preparation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789367" y="-3651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76672" y="25142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|00&gt;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6672" y="289600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|01&gt;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76672" y="32782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|10&gt;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76672" y="365875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|11&gt;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1295188" y="895302"/>
            <a:ext cx="1224136" cy="599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iSWAP</a:t>
            </a:r>
            <a:endParaRPr lang="fr-F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77065" y="582985"/>
            <a:ext cx="7920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77823" y="1231057"/>
            <a:ext cx="7920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2022899" y="545486"/>
            <a:ext cx="1121673" cy="1908483"/>
            <a:chOff x="3104043" y="1159253"/>
            <a:chExt cx="1040195" cy="1908483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4141986" y="2426040"/>
              <a:ext cx="2252" cy="203632"/>
            </a:xfrm>
            <a:prstGeom prst="straightConnector1">
              <a:avLst/>
            </a:prstGeom>
            <a:ln w="12700">
              <a:solidFill>
                <a:srgbClr val="99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H="1">
              <a:off x="3104043" y="2626654"/>
              <a:ext cx="1040193" cy="441082"/>
            </a:xfrm>
            <a:prstGeom prst="straightConnector1">
              <a:avLst/>
            </a:prstGeom>
            <a:ln w="12700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4140896" y="1159253"/>
              <a:ext cx="0" cy="1263223"/>
            </a:xfrm>
            <a:prstGeom prst="straightConnector1">
              <a:avLst/>
            </a:prstGeom>
            <a:ln w="12700">
              <a:solidFill>
                <a:srgbClr val="9900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e 42"/>
          <p:cNvGrpSpPr/>
          <p:nvPr/>
        </p:nvGrpSpPr>
        <p:grpSpPr>
          <a:xfrm>
            <a:off x="4890853" y="545486"/>
            <a:ext cx="618594" cy="613563"/>
            <a:chOff x="5918764" y="1159253"/>
            <a:chExt cx="618594" cy="613563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779054" y="133164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Y(    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2908727" y="895303"/>
            <a:ext cx="1224136" cy="599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iSWAP</a:t>
            </a:r>
            <a:endParaRPr lang="fr-F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4890853" y="1208005"/>
            <a:ext cx="618594" cy="613563"/>
            <a:chOff x="5918764" y="1159253"/>
            <a:chExt cx="618594" cy="613563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Ellipse 2"/>
          <p:cNvSpPr/>
          <p:nvPr/>
        </p:nvSpPr>
        <p:spPr>
          <a:xfrm>
            <a:off x="391877" y="2602249"/>
            <a:ext cx="138499" cy="13849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91877" y="2983550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91877" y="3365781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391877" y="3748470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Accolade ouvrante 119"/>
          <p:cNvSpPr/>
          <p:nvPr/>
        </p:nvSpPr>
        <p:spPr>
          <a:xfrm rot="5400000">
            <a:off x="2990763" y="-1122819"/>
            <a:ext cx="192120" cy="29886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1966468" y="197120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oracle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420888" y="-36512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Grover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algorithm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3120346" y="196682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9900FF"/>
                </a:solidFill>
                <a:latin typeface="Arial" pitchFamily="34" charset="0"/>
                <a:cs typeface="Arial" pitchFamily="34" charset="0"/>
              </a:rPr>
              <a:t>tomography</a:t>
            </a:r>
            <a:endParaRPr lang="fr-FR" sz="1400" dirty="0">
              <a:solidFill>
                <a:srgbClr val="99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445" name="Objet 184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09200"/>
              </p:ext>
            </p:extLst>
          </p:nvPr>
        </p:nvGraphicFramePr>
        <p:xfrm>
          <a:off x="4307402" y="2104493"/>
          <a:ext cx="1506406" cy="228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Graph" r:id="rId13" imgW="1673280" imgH="2543040" progId="Origin50.Graph">
                  <p:embed/>
                </p:oleObj>
              </mc:Choice>
              <mc:Fallback>
                <p:oleObj name="Graph" r:id="rId13" imgW="1673280" imgH="2543040" progId="Origin50.Grap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402" y="2104493"/>
                        <a:ext cx="1506406" cy="22896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ZoneTexte 112"/>
          <p:cNvSpPr txBox="1"/>
          <p:nvPr/>
        </p:nvSpPr>
        <p:spPr>
          <a:xfrm>
            <a:off x="4570149" y="2517676"/>
            <a:ext cx="60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0.67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4700729" y="196682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single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run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Ellipse 123"/>
          <p:cNvSpPr/>
          <p:nvPr/>
        </p:nvSpPr>
        <p:spPr>
          <a:xfrm>
            <a:off x="391877" y="4284166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391877" y="4665467"/>
            <a:ext cx="138499" cy="13849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391877" y="5047698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391877" y="5430387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391877" y="5965751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391877" y="6347052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391877" y="6729283"/>
            <a:ext cx="138499" cy="13849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391877" y="7111972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391877" y="7660075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391877" y="8041376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391877" y="8423607"/>
            <a:ext cx="138499" cy="13849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391877" y="8806296"/>
            <a:ext cx="138499" cy="13849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448" name="Objet 184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94887"/>
              </p:ext>
            </p:extLst>
          </p:nvPr>
        </p:nvGraphicFramePr>
        <p:xfrm>
          <a:off x="4309350" y="3789287"/>
          <a:ext cx="1495914" cy="2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Graph" r:id="rId15" imgW="1673280" imgH="2543040" progId="Origin50.Graph">
                  <p:embed/>
                </p:oleObj>
              </mc:Choice>
              <mc:Fallback>
                <p:oleObj name="Graph" r:id="rId15" imgW="1673280" imgH="2543040" progId="Origin50.Grap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350" y="3789287"/>
                        <a:ext cx="1495914" cy="227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ZoneTexte 113"/>
          <p:cNvSpPr txBox="1"/>
          <p:nvPr/>
        </p:nvSpPr>
        <p:spPr>
          <a:xfrm>
            <a:off x="4526534" y="4573874"/>
            <a:ext cx="60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0.55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70980" y="66392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0.62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450" name="Objet 184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13073"/>
              </p:ext>
            </p:extLst>
          </p:nvPr>
        </p:nvGraphicFramePr>
        <p:xfrm>
          <a:off x="4293005" y="7152783"/>
          <a:ext cx="1523603" cy="231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Graph" r:id="rId17" imgW="1673280" imgH="2543040" progId="Origin50.Graph">
                  <p:embed/>
                </p:oleObj>
              </mc:Choice>
              <mc:Fallback>
                <p:oleObj name="Graph" r:id="rId17" imgW="1673280" imgH="2543040" progId="Origin50.Graph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005" y="7152783"/>
                        <a:ext cx="1523603" cy="2315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ZoneTexte 115"/>
          <p:cNvSpPr txBox="1"/>
          <p:nvPr/>
        </p:nvSpPr>
        <p:spPr>
          <a:xfrm>
            <a:off x="4459726" y="8733085"/>
            <a:ext cx="64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itchFamily="34" charset="0"/>
                <a:cs typeface="Arial" pitchFamily="34" charset="0"/>
              </a:rPr>
              <a:t>0.52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779054" y="69544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Y(    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2276872" y="68356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Z(</a:t>
            </a:r>
            <a:r>
              <a:rPr lang="fr-FR" sz="1600" dirty="0" smtClean="0">
                <a:latin typeface="Arial" pitchFamily="34" charset="0"/>
                <a:cs typeface="Arial" pitchFamily="34" charset="0"/>
                <a:sym typeface="Symbol"/>
              </a:rPr>
              <a:t>    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2276872" y="131900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Z(</a:t>
            </a:r>
            <a:r>
              <a:rPr lang="fr-FR" sz="1600" dirty="0" smtClean="0">
                <a:latin typeface="Arial" pitchFamily="34" charset="0"/>
                <a:cs typeface="Arial" pitchFamily="34" charset="0"/>
                <a:sym typeface="Symbol"/>
              </a:rPr>
              <a:t>    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923788" y="133164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Y(</a:t>
            </a:r>
            <a:r>
              <a:rPr lang="fr-FR" sz="1600" dirty="0" smtClean="0">
                <a:latin typeface="Arial" pitchFamily="34" charset="0"/>
                <a:cs typeface="Arial" pitchFamily="34" charset="0"/>
                <a:sym typeface="Symbol"/>
              </a:rPr>
              <a:t>    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3923788" y="68356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Y(</a:t>
            </a:r>
            <a:r>
              <a:rPr lang="fr-FR" sz="1600" dirty="0" smtClean="0">
                <a:latin typeface="Arial" pitchFamily="34" charset="0"/>
                <a:cs typeface="Arial" pitchFamily="34" charset="0"/>
                <a:sym typeface="Symbol"/>
              </a:rPr>
              <a:t>    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Accolade ouvrante 122"/>
          <p:cNvSpPr/>
          <p:nvPr/>
        </p:nvSpPr>
        <p:spPr>
          <a:xfrm rot="5400000" flipH="1">
            <a:off x="2226391" y="1227820"/>
            <a:ext cx="207639" cy="14401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96536" y="-96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(a)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86488" y="21311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(b)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e 142"/>
          <p:cNvGrpSpPr/>
          <p:nvPr/>
        </p:nvGrpSpPr>
        <p:grpSpPr>
          <a:xfrm>
            <a:off x="1018828" y="582982"/>
            <a:ext cx="311304" cy="528001"/>
            <a:chOff x="5013176" y="3275856"/>
            <a:chExt cx="311304" cy="528001"/>
          </a:xfrm>
        </p:grpSpPr>
        <p:sp>
          <p:nvSpPr>
            <p:cNvPr id="138" name="Rectangle 137"/>
            <p:cNvSpPr/>
            <p:nvPr/>
          </p:nvSpPr>
          <p:spPr>
            <a:xfrm>
              <a:off x="5013176" y="327585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dirty="0"/>
            </a:p>
          </p:txBody>
        </p:sp>
        <p:cxnSp>
          <p:nvCxnSpPr>
            <p:cNvPr id="140" name="Connecteur droit 139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5025368" y="349608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400" dirty="0"/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1018828" y="1235249"/>
            <a:ext cx="311304" cy="540193"/>
            <a:chOff x="5013176" y="3275856"/>
            <a:chExt cx="311304" cy="540193"/>
          </a:xfrm>
        </p:grpSpPr>
        <p:sp>
          <p:nvSpPr>
            <p:cNvPr id="146" name="Rectangle 145"/>
            <p:cNvSpPr/>
            <p:nvPr/>
          </p:nvSpPr>
          <p:spPr>
            <a:xfrm>
              <a:off x="5013176" y="327585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dirty="0"/>
            </a:p>
          </p:txBody>
        </p:sp>
        <p:cxnSp>
          <p:nvCxnSpPr>
            <p:cNvPr id="147" name="Connecteur droit 146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5025368" y="3508272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400" dirty="0"/>
            </a:p>
          </p:txBody>
        </p:sp>
      </p:grpSp>
      <p:grpSp>
        <p:nvGrpSpPr>
          <p:cNvPr id="149" name="Groupe 148"/>
          <p:cNvGrpSpPr/>
          <p:nvPr/>
        </p:nvGrpSpPr>
        <p:grpSpPr>
          <a:xfrm>
            <a:off x="4178609" y="588315"/>
            <a:ext cx="311304" cy="540193"/>
            <a:chOff x="5013176" y="3275856"/>
            <a:chExt cx="311304" cy="540193"/>
          </a:xfrm>
        </p:grpSpPr>
        <p:sp>
          <p:nvSpPr>
            <p:cNvPr id="150" name="Rectangle 149"/>
            <p:cNvSpPr/>
            <p:nvPr/>
          </p:nvSpPr>
          <p:spPr>
            <a:xfrm>
              <a:off x="5013176" y="327585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dirty="0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025368" y="3508272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400" dirty="0"/>
            </a:p>
          </p:txBody>
        </p:sp>
      </p:grpSp>
      <p:grpSp>
        <p:nvGrpSpPr>
          <p:cNvPr id="153" name="Groupe 152"/>
          <p:cNvGrpSpPr/>
          <p:nvPr/>
        </p:nvGrpSpPr>
        <p:grpSpPr>
          <a:xfrm>
            <a:off x="4164320" y="1240582"/>
            <a:ext cx="311304" cy="528001"/>
            <a:chOff x="5013176" y="3275856"/>
            <a:chExt cx="311304" cy="528001"/>
          </a:xfrm>
        </p:grpSpPr>
        <p:sp>
          <p:nvSpPr>
            <p:cNvPr id="154" name="Rectangle 153"/>
            <p:cNvSpPr/>
            <p:nvPr/>
          </p:nvSpPr>
          <p:spPr>
            <a:xfrm>
              <a:off x="5013176" y="327585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dirty="0"/>
            </a:p>
          </p:txBody>
        </p:sp>
        <p:cxnSp>
          <p:nvCxnSpPr>
            <p:cNvPr id="155" name="Connecteur droit 154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5025368" y="349608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600" dirty="0"/>
            </a:p>
          </p:txBody>
        </p:sp>
      </p:grpSp>
      <p:grpSp>
        <p:nvGrpSpPr>
          <p:cNvPr id="157" name="Groupe 156"/>
          <p:cNvGrpSpPr/>
          <p:nvPr/>
        </p:nvGrpSpPr>
        <p:grpSpPr>
          <a:xfrm>
            <a:off x="2624720" y="584125"/>
            <a:ext cx="311304" cy="528001"/>
            <a:chOff x="5013176" y="3275856"/>
            <a:chExt cx="311304" cy="528001"/>
          </a:xfrm>
        </p:grpSpPr>
        <p:sp>
          <p:nvSpPr>
            <p:cNvPr id="158" name="Rectangle 157"/>
            <p:cNvSpPr/>
            <p:nvPr/>
          </p:nvSpPr>
          <p:spPr>
            <a:xfrm>
              <a:off x="5013176" y="327585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dirty="0"/>
            </a:p>
          </p:txBody>
        </p:sp>
        <p:cxnSp>
          <p:nvCxnSpPr>
            <p:cNvPr id="159" name="Connecteur droit 158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5025368" y="349608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400" dirty="0"/>
            </a:p>
          </p:txBody>
        </p:sp>
      </p:grpSp>
      <p:grpSp>
        <p:nvGrpSpPr>
          <p:cNvPr id="161" name="Groupe 160"/>
          <p:cNvGrpSpPr/>
          <p:nvPr/>
        </p:nvGrpSpPr>
        <p:grpSpPr>
          <a:xfrm>
            <a:off x="2624720" y="1236392"/>
            <a:ext cx="311304" cy="540193"/>
            <a:chOff x="5013176" y="3275856"/>
            <a:chExt cx="311304" cy="540193"/>
          </a:xfrm>
        </p:grpSpPr>
        <p:sp>
          <p:nvSpPr>
            <p:cNvPr id="162" name="Rectangle 161"/>
            <p:cNvSpPr/>
            <p:nvPr/>
          </p:nvSpPr>
          <p:spPr>
            <a:xfrm>
              <a:off x="5013176" y="327585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Arial" pitchFamily="34" charset="0"/>
                  <a:cs typeface="Arial" pitchFamily="34" charset="0"/>
                  <a:sym typeface="Symbol"/>
                </a:rPr>
                <a:t></a:t>
              </a:r>
              <a:endParaRPr lang="fr-FR" dirty="0"/>
            </a:p>
          </p:txBody>
        </p:sp>
        <p:cxnSp>
          <p:nvCxnSpPr>
            <p:cNvPr id="163" name="Connecteur droit 162"/>
            <p:cNvCxnSpPr/>
            <p:nvPr/>
          </p:nvCxnSpPr>
          <p:spPr>
            <a:xfrm>
              <a:off x="5094710" y="3563888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5025368" y="3508272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endParaRPr lang="fr-FR" sz="1400" dirty="0"/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3617772" y="545486"/>
            <a:ext cx="1121673" cy="1908483"/>
            <a:chOff x="3104043" y="1159253"/>
            <a:chExt cx="1040195" cy="1908483"/>
          </a:xfrm>
        </p:grpSpPr>
        <p:cxnSp>
          <p:nvCxnSpPr>
            <p:cNvPr id="144" name="Connecteur droit avec flèche 143"/>
            <p:cNvCxnSpPr/>
            <p:nvPr/>
          </p:nvCxnSpPr>
          <p:spPr>
            <a:xfrm>
              <a:off x="4141986" y="2426040"/>
              <a:ext cx="2252" cy="203632"/>
            </a:xfrm>
            <a:prstGeom prst="straightConnector1">
              <a:avLst/>
            </a:prstGeom>
            <a:ln w="12700">
              <a:solidFill>
                <a:srgbClr val="99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avec flèche 164"/>
            <p:cNvCxnSpPr/>
            <p:nvPr/>
          </p:nvCxnSpPr>
          <p:spPr>
            <a:xfrm flipH="1">
              <a:off x="3104043" y="2626654"/>
              <a:ext cx="1040193" cy="441082"/>
            </a:xfrm>
            <a:prstGeom prst="straightConnector1">
              <a:avLst/>
            </a:prstGeom>
            <a:ln w="12700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avec flèche 165"/>
            <p:cNvCxnSpPr/>
            <p:nvPr/>
          </p:nvCxnSpPr>
          <p:spPr>
            <a:xfrm>
              <a:off x="4140896" y="1159253"/>
              <a:ext cx="0" cy="1263223"/>
            </a:xfrm>
            <a:prstGeom prst="straightConnector1">
              <a:avLst/>
            </a:prstGeom>
            <a:ln w="12700">
              <a:solidFill>
                <a:srgbClr val="9900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841027" y="2603967"/>
            <a:ext cx="267410" cy="146914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2733658" y="2544958"/>
            <a:ext cx="460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itchFamily="34" charset="0"/>
                <a:cs typeface="Arial" pitchFamily="34" charset="0"/>
              </a:rPr>
              <a:t>0.70</a:t>
            </a: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28260" y="4684830"/>
            <a:ext cx="267410" cy="121669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3116579" y="4614904"/>
            <a:ext cx="501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itchFamily="34" charset="0"/>
                <a:cs typeface="Arial" pitchFamily="34" charset="0"/>
              </a:rPr>
              <a:t>0.62</a:t>
            </a: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92956" y="8817574"/>
            <a:ext cx="267410" cy="121669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3614440" y="6757392"/>
            <a:ext cx="279043" cy="121669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3509879" y="6688373"/>
            <a:ext cx="489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itchFamily="34" charset="0"/>
                <a:cs typeface="Arial" pitchFamily="34" charset="0"/>
              </a:rPr>
              <a:t>0.67</a:t>
            </a: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3871309" y="8744781"/>
            <a:ext cx="49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latin typeface="Arial" pitchFamily="34" charset="0"/>
                <a:cs typeface="Arial" pitchFamily="34" charset="0"/>
              </a:rPr>
              <a:t>0.66</a:t>
            </a:r>
            <a:endParaRPr lang="fr-FR" sz="11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16078</TotalTime>
  <Words>78</Words>
  <Application>Microsoft Office PowerPoint</Application>
  <PresentationFormat>Affichage à l'écran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Origin Graph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administrateur</dc:creator>
  <cp:lastModifiedBy>VION Denis</cp:lastModifiedBy>
  <cp:revision>944</cp:revision>
  <cp:lastPrinted>2011-10-18T09:23:22Z</cp:lastPrinted>
  <dcterms:created xsi:type="dcterms:W3CDTF">2011-05-03T13:36:33Z</dcterms:created>
  <dcterms:modified xsi:type="dcterms:W3CDTF">2011-10-18T16:55:14Z</dcterms:modified>
</cp:coreProperties>
</file>