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4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8D75-6CD1-47BF-9C58-4A834C045EAD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C7F0-3297-4179-8086-A3E29931157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/>
        </p:nvCxnSpPr>
        <p:spPr>
          <a:xfrm>
            <a:off x="1547664" y="2636912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331640" y="2852936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403648" y="29249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475656" y="2996952"/>
            <a:ext cx="144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899592" y="2377653"/>
            <a:ext cx="2808312" cy="297623"/>
            <a:chOff x="899592" y="2377653"/>
            <a:chExt cx="2808312" cy="297623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971600" y="2420888"/>
              <a:ext cx="26642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971600" y="2636912"/>
              <a:ext cx="26642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/>
            <p:cNvSpPr/>
            <p:nvPr/>
          </p:nvSpPr>
          <p:spPr>
            <a:xfrm>
              <a:off x="3635896" y="237765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3635896" y="2601745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99592" y="237917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899592" y="260326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899592" y="3424641"/>
            <a:ext cx="2808312" cy="580423"/>
            <a:chOff x="544718" y="1480425"/>
            <a:chExt cx="3163186" cy="580423"/>
          </a:xfrm>
        </p:grpSpPr>
        <p:cxnSp>
          <p:nvCxnSpPr>
            <p:cNvPr id="38" name="Gerade Verbindung 37"/>
            <p:cNvCxnSpPr/>
            <p:nvPr/>
          </p:nvCxnSpPr>
          <p:spPr>
            <a:xfrm flipH="1">
              <a:off x="3491880" y="159295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827584" y="1484784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893197" y="1480425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93198" y="1697611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ogen 27"/>
            <p:cNvSpPr/>
            <p:nvPr/>
          </p:nvSpPr>
          <p:spPr>
            <a:xfrm>
              <a:off x="3285447" y="1481587"/>
              <a:ext cx="216024" cy="216024"/>
            </a:xfrm>
            <a:prstGeom prst="arc">
              <a:avLst>
                <a:gd name="adj1" fmla="val 15377200"/>
                <a:gd name="adj2" fmla="val 624071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1259632" y="1700808"/>
              <a:ext cx="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1043608" y="1916832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1115616" y="1988840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1187624" y="2060848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606395" y="1587788"/>
              <a:ext cx="2880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544718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35896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827584" y="19168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827584" y="2996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</cp:revision>
  <dcterms:created xsi:type="dcterms:W3CDTF">2012-05-23T14:34:07Z</dcterms:created>
  <dcterms:modified xsi:type="dcterms:W3CDTF">2012-05-23T14:46:10Z</dcterms:modified>
</cp:coreProperties>
</file>