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232" d="100"/>
          <a:sy n="232" d="100"/>
        </p:scale>
        <p:origin x="2118" y="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16.07.2012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08882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882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9375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763688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763688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763688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628637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628637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763688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187624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11832" y="2218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788024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499992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40" idx="2"/>
          </p:cNvCxnSpPr>
          <p:nvPr/>
        </p:nvCxnSpPr>
        <p:spPr>
          <a:xfrm>
            <a:off x="4788024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967900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391836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44008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31108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55081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55801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56521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082830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074007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779059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454314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067944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067944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932893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3932893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067944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57200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464400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471601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49188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148064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220925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995936" y="2780928"/>
            <a:ext cx="35939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Freihandform 114"/>
          <p:cNvSpPr/>
          <p:nvPr/>
        </p:nvSpPr>
        <p:spPr>
          <a:xfrm>
            <a:off x="4211960" y="2492896"/>
            <a:ext cx="648072" cy="466689"/>
          </a:xfrm>
          <a:custGeom>
            <a:avLst/>
            <a:gdLst>
              <a:gd name="connsiteX0" fmla="*/ 0 w 300147"/>
              <a:gd name="connsiteY0" fmla="*/ 321087 h 321087"/>
              <a:gd name="connsiteX1" fmla="*/ 62822 w 300147"/>
              <a:gd name="connsiteY1" fmla="*/ 160543 h 321087"/>
              <a:gd name="connsiteX2" fmla="*/ 300147 w 300147"/>
              <a:gd name="connsiteY2" fmla="*/ 0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147" h="321087">
                <a:moveTo>
                  <a:pt x="0" y="321087"/>
                </a:moveTo>
                <a:cubicBezTo>
                  <a:pt x="6399" y="267572"/>
                  <a:pt x="12798" y="214058"/>
                  <a:pt x="62822" y="160543"/>
                </a:cubicBezTo>
                <a:cubicBezTo>
                  <a:pt x="112847" y="107029"/>
                  <a:pt x="206497" y="53514"/>
                  <a:pt x="300147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46828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4860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174796" y="2121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174796" y="26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161142" y="25277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160836" y="19656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058700" y="1312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39470" y="2641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723390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650988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6" name="Freihandform 125"/>
          <p:cNvSpPr/>
          <p:nvPr/>
        </p:nvSpPr>
        <p:spPr>
          <a:xfrm>
            <a:off x="4984993" y="1834617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4605166" y="2253248"/>
            <a:ext cx="362375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4230898" y="2234088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Freihandform 128"/>
          <p:cNvSpPr/>
          <p:nvPr/>
        </p:nvSpPr>
        <p:spPr>
          <a:xfrm>
            <a:off x="1924638" y="2213331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2453853" y="1844824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609566" y="192296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1"/>
          <p:cNvGrpSpPr/>
          <p:nvPr/>
        </p:nvGrpSpPr>
        <p:grpSpPr>
          <a:xfrm>
            <a:off x="2502658" y="2318868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465550" y="1922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465550" y="185096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52650" y="1634936"/>
            <a:ext cx="9416" cy="12279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609566" y="163493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04372" y="145477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95549" y="1471175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607581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275856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177518" y="213899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177518" y="27150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177518" y="2138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2042467" y="2489779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042467" y="238191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2177518" y="24990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2897598" y="3075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969606" y="314710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3041614" y="321911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00192" y="222635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725662" y="22249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042467" y="16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507605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78802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42"/>
          <p:cNvGrpSpPr/>
          <p:nvPr/>
        </p:nvGrpSpPr>
        <p:grpSpPr>
          <a:xfrm>
            <a:off x="5255932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45"/>
          <p:cNvGrpSpPr/>
          <p:nvPr/>
        </p:nvGrpSpPr>
        <p:grpSpPr>
          <a:xfrm>
            <a:off x="4679868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93204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93204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6012160" y="1628800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07605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86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36203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506709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5" idx="6"/>
          </p:cNvCxnSpPr>
          <p:nvPr/>
        </p:nvCxnSpPr>
        <p:spPr>
          <a:xfrm flipH="1" flipV="1">
            <a:off x="573090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35597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35597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35597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22092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22092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35597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779912" y="21955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43609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0895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888254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636640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588626" y="2127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968776" y="2552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574666" y="197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472530" y="1318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339804" y="2852936"/>
            <a:ext cx="456332" cy="571292"/>
            <a:chOff x="5148064" y="4513892"/>
            <a:chExt cx="456332" cy="571292"/>
          </a:xfrm>
        </p:grpSpPr>
        <p:cxnSp>
          <p:nvCxnSpPr>
            <p:cNvPr id="41" name="Gerade Verbindung 40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124" name="Textfeld 123"/>
          <p:cNvSpPr txBox="1"/>
          <p:nvPr/>
        </p:nvSpPr>
        <p:spPr>
          <a:xfrm>
            <a:off x="501142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93902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82" name="Gerade Verbindung 81"/>
          <p:cNvCxnSpPr/>
          <p:nvPr/>
        </p:nvCxnSpPr>
        <p:spPr>
          <a:xfrm>
            <a:off x="2615702" y="28529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3113622" y="285907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40" idx="2"/>
          </p:cNvCxnSpPr>
          <p:nvPr/>
        </p:nvCxnSpPr>
        <p:spPr>
          <a:xfrm>
            <a:off x="507605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076056" y="2924944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Bogen 138"/>
          <p:cNvSpPr/>
          <p:nvPr/>
        </p:nvSpPr>
        <p:spPr>
          <a:xfrm>
            <a:off x="491350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>
            <a:off x="4810330" y="222946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6868888" y="105273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Gerade Verbindung 183"/>
          <p:cNvCxnSpPr/>
          <p:nvPr/>
        </p:nvCxnSpPr>
        <p:spPr>
          <a:xfrm>
            <a:off x="75963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/>
          <p:cNvSpPr/>
          <p:nvPr/>
        </p:nvSpPr>
        <p:spPr>
          <a:xfrm>
            <a:off x="73083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uppieren 42"/>
          <p:cNvGrpSpPr/>
          <p:nvPr/>
        </p:nvGrpSpPr>
        <p:grpSpPr>
          <a:xfrm>
            <a:off x="7776212" y="2312732"/>
            <a:ext cx="216024" cy="216024"/>
            <a:chOff x="2771800" y="2348880"/>
            <a:chExt cx="288032" cy="288032"/>
          </a:xfrm>
        </p:grpSpPr>
        <p:cxnSp>
          <p:nvCxnSpPr>
            <p:cNvPr id="187" name="Gerade Verbindung 1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uppieren 45"/>
          <p:cNvGrpSpPr/>
          <p:nvPr/>
        </p:nvGrpSpPr>
        <p:grpSpPr>
          <a:xfrm>
            <a:off x="7200148" y="2312732"/>
            <a:ext cx="216024" cy="216024"/>
            <a:chOff x="2771800" y="2348880"/>
            <a:chExt cx="288032" cy="288032"/>
          </a:xfrm>
        </p:grpSpPr>
        <p:cxnSp>
          <p:nvCxnSpPr>
            <p:cNvPr id="190" name="Gerade Verbindung 189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Gerade Verbindung 191"/>
          <p:cNvCxnSpPr/>
          <p:nvPr/>
        </p:nvCxnSpPr>
        <p:spPr>
          <a:xfrm>
            <a:off x="74523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>
            <a:off x="74523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>
            <a:off x="8532440" y="1628800"/>
            <a:ext cx="0" cy="16776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/>
          <p:cNvCxnSpPr/>
          <p:nvPr/>
        </p:nvCxnSpPr>
        <p:spPr>
          <a:xfrm flipV="1">
            <a:off x="75963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78911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78823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8" name="Gerade Verbindung 197"/>
          <p:cNvCxnSpPr/>
          <p:nvPr/>
        </p:nvCxnSpPr>
        <p:spPr>
          <a:xfrm>
            <a:off x="758737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/>
          <p:cNvCxnSpPr>
            <a:endCxn id="196" idx="6"/>
          </p:cNvCxnSpPr>
          <p:nvPr/>
        </p:nvCxnSpPr>
        <p:spPr>
          <a:xfrm flipH="1" flipV="1">
            <a:off x="825118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 flipH="1">
            <a:off x="68762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68762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68762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>
            <a:off x="67412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/>
          <p:cNvCxnSpPr/>
          <p:nvPr/>
        </p:nvCxnSpPr>
        <p:spPr>
          <a:xfrm>
            <a:off x="67412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>
            <a:off x="68762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/>
          <p:cNvSpPr txBox="1"/>
          <p:nvPr/>
        </p:nvSpPr>
        <p:spPr>
          <a:xfrm>
            <a:off x="1610419" y="22110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9563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70292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9" name="Gruppieren 208"/>
          <p:cNvGrpSpPr/>
          <p:nvPr/>
        </p:nvGrpSpPr>
        <p:grpSpPr>
          <a:xfrm>
            <a:off x="7860084" y="3239234"/>
            <a:ext cx="456332" cy="571292"/>
            <a:chOff x="5148064" y="4513892"/>
            <a:chExt cx="456332" cy="571292"/>
          </a:xfrm>
        </p:grpSpPr>
        <p:cxnSp>
          <p:nvCxnSpPr>
            <p:cNvPr id="210" name="Gerade Verbindung 209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215" name="Textfeld 214"/>
          <p:cNvSpPr txBox="1"/>
          <p:nvPr/>
        </p:nvSpPr>
        <p:spPr>
          <a:xfrm>
            <a:off x="753170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745930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217" name="Gerade Verbindung 216"/>
          <p:cNvCxnSpPr>
            <a:stCxn id="185" idx="2"/>
          </p:cNvCxnSpPr>
          <p:nvPr/>
        </p:nvCxnSpPr>
        <p:spPr>
          <a:xfrm>
            <a:off x="759633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7596336" y="330647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Bogen 218"/>
          <p:cNvSpPr/>
          <p:nvPr/>
        </p:nvSpPr>
        <p:spPr>
          <a:xfrm>
            <a:off x="743378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Textfeld 219"/>
          <p:cNvSpPr txBox="1"/>
          <p:nvPr/>
        </p:nvSpPr>
        <p:spPr>
          <a:xfrm>
            <a:off x="7322912" y="223258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cxnSp>
        <p:nvCxnSpPr>
          <p:cNvPr id="221" name="Gerade Verbindung 220"/>
          <p:cNvCxnSpPr/>
          <p:nvPr/>
        </p:nvCxnSpPr>
        <p:spPr>
          <a:xfrm>
            <a:off x="7452320" y="300608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/>
          <p:cNvCxnSpPr/>
          <p:nvPr/>
        </p:nvCxnSpPr>
        <p:spPr>
          <a:xfrm>
            <a:off x="7452320" y="293407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/>
          <p:nvPr/>
        </p:nvCxnSpPr>
        <p:spPr>
          <a:xfrm>
            <a:off x="7596336" y="301843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538106" y="26410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u="sng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Bildschirmpräsentation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56</cp:revision>
  <dcterms:created xsi:type="dcterms:W3CDTF">2012-05-24T09:22:31Z</dcterms:created>
  <dcterms:modified xsi:type="dcterms:W3CDTF">2012-07-16T14:19:29Z</dcterms:modified>
</cp:coreProperties>
</file>