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2" d="100"/>
          <a:sy n="202" d="100"/>
        </p:scale>
        <p:origin x="1926" y="3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14.07.2012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14.07.2012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14.07.2012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14.07.2012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14.07.2012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14.07.2012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14.07.2012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14.07.2012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14.07.2012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14.07.2012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14.07.2012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8D75-6CD1-47BF-9C58-4A834C045EAD}" type="datetimeFigureOut">
              <a:rPr lang="de-DE" smtClean="0"/>
              <a:pPr/>
              <a:t>14.07.2012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 Verbindung 45"/>
          <p:cNvCxnSpPr/>
          <p:nvPr/>
        </p:nvCxnSpPr>
        <p:spPr>
          <a:xfrm flipH="1">
            <a:off x="3491880" y="3822031"/>
            <a:ext cx="127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619739" y="3780703"/>
            <a:ext cx="63930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43"/>
          <p:cNvCxnSpPr/>
          <p:nvPr/>
        </p:nvCxnSpPr>
        <p:spPr>
          <a:xfrm flipH="1">
            <a:off x="1014017" y="3828057"/>
            <a:ext cx="255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959259" y="3791895"/>
            <a:ext cx="63930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uppieren 54"/>
          <p:cNvGrpSpPr/>
          <p:nvPr/>
        </p:nvGrpSpPr>
        <p:grpSpPr>
          <a:xfrm>
            <a:off x="899592" y="2348880"/>
            <a:ext cx="2808312" cy="580423"/>
            <a:chOff x="544718" y="1480425"/>
            <a:chExt cx="3163186" cy="580423"/>
          </a:xfrm>
        </p:grpSpPr>
        <p:cxnSp>
          <p:nvCxnSpPr>
            <p:cNvPr id="38" name="Gerade Verbindung 37"/>
            <p:cNvCxnSpPr/>
            <p:nvPr/>
          </p:nvCxnSpPr>
          <p:spPr>
            <a:xfrm flipH="1">
              <a:off x="3491880" y="159295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827584" y="1484784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893197" y="1480425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893198" y="1697611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ogen 27"/>
            <p:cNvSpPr/>
            <p:nvPr/>
          </p:nvSpPr>
          <p:spPr>
            <a:xfrm>
              <a:off x="3285447" y="1481587"/>
              <a:ext cx="216024" cy="216024"/>
            </a:xfrm>
            <a:prstGeom prst="arc">
              <a:avLst>
                <a:gd name="adj1" fmla="val 15377200"/>
                <a:gd name="adj2" fmla="val 624071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1259632" y="1700808"/>
              <a:ext cx="0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1043608" y="1916832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1115616" y="1988840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1187624" y="2060848"/>
              <a:ext cx="1440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>
              <a:off x="606395" y="1587788"/>
              <a:ext cx="2880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544718" y="155162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635896" y="155162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827584" y="19168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827584" y="29969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1259632" y="3356992"/>
            <a:ext cx="230425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1259632" y="3789040"/>
            <a:ext cx="2304256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259632" y="3933056"/>
            <a:ext cx="230425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36"/>
          <p:cNvCxnSpPr/>
          <p:nvPr/>
        </p:nvCxnSpPr>
        <p:spPr>
          <a:xfrm>
            <a:off x="3323629" y="4293096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3131840" y="4509120"/>
            <a:ext cx="383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3195770" y="4581128"/>
            <a:ext cx="2557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3259699" y="4653136"/>
            <a:ext cx="1278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 Verbindung 43"/>
          <p:cNvCxnSpPr/>
          <p:nvPr/>
        </p:nvCxnSpPr>
        <p:spPr>
          <a:xfrm>
            <a:off x="2194663" y="468155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2888" y="504159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H="1">
            <a:off x="2044896" y="511360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H="1">
            <a:off x="2116904" y="518560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2476857" y="4494097"/>
            <a:ext cx="401841" cy="371728"/>
            <a:chOff x="4851122" y="2121168"/>
            <a:chExt cx="401841" cy="371728"/>
          </a:xfrm>
        </p:grpSpPr>
        <p:sp>
          <p:nvSpPr>
            <p:cNvPr id="49" name="Ellipse 48"/>
            <p:cNvSpPr/>
            <p:nvPr/>
          </p:nvSpPr>
          <p:spPr>
            <a:xfrm>
              <a:off x="4860032" y="213285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4851122" y="2121168"/>
              <a:ext cx="401841" cy="338554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de-DE" sz="1600" i="1" baseline="-25000" dirty="0" smtClean="0">
                  <a:latin typeface="Times New Roman" pitchFamily="18" charset="0"/>
                  <a:cs typeface="Times New Roman" pitchFamily="18" charset="0"/>
                </a:rPr>
                <a:t>in</a:t>
              </a:r>
              <a:endParaRPr lang="de-DE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1" name="Gerade Verbindung 50"/>
          <p:cNvCxnSpPr/>
          <p:nvPr/>
        </p:nvCxnSpPr>
        <p:spPr>
          <a:xfrm>
            <a:off x="6161388" y="469305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2194663" y="4687303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411165" y="4581059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/>
          <p:cNvCxnSpPr>
            <a:endCxn id="58" idx="0"/>
          </p:cNvCxnSpPr>
          <p:nvPr/>
        </p:nvCxnSpPr>
        <p:spPr>
          <a:xfrm flipV="1">
            <a:off x="3474764" y="4581386"/>
            <a:ext cx="2578349" cy="6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55" idx="4"/>
            <a:endCxn id="58" idx="2"/>
          </p:cNvCxnSpPr>
          <p:nvPr/>
        </p:nvCxnSpPr>
        <p:spPr>
          <a:xfrm>
            <a:off x="3475095" y="4797083"/>
            <a:ext cx="2587682" cy="3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ogen 57"/>
          <p:cNvSpPr/>
          <p:nvPr/>
        </p:nvSpPr>
        <p:spPr>
          <a:xfrm>
            <a:off x="5963271" y="4581128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58"/>
          <p:cNvCxnSpPr/>
          <p:nvPr/>
        </p:nvCxnSpPr>
        <p:spPr>
          <a:xfrm>
            <a:off x="3799671" y="4807702"/>
            <a:ext cx="740" cy="251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3602953" y="5058845"/>
            <a:ext cx="3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3666883" y="5130853"/>
            <a:ext cx="25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3730812" y="5202861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3214791" y="4684063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 rot="16200000">
            <a:off x="3035107" y="4647917"/>
            <a:ext cx="288032" cy="72008"/>
            <a:chOff x="4427984" y="3573016"/>
            <a:chExt cx="288032" cy="72008"/>
          </a:xfrm>
        </p:grpSpPr>
        <p:cxnSp>
          <p:nvCxnSpPr>
            <p:cNvPr id="65" name="Gerade Verbindung 64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 Verbindung 66"/>
          <p:cNvCxnSpPr/>
          <p:nvPr/>
        </p:nvCxnSpPr>
        <p:spPr>
          <a:xfrm>
            <a:off x="2851482" y="4684307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2912737" y="4013998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6425356" y="4659960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80"/>
          <p:cNvCxnSpPr/>
          <p:nvPr/>
        </p:nvCxnSpPr>
        <p:spPr>
          <a:xfrm>
            <a:off x="3419872" y="4077072"/>
            <a:ext cx="0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3419872" y="4149080"/>
            <a:ext cx="2664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6084168" y="4077072"/>
            <a:ext cx="0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4427984" y="3748970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/2</a:t>
            </a:r>
            <a:endParaRPr lang="de-DE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7</cp:revision>
  <dcterms:created xsi:type="dcterms:W3CDTF">2012-05-23T14:34:07Z</dcterms:created>
  <dcterms:modified xsi:type="dcterms:W3CDTF">2012-07-14T07:57:17Z</dcterms:modified>
</cp:coreProperties>
</file>