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744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685-D201-4371-8936-3DCA4D4F9BC3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B685-D201-4371-8936-3DCA4D4F9BC3}" type="datetimeFigureOut">
              <a:rPr lang="de-DE" smtClean="0"/>
              <a:pPr/>
              <a:t>25.09.2012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84C7-B305-4002-B4DB-50B50A04DDC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7.tiff"/><Relationship Id="rId7" Type="http://schemas.openxmlformats.org/officeDocument/2006/relationships/image" Target="../media/image11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10" Type="http://schemas.openxmlformats.org/officeDocument/2006/relationships/image" Target="../media/image14.tiff"/><Relationship Id="rId4" Type="http://schemas.openxmlformats.org/officeDocument/2006/relationships/image" Target="../media/image8.tiff"/><Relationship Id="rId9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827584" y="980728"/>
            <a:ext cx="75422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74203" y="4077069"/>
            <a:ext cx="3707520" cy="25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4590628" y="4077071"/>
            <a:ext cx="370751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uppieren 26"/>
          <p:cNvGrpSpPr/>
          <p:nvPr/>
        </p:nvGrpSpPr>
        <p:grpSpPr>
          <a:xfrm>
            <a:off x="5268227" y="2492896"/>
            <a:ext cx="432048" cy="432048"/>
            <a:chOff x="5268227" y="2492896"/>
            <a:chExt cx="432048" cy="432048"/>
          </a:xfrm>
        </p:grpSpPr>
        <p:cxnSp>
          <p:nvCxnSpPr>
            <p:cNvPr id="6" name="Gerade Verbindung 5"/>
            <p:cNvCxnSpPr/>
            <p:nvPr/>
          </p:nvCxnSpPr>
          <p:spPr>
            <a:xfrm>
              <a:off x="5484251" y="2492896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5268227" y="2780928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>
              <a:off x="5340235" y="285293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5412243" y="292494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/>
          <p:cNvGrpSpPr/>
          <p:nvPr/>
        </p:nvGrpSpPr>
        <p:grpSpPr>
          <a:xfrm rot="10800000">
            <a:off x="5268227" y="540729"/>
            <a:ext cx="432048" cy="432048"/>
            <a:chOff x="5508104" y="404664"/>
            <a:chExt cx="432048" cy="432048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5724128" y="404664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5508104" y="692696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5580112" y="764704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5652120" y="836712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 rot="16200000">
            <a:off x="3347864" y="2852936"/>
            <a:ext cx="504056" cy="360040"/>
            <a:chOff x="3203848" y="2852936"/>
            <a:chExt cx="504056" cy="360040"/>
          </a:xfrm>
        </p:grpSpPr>
        <p:sp>
          <p:nvSpPr>
            <p:cNvPr id="18" name="Ellipse 17"/>
            <p:cNvSpPr/>
            <p:nvPr/>
          </p:nvSpPr>
          <p:spPr>
            <a:xfrm>
              <a:off x="3203848" y="285293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3347864" y="2852936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" name="Gerade Verbindung 20"/>
          <p:cNvCxnSpPr/>
          <p:nvPr/>
        </p:nvCxnSpPr>
        <p:spPr>
          <a:xfrm>
            <a:off x="3603643" y="2492896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3388068" y="3301335"/>
            <a:ext cx="432048" cy="432048"/>
            <a:chOff x="5420627" y="2645296"/>
            <a:chExt cx="432048" cy="432048"/>
          </a:xfrm>
        </p:grpSpPr>
        <p:cxnSp>
          <p:nvCxnSpPr>
            <p:cNvPr id="22" name="Gerade Verbindung 21"/>
            <p:cNvCxnSpPr/>
            <p:nvPr/>
          </p:nvCxnSpPr>
          <p:spPr>
            <a:xfrm>
              <a:off x="5636651" y="2645296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5420627" y="2933328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5492635" y="300533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5564643" y="3077344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44708" y="1507440"/>
            <a:ext cx="808644" cy="411804"/>
            <a:chOff x="44708" y="1507440"/>
            <a:chExt cx="808644" cy="411804"/>
          </a:xfrm>
        </p:grpSpPr>
        <p:sp>
          <p:nvSpPr>
            <p:cNvPr id="33" name="Ellipse 32"/>
            <p:cNvSpPr/>
            <p:nvPr/>
          </p:nvSpPr>
          <p:spPr>
            <a:xfrm>
              <a:off x="573720" y="1601638"/>
              <a:ext cx="144016" cy="2160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 Verbindung 34"/>
            <p:cNvCxnSpPr>
              <a:stCxn id="33" idx="0"/>
            </p:cNvCxnSpPr>
            <p:nvPr/>
          </p:nvCxnSpPr>
          <p:spPr>
            <a:xfrm flipH="1">
              <a:off x="141673" y="1601638"/>
              <a:ext cx="504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flipH="1">
              <a:off x="149623" y="1816559"/>
              <a:ext cx="504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pieren 46"/>
            <p:cNvGrpSpPr/>
            <p:nvPr/>
          </p:nvGrpSpPr>
          <p:grpSpPr>
            <a:xfrm rot="312488">
              <a:off x="44708" y="1507440"/>
              <a:ext cx="139433" cy="411804"/>
              <a:chOff x="59798" y="1534602"/>
              <a:chExt cx="139433" cy="411804"/>
            </a:xfrm>
          </p:grpSpPr>
          <p:sp>
            <p:nvSpPr>
              <p:cNvPr id="38" name="Freihandform 37"/>
              <p:cNvSpPr/>
              <p:nvPr/>
            </p:nvSpPr>
            <p:spPr>
              <a:xfrm>
                <a:off x="110840" y="1534602"/>
                <a:ext cx="88391" cy="389614"/>
              </a:xfrm>
              <a:custGeom>
                <a:avLst/>
                <a:gdLst>
                  <a:gd name="connsiteX0" fmla="*/ 8878 w 88391"/>
                  <a:gd name="connsiteY0" fmla="*/ 0 h 389614"/>
                  <a:gd name="connsiteX1" fmla="*/ 926 w 88391"/>
                  <a:gd name="connsiteY1" fmla="*/ 23854 h 389614"/>
                  <a:gd name="connsiteX2" fmla="*/ 16829 w 88391"/>
                  <a:gd name="connsiteY2" fmla="*/ 71561 h 389614"/>
                  <a:gd name="connsiteX3" fmla="*/ 24780 w 88391"/>
                  <a:gd name="connsiteY3" fmla="*/ 103367 h 389614"/>
                  <a:gd name="connsiteX4" fmla="*/ 32732 w 88391"/>
                  <a:gd name="connsiteY4" fmla="*/ 206734 h 389614"/>
                  <a:gd name="connsiteX5" fmla="*/ 48634 w 88391"/>
                  <a:gd name="connsiteY5" fmla="*/ 230588 h 389614"/>
                  <a:gd name="connsiteX6" fmla="*/ 64537 w 88391"/>
                  <a:gd name="connsiteY6" fmla="*/ 262393 h 389614"/>
                  <a:gd name="connsiteX7" fmla="*/ 80439 w 88391"/>
                  <a:gd name="connsiteY7" fmla="*/ 357808 h 389614"/>
                  <a:gd name="connsiteX8" fmla="*/ 88391 w 88391"/>
                  <a:gd name="connsiteY8" fmla="*/ 389614 h 38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91" h="389614">
                    <a:moveTo>
                      <a:pt x="8878" y="0"/>
                    </a:moveTo>
                    <a:cubicBezTo>
                      <a:pt x="6227" y="7951"/>
                      <a:pt x="0" y="15524"/>
                      <a:pt x="926" y="23854"/>
                    </a:cubicBezTo>
                    <a:cubicBezTo>
                      <a:pt x="2777" y="40514"/>
                      <a:pt x="12764" y="55299"/>
                      <a:pt x="16829" y="71561"/>
                    </a:cubicBezTo>
                    <a:lnTo>
                      <a:pt x="24780" y="103367"/>
                    </a:lnTo>
                    <a:cubicBezTo>
                      <a:pt x="27431" y="137823"/>
                      <a:pt x="26363" y="172768"/>
                      <a:pt x="32732" y="206734"/>
                    </a:cubicBezTo>
                    <a:cubicBezTo>
                      <a:pt x="34493" y="216127"/>
                      <a:pt x="43893" y="222291"/>
                      <a:pt x="48634" y="230588"/>
                    </a:cubicBezTo>
                    <a:cubicBezTo>
                      <a:pt x="54515" y="240879"/>
                      <a:pt x="59236" y="251791"/>
                      <a:pt x="64537" y="262393"/>
                    </a:cubicBezTo>
                    <a:cubicBezTo>
                      <a:pt x="77458" y="378688"/>
                      <a:pt x="63486" y="298474"/>
                      <a:pt x="80439" y="357808"/>
                    </a:cubicBezTo>
                    <a:cubicBezTo>
                      <a:pt x="83441" y="368316"/>
                      <a:pt x="88391" y="389614"/>
                      <a:pt x="88391" y="389614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Freihandform 38"/>
              <p:cNvSpPr/>
              <p:nvPr/>
            </p:nvSpPr>
            <p:spPr>
              <a:xfrm>
                <a:off x="59798" y="1556792"/>
                <a:ext cx="88391" cy="389614"/>
              </a:xfrm>
              <a:custGeom>
                <a:avLst/>
                <a:gdLst>
                  <a:gd name="connsiteX0" fmla="*/ 8878 w 88391"/>
                  <a:gd name="connsiteY0" fmla="*/ 0 h 389614"/>
                  <a:gd name="connsiteX1" fmla="*/ 926 w 88391"/>
                  <a:gd name="connsiteY1" fmla="*/ 23854 h 389614"/>
                  <a:gd name="connsiteX2" fmla="*/ 16829 w 88391"/>
                  <a:gd name="connsiteY2" fmla="*/ 71561 h 389614"/>
                  <a:gd name="connsiteX3" fmla="*/ 24780 w 88391"/>
                  <a:gd name="connsiteY3" fmla="*/ 103367 h 389614"/>
                  <a:gd name="connsiteX4" fmla="*/ 32732 w 88391"/>
                  <a:gd name="connsiteY4" fmla="*/ 206734 h 389614"/>
                  <a:gd name="connsiteX5" fmla="*/ 48634 w 88391"/>
                  <a:gd name="connsiteY5" fmla="*/ 230588 h 389614"/>
                  <a:gd name="connsiteX6" fmla="*/ 64537 w 88391"/>
                  <a:gd name="connsiteY6" fmla="*/ 262393 h 389614"/>
                  <a:gd name="connsiteX7" fmla="*/ 80439 w 88391"/>
                  <a:gd name="connsiteY7" fmla="*/ 357808 h 389614"/>
                  <a:gd name="connsiteX8" fmla="*/ 88391 w 88391"/>
                  <a:gd name="connsiteY8" fmla="*/ 389614 h 38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391" h="389614">
                    <a:moveTo>
                      <a:pt x="8878" y="0"/>
                    </a:moveTo>
                    <a:cubicBezTo>
                      <a:pt x="6227" y="7951"/>
                      <a:pt x="0" y="15524"/>
                      <a:pt x="926" y="23854"/>
                    </a:cubicBezTo>
                    <a:cubicBezTo>
                      <a:pt x="2777" y="40514"/>
                      <a:pt x="12764" y="55299"/>
                      <a:pt x="16829" y="71561"/>
                    </a:cubicBezTo>
                    <a:lnTo>
                      <a:pt x="24780" y="103367"/>
                    </a:lnTo>
                    <a:cubicBezTo>
                      <a:pt x="27431" y="137823"/>
                      <a:pt x="26363" y="172768"/>
                      <a:pt x="32732" y="206734"/>
                    </a:cubicBezTo>
                    <a:cubicBezTo>
                      <a:pt x="34493" y="216127"/>
                      <a:pt x="43893" y="222291"/>
                      <a:pt x="48634" y="230588"/>
                    </a:cubicBezTo>
                    <a:cubicBezTo>
                      <a:pt x="54515" y="240879"/>
                      <a:pt x="59236" y="251791"/>
                      <a:pt x="64537" y="262393"/>
                    </a:cubicBezTo>
                    <a:cubicBezTo>
                      <a:pt x="77458" y="378688"/>
                      <a:pt x="63486" y="298474"/>
                      <a:pt x="80439" y="357808"/>
                    </a:cubicBezTo>
                    <a:cubicBezTo>
                      <a:pt x="83441" y="368316"/>
                      <a:pt x="88391" y="389614"/>
                      <a:pt x="88391" y="389614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42" name="Gerade Verbindung 41"/>
            <p:cNvCxnSpPr/>
            <p:nvPr/>
          </p:nvCxnSpPr>
          <p:spPr>
            <a:xfrm flipH="1">
              <a:off x="637328" y="1705450"/>
              <a:ext cx="2160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773845" y="188640"/>
            <a:ext cx="7542213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73422" y="1825772"/>
            <a:ext cx="3707520" cy="2520281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4608897" y="1825774"/>
            <a:ext cx="3707519" cy="252028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</p:pic>
      <p:pic>
        <p:nvPicPr>
          <p:cNvPr id="5" name="Grafik 4" descr="CT1-J2-1.TIF"/>
          <p:cNvPicPr>
            <a:picLocks noChangeAspect="1"/>
          </p:cNvPicPr>
          <p:nvPr/>
        </p:nvPicPr>
        <p:blipFill>
          <a:blip r:embed="rId5" cstate="print"/>
          <a:srcRect l="39817" t="27040" r="40275" b="25204"/>
          <a:stretch>
            <a:fillRect/>
          </a:stretch>
        </p:blipFill>
        <p:spPr>
          <a:xfrm rot="16200000">
            <a:off x="1591438" y="3629044"/>
            <a:ext cx="2047889" cy="368307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Grafik 5" descr="CT1-J2-3.TIF"/>
          <p:cNvPicPr>
            <a:picLocks noChangeAspect="1"/>
          </p:cNvPicPr>
          <p:nvPr/>
        </p:nvPicPr>
        <p:blipFill>
          <a:blip r:embed="rId6" cstate="print"/>
          <a:srcRect l="37196" r="26545" b="12383"/>
          <a:stretch>
            <a:fillRect/>
          </a:stretch>
        </p:blipFill>
        <p:spPr>
          <a:xfrm rot="16200000">
            <a:off x="5447533" y="3618730"/>
            <a:ext cx="2039888" cy="3695702"/>
          </a:xfrm>
          <a:prstGeom prst="rect">
            <a:avLst/>
          </a:prstGeom>
          <a:ln>
            <a:solidFill>
              <a:srgbClr val="FF33CC"/>
            </a:solidFill>
          </a:ln>
        </p:spPr>
      </p:pic>
      <p:sp>
        <p:nvSpPr>
          <p:cNvPr id="7" name="Rechteck 6"/>
          <p:cNvSpPr/>
          <p:nvPr/>
        </p:nvSpPr>
        <p:spPr>
          <a:xfrm>
            <a:off x="2483768" y="836712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211960" y="764704"/>
            <a:ext cx="720080" cy="2880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653312" y="3658672"/>
            <a:ext cx="216024" cy="14401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267744" y="5301208"/>
            <a:ext cx="648072" cy="36004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5576" y="188640"/>
            <a:ext cx="365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755576" y="1772816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b)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572000" y="1772816"/>
            <a:ext cx="3529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c)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755576" y="4437112"/>
            <a:ext cx="3770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d)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572000" y="4365104"/>
            <a:ext cx="3706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e)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E:\cygwin\home\adewes\thesis\material_thesis\photos_chip\ct5\DET3_modified.tif"/>
          <p:cNvPicPr>
            <a:picLocks noChangeAspect="1" noChangeArrowheads="1"/>
          </p:cNvPicPr>
          <p:nvPr/>
        </p:nvPicPr>
        <p:blipFill>
          <a:blip r:embed="rId2" cstate="print"/>
          <a:srcRect r="9353"/>
          <a:stretch>
            <a:fillRect/>
          </a:stretch>
        </p:blipFill>
        <p:spPr bwMode="auto">
          <a:xfrm>
            <a:off x="4499992" y="2348880"/>
            <a:ext cx="3600400" cy="2700000"/>
          </a:xfrm>
          <a:prstGeom prst="rect">
            <a:avLst/>
          </a:prstGeom>
          <a:noFill/>
        </p:spPr>
      </p:pic>
      <p:sp>
        <p:nvSpPr>
          <p:cNvPr id="11" name="Textfeld 10"/>
          <p:cNvSpPr txBox="1"/>
          <p:nvPr/>
        </p:nvSpPr>
        <p:spPr>
          <a:xfrm>
            <a:off x="755576" y="188640"/>
            <a:ext cx="3658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grpSp>
        <p:nvGrpSpPr>
          <p:cNvPr id="21" name="Gruppieren 20"/>
          <p:cNvGrpSpPr>
            <a:grpSpLocks noChangeAspect="1"/>
          </p:cNvGrpSpPr>
          <p:nvPr/>
        </p:nvGrpSpPr>
        <p:grpSpPr>
          <a:xfrm>
            <a:off x="850938" y="260648"/>
            <a:ext cx="7247508" cy="2016224"/>
            <a:chOff x="-684584" y="2564904"/>
            <a:chExt cx="9577064" cy="2664296"/>
          </a:xfrm>
        </p:grpSpPr>
        <p:pic>
          <p:nvPicPr>
            <p:cNvPr id="19" name="Grafik 18" descr="DET13.TIF"/>
            <p:cNvPicPr>
              <a:picLocks noChangeAspect="1"/>
            </p:cNvPicPr>
            <p:nvPr/>
          </p:nvPicPr>
          <p:blipFill>
            <a:blip r:embed="rId3" cstate="print">
              <a:lum bright="14000" contrast="-9000"/>
            </a:blip>
            <a:srcRect t="3896" r="19835" b="5326"/>
            <a:stretch>
              <a:fillRect/>
            </a:stretch>
          </p:blipFill>
          <p:spPr>
            <a:xfrm>
              <a:off x="5754355" y="2564904"/>
              <a:ext cx="3138125" cy="2664296"/>
            </a:xfrm>
            <a:prstGeom prst="rect">
              <a:avLst/>
            </a:prstGeom>
          </p:spPr>
        </p:pic>
        <p:pic>
          <p:nvPicPr>
            <p:cNvPr id="20" name="Grafik 19" descr="DET14.TIF"/>
            <p:cNvPicPr>
              <a:picLocks noChangeAspect="1"/>
            </p:cNvPicPr>
            <p:nvPr/>
          </p:nvPicPr>
          <p:blipFill>
            <a:blip r:embed="rId4" cstate="print">
              <a:lum bright="3000"/>
            </a:blip>
            <a:srcRect t="2047" b="5443"/>
            <a:stretch>
              <a:fillRect/>
            </a:stretch>
          </p:blipFill>
          <p:spPr>
            <a:xfrm>
              <a:off x="2217497" y="2564904"/>
              <a:ext cx="3841270" cy="2664296"/>
            </a:xfrm>
            <a:prstGeom prst="rect">
              <a:avLst/>
            </a:prstGeom>
          </p:spPr>
        </p:pic>
        <p:pic>
          <p:nvPicPr>
            <p:cNvPr id="18" name="Grafik 17" descr="DET15.TIF"/>
            <p:cNvPicPr>
              <a:picLocks noChangeAspect="1"/>
            </p:cNvPicPr>
            <p:nvPr/>
          </p:nvPicPr>
          <p:blipFill>
            <a:blip r:embed="rId5" cstate="print">
              <a:lum bright="-7000" contrast="4000"/>
            </a:blip>
            <a:srcRect l="7263" t="2489" b="5001"/>
            <a:stretch>
              <a:fillRect/>
            </a:stretch>
          </p:blipFill>
          <p:spPr>
            <a:xfrm>
              <a:off x="-684584" y="2564904"/>
              <a:ext cx="3562260" cy="2664296"/>
            </a:xfrm>
            <a:prstGeom prst="rect">
              <a:avLst/>
            </a:prstGeom>
          </p:spPr>
        </p:pic>
      </p:grpSp>
      <p:pic>
        <p:nvPicPr>
          <p:cNvPr id="22" name="Grafik 21" descr="DET2.T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2985" y="2348879"/>
            <a:ext cx="3600400" cy="2699407"/>
          </a:xfrm>
          <a:prstGeom prst="rect">
            <a:avLst/>
          </a:prstGeom>
        </p:spPr>
      </p:pic>
      <p:pic>
        <p:nvPicPr>
          <p:cNvPr id="25" name="Grafik 24" descr="DET8.TIF"/>
          <p:cNvPicPr>
            <a:picLocks noChangeAspect="1"/>
          </p:cNvPicPr>
          <p:nvPr/>
        </p:nvPicPr>
        <p:blipFill>
          <a:blip r:embed="rId7" cstate="print">
            <a:lum bright="-10000" contrast="40000"/>
          </a:blip>
          <a:stretch>
            <a:fillRect/>
          </a:stretch>
        </p:blipFill>
        <p:spPr>
          <a:xfrm>
            <a:off x="2318546" y="5085184"/>
            <a:ext cx="1920635" cy="1440000"/>
          </a:xfrm>
          <a:prstGeom prst="rect">
            <a:avLst/>
          </a:prstGeom>
        </p:spPr>
      </p:pic>
      <p:pic>
        <p:nvPicPr>
          <p:cNvPr id="26" name="Grafik 25" descr="DET11.TIF"/>
          <p:cNvPicPr>
            <a:picLocks noChangeAspect="1"/>
          </p:cNvPicPr>
          <p:nvPr/>
        </p:nvPicPr>
        <p:blipFill>
          <a:blip r:embed="rId8" cstate="print">
            <a:lum contrast="40000"/>
          </a:blip>
          <a:stretch>
            <a:fillRect/>
          </a:stretch>
        </p:blipFill>
        <p:spPr>
          <a:xfrm>
            <a:off x="4277876" y="5085184"/>
            <a:ext cx="1920635" cy="1440000"/>
          </a:xfrm>
          <a:prstGeom prst="rect">
            <a:avLst/>
          </a:prstGeom>
        </p:spPr>
      </p:pic>
      <p:pic>
        <p:nvPicPr>
          <p:cNvPr id="27" name="Grafik 26" descr="DET12.TIF"/>
          <p:cNvPicPr>
            <a:picLocks noChangeAspect="1"/>
          </p:cNvPicPr>
          <p:nvPr/>
        </p:nvPicPr>
        <p:blipFill>
          <a:blip r:embed="rId9" cstate="print"/>
          <a:srcRect r="2521"/>
          <a:stretch>
            <a:fillRect/>
          </a:stretch>
        </p:blipFill>
        <p:spPr>
          <a:xfrm>
            <a:off x="6228184" y="5085184"/>
            <a:ext cx="1872208" cy="1440000"/>
          </a:xfrm>
          <a:prstGeom prst="rect">
            <a:avLst/>
          </a:prstGeom>
        </p:spPr>
      </p:pic>
      <p:sp>
        <p:nvSpPr>
          <p:cNvPr id="28" name="Textfeld 27"/>
          <p:cNvSpPr txBox="1"/>
          <p:nvPr/>
        </p:nvSpPr>
        <p:spPr>
          <a:xfrm>
            <a:off x="857257" y="260648"/>
            <a:ext cx="389850" cy="369332"/>
          </a:xfrm>
          <a:prstGeom prst="rect">
            <a:avLst/>
          </a:prstGeom>
          <a:solidFill>
            <a:schemeClr val="bg1">
              <a:lumMod val="50000"/>
              <a:alpha val="53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52985" y="23488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499992" y="234888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322818" y="50851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283968" y="50851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228184" y="5085184"/>
            <a:ext cx="389850" cy="369332"/>
          </a:xfrm>
          <a:prstGeom prst="rect">
            <a:avLst/>
          </a:prstGeom>
          <a:solidFill>
            <a:schemeClr val="bg1">
              <a:lumMod val="50000"/>
              <a:alpha val="43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:\cygwin\home\adewes\thesis\material_thesis\photos_chip\ct5\DET4.TIF"/>
          <p:cNvPicPr>
            <a:picLocks noChangeAspect="1" noChangeArrowheads="1"/>
          </p:cNvPicPr>
          <p:nvPr/>
        </p:nvPicPr>
        <p:blipFill>
          <a:blip r:embed="rId10" cstate="print"/>
          <a:srcRect l="27194" t="13335" r="22950" b="13324"/>
          <a:stretch>
            <a:fillRect/>
          </a:stretch>
        </p:blipFill>
        <p:spPr bwMode="auto">
          <a:xfrm>
            <a:off x="852985" y="5093651"/>
            <a:ext cx="1431693" cy="1431693"/>
          </a:xfrm>
          <a:prstGeom prst="rect">
            <a:avLst/>
          </a:prstGeom>
          <a:noFill/>
        </p:spPr>
      </p:pic>
      <p:sp>
        <p:nvSpPr>
          <p:cNvPr id="33" name="Textfeld 32"/>
          <p:cNvSpPr txBox="1"/>
          <p:nvPr/>
        </p:nvSpPr>
        <p:spPr>
          <a:xfrm>
            <a:off x="827584" y="50851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d)</a:t>
            </a:r>
            <a:endParaRPr lang="de-D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Bildschirmpräsentation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30</cp:revision>
  <dcterms:created xsi:type="dcterms:W3CDTF">2012-05-26T12:34:16Z</dcterms:created>
  <dcterms:modified xsi:type="dcterms:W3CDTF">2012-09-25T17:02:48Z</dcterms:modified>
</cp:coreProperties>
</file>