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>
        <p:scale>
          <a:sx n="112" d="100"/>
          <a:sy n="112" d="100"/>
        </p:scale>
        <p:origin x="-7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07A-1ECD-480C-9407-56704450F4A9}" type="datetimeFigureOut">
              <a:rPr lang="de-DE" smtClean="0"/>
              <a:pPr/>
              <a:t>03.10.2012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feld 419"/>
          <p:cNvSpPr txBox="1"/>
          <p:nvPr/>
        </p:nvSpPr>
        <p:spPr>
          <a:xfrm>
            <a:off x="395536" y="165618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8" name="Gerade Verbindung 437"/>
          <p:cNvCxnSpPr/>
          <p:nvPr/>
        </p:nvCxnSpPr>
        <p:spPr>
          <a:xfrm>
            <a:off x="1475656" y="2585960"/>
            <a:ext cx="5544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475656" y="178540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/>
          <p:nvPr/>
        </p:nvCxnSpPr>
        <p:spPr>
          <a:xfrm>
            <a:off x="2267744" y="154199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441"/>
          <p:cNvCxnSpPr/>
          <p:nvPr/>
        </p:nvCxnSpPr>
        <p:spPr>
          <a:xfrm>
            <a:off x="3635896" y="178540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>
            <a:off x="4427984" y="178540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443"/>
          <p:cNvCxnSpPr/>
          <p:nvPr/>
        </p:nvCxnSpPr>
        <p:spPr>
          <a:xfrm>
            <a:off x="5724128" y="1109949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/>
          <p:nvPr/>
        </p:nvCxnSpPr>
        <p:spPr>
          <a:xfrm>
            <a:off x="6516216" y="89392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475656" y="389869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475656" y="218469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1725548" y="1785405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 flipV="1">
            <a:off x="2555776" y="1556792"/>
            <a:ext cx="0" cy="1008113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453"/>
          <p:cNvCxnSpPr/>
          <p:nvPr/>
        </p:nvCxnSpPr>
        <p:spPr>
          <a:xfrm flipV="1">
            <a:off x="3877321" y="1785405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/>
          <p:cNvCxnSpPr/>
          <p:nvPr/>
        </p:nvCxnSpPr>
        <p:spPr>
          <a:xfrm flipV="1">
            <a:off x="4673681" y="1785405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/>
          <p:cNvCxnSpPr/>
          <p:nvPr/>
        </p:nvCxnSpPr>
        <p:spPr>
          <a:xfrm flipV="1">
            <a:off x="5940152" y="1124744"/>
            <a:ext cx="0" cy="1440161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/>
          <p:cNvCxnSpPr/>
          <p:nvPr/>
        </p:nvCxnSpPr>
        <p:spPr>
          <a:xfrm flipV="1">
            <a:off x="6804248" y="908721"/>
            <a:ext cx="0" cy="1656183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uppieren 464"/>
          <p:cNvGrpSpPr/>
          <p:nvPr/>
        </p:nvGrpSpPr>
        <p:grpSpPr>
          <a:xfrm>
            <a:off x="1192634" y="-40564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466" name="Gruppieren 465"/>
          <p:cNvGrpSpPr/>
          <p:nvPr/>
        </p:nvGrpSpPr>
        <p:grpSpPr>
          <a:xfrm>
            <a:off x="1187624" y="247468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470" name="Gruppieren 469"/>
          <p:cNvGrpSpPr/>
          <p:nvPr/>
        </p:nvGrpSpPr>
        <p:grpSpPr>
          <a:xfrm>
            <a:off x="1691680" y="2001429"/>
            <a:ext cx="452941" cy="379138"/>
            <a:chOff x="1043608" y="3089673"/>
            <a:chExt cx="452941" cy="379138"/>
          </a:xfrm>
        </p:grpSpPr>
        <p:sp>
          <p:nvSpPr>
            <p:cNvPr id="471" name="Textfeld 47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feld 471"/>
            <p:cNvSpPr txBox="1"/>
            <p:nvPr/>
          </p:nvSpPr>
          <p:spPr>
            <a:xfrm>
              <a:off x="1133949" y="3089673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3" name="Textfeld 472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4" name="Gruppieren 473"/>
          <p:cNvGrpSpPr/>
          <p:nvPr/>
        </p:nvGrpSpPr>
        <p:grpSpPr>
          <a:xfrm>
            <a:off x="2510098" y="1760148"/>
            <a:ext cx="477726" cy="385297"/>
            <a:chOff x="1043608" y="3083514"/>
            <a:chExt cx="477726" cy="385297"/>
          </a:xfrm>
        </p:grpSpPr>
        <p:sp>
          <p:nvSpPr>
            <p:cNvPr id="475" name="Textfeld 474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feld 475"/>
            <p:cNvSpPr txBox="1"/>
            <p:nvPr/>
          </p:nvSpPr>
          <p:spPr>
            <a:xfrm>
              <a:off x="1125072" y="308351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m,II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8" name="Gruppieren 477"/>
          <p:cNvGrpSpPr/>
          <p:nvPr/>
        </p:nvGrpSpPr>
        <p:grpSpPr>
          <a:xfrm>
            <a:off x="1187624" y="1425365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feld 481"/>
          <p:cNvSpPr txBox="1"/>
          <p:nvPr/>
        </p:nvSpPr>
        <p:spPr>
          <a:xfrm>
            <a:off x="899592" y="143639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5" name="Gerade Verbindung 484"/>
          <p:cNvCxnSpPr/>
          <p:nvPr/>
        </p:nvCxnSpPr>
        <p:spPr>
          <a:xfrm flipH="1">
            <a:off x="1331640" y="1541997"/>
            <a:ext cx="93610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1331640" y="1785405"/>
            <a:ext cx="14401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Bogen 487"/>
          <p:cNvSpPr/>
          <p:nvPr/>
        </p:nvSpPr>
        <p:spPr>
          <a:xfrm>
            <a:off x="4067944" y="1617149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9" name="Bogen 488"/>
          <p:cNvSpPr/>
          <p:nvPr/>
        </p:nvSpPr>
        <p:spPr>
          <a:xfrm rot="10800000">
            <a:off x="4067945" y="1641389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" name="Textfeld 490"/>
          <p:cNvSpPr txBox="1"/>
          <p:nvPr/>
        </p:nvSpPr>
        <p:spPr>
          <a:xfrm>
            <a:off x="4120494" y="133970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5" name="Gerade Verbindung 494"/>
          <p:cNvCxnSpPr/>
          <p:nvPr/>
        </p:nvCxnSpPr>
        <p:spPr>
          <a:xfrm flipV="1">
            <a:off x="2699792" y="404664"/>
            <a:ext cx="0" cy="1080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1907704" y="201229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 flipV="1">
            <a:off x="6948264" y="404664"/>
            <a:ext cx="0" cy="5040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/>
          <p:nvPr/>
        </p:nvCxnSpPr>
        <p:spPr>
          <a:xfrm flipV="1">
            <a:off x="6156176" y="188640"/>
            <a:ext cx="0" cy="921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feld 507"/>
          <p:cNvSpPr txBox="1"/>
          <p:nvPr/>
        </p:nvSpPr>
        <p:spPr>
          <a:xfrm>
            <a:off x="1403648" y="2694125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single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9" name="Textfeld 508"/>
          <p:cNvSpPr txBox="1"/>
          <p:nvPr/>
        </p:nvSpPr>
        <p:spPr>
          <a:xfrm>
            <a:off x="3563888" y="269412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two-qubit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0" name="Textfeld 509"/>
          <p:cNvSpPr txBox="1"/>
          <p:nvPr/>
        </p:nvSpPr>
        <p:spPr>
          <a:xfrm>
            <a:off x="5869122" y="269412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8" name="Gruppieren 547"/>
          <p:cNvGrpSpPr/>
          <p:nvPr/>
        </p:nvGrpSpPr>
        <p:grpSpPr>
          <a:xfrm>
            <a:off x="3851920" y="2026686"/>
            <a:ext cx="408057" cy="379138"/>
            <a:chOff x="1043608" y="3089673"/>
            <a:chExt cx="408057" cy="379138"/>
          </a:xfrm>
        </p:grpSpPr>
        <p:sp>
          <p:nvSpPr>
            <p:cNvPr id="549" name="Textfeld 548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Textfeld 549"/>
            <p:cNvSpPr txBox="1"/>
            <p:nvPr/>
          </p:nvSpPr>
          <p:spPr>
            <a:xfrm>
              <a:off x="1133949" y="3089673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c,I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Textfeld 550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2" name="Gruppieren 551"/>
          <p:cNvGrpSpPr/>
          <p:nvPr/>
        </p:nvGrpSpPr>
        <p:grpSpPr>
          <a:xfrm>
            <a:off x="4644008" y="1976172"/>
            <a:ext cx="442460" cy="385297"/>
            <a:chOff x="1043608" y="3083514"/>
            <a:chExt cx="442460" cy="385297"/>
          </a:xfrm>
        </p:grpSpPr>
        <p:sp>
          <p:nvSpPr>
            <p:cNvPr id="553" name="Textfeld 552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feld 553"/>
            <p:cNvSpPr txBox="1"/>
            <p:nvPr/>
          </p:nvSpPr>
          <p:spPr>
            <a:xfrm>
              <a:off x="1125072" y="3083514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5" name="Textfeld 554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6" name="Gruppieren 555"/>
          <p:cNvGrpSpPr/>
          <p:nvPr/>
        </p:nvGrpSpPr>
        <p:grpSpPr>
          <a:xfrm>
            <a:off x="5940152" y="1641389"/>
            <a:ext cx="400041" cy="379138"/>
            <a:chOff x="1043608" y="3089673"/>
            <a:chExt cx="400041" cy="379138"/>
          </a:xfrm>
        </p:grpSpPr>
        <p:sp>
          <p:nvSpPr>
            <p:cNvPr id="557" name="Textfeld 55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Textfeld 557"/>
            <p:cNvSpPr txBox="1"/>
            <p:nvPr/>
          </p:nvSpPr>
          <p:spPr>
            <a:xfrm>
              <a:off x="1133949" y="308967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r,I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0" name="Gruppieren 559"/>
          <p:cNvGrpSpPr/>
          <p:nvPr/>
        </p:nvGrpSpPr>
        <p:grpSpPr>
          <a:xfrm>
            <a:off x="6804248" y="1590875"/>
            <a:ext cx="434446" cy="385297"/>
            <a:chOff x="1043608" y="3083514"/>
            <a:chExt cx="434446" cy="385297"/>
          </a:xfrm>
        </p:grpSpPr>
        <p:sp>
          <p:nvSpPr>
            <p:cNvPr id="561" name="Textfeld 56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Textfeld 561"/>
            <p:cNvSpPr txBox="1"/>
            <p:nvPr/>
          </p:nvSpPr>
          <p:spPr>
            <a:xfrm>
              <a:off x="1125072" y="3083514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Textfeld 562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72" name="Gerade Verbindung 571"/>
          <p:cNvCxnSpPr/>
          <p:nvPr/>
        </p:nvCxnSpPr>
        <p:spPr>
          <a:xfrm flipV="1">
            <a:off x="241176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572"/>
          <p:cNvCxnSpPr/>
          <p:nvPr/>
        </p:nvCxnSpPr>
        <p:spPr>
          <a:xfrm flipV="1">
            <a:off x="349188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573"/>
          <p:cNvCxnSpPr/>
          <p:nvPr/>
        </p:nvCxnSpPr>
        <p:spPr>
          <a:xfrm flipV="1">
            <a:off x="4723967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reihandform 574"/>
          <p:cNvSpPr/>
          <p:nvPr/>
        </p:nvSpPr>
        <p:spPr>
          <a:xfrm>
            <a:off x="1475656" y="3717032"/>
            <a:ext cx="5400600" cy="1556792"/>
          </a:xfrm>
          <a:custGeom>
            <a:avLst/>
            <a:gdLst>
              <a:gd name="connsiteX0" fmla="*/ 0 w 5378824"/>
              <a:gd name="connsiteY0" fmla="*/ 762000 h 1299882"/>
              <a:gd name="connsiteX1" fmla="*/ 806824 w 5378824"/>
              <a:gd name="connsiteY1" fmla="*/ 762000 h 1299882"/>
              <a:gd name="connsiteX2" fmla="*/ 1084730 w 5378824"/>
              <a:gd name="connsiteY2" fmla="*/ 1299882 h 1299882"/>
              <a:gd name="connsiteX3" fmla="*/ 2026024 w 5378824"/>
              <a:gd name="connsiteY3" fmla="*/ 1299882 h 1299882"/>
              <a:gd name="connsiteX4" fmla="*/ 2250141 w 5378824"/>
              <a:gd name="connsiteY4" fmla="*/ 744070 h 1299882"/>
              <a:gd name="connsiteX5" fmla="*/ 2402541 w 5378824"/>
              <a:gd name="connsiteY5" fmla="*/ 744070 h 1299882"/>
              <a:gd name="connsiteX6" fmla="*/ 2447365 w 5378824"/>
              <a:gd name="connsiteY6" fmla="*/ 824753 h 1299882"/>
              <a:gd name="connsiteX7" fmla="*/ 2626659 w 5378824"/>
              <a:gd name="connsiteY7" fmla="*/ 824753 h 1299882"/>
              <a:gd name="connsiteX8" fmla="*/ 2671482 w 5378824"/>
              <a:gd name="connsiteY8" fmla="*/ 744070 h 1299882"/>
              <a:gd name="connsiteX9" fmla="*/ 3281082 w 5378824"/>
              <a:gd name="connsiteY9" fmla="*/ 744070 h 1299882"/>
              <a:gd name="connsiteX10" fmla="*/ 3720353 w 5378824"/>
              <a:gd name="connsiteY10" fmla="*/ 0 h 1299882"/>
              <a:gd name="connsiteX11" fmla="*/ 5378824 w 5378824"/>
              <a:gd name="connsiteY11" fmla="*/ 0 h 1299882"/>
              <a:gd name="connsiteX0" fmla="*/ 0 w 5356902"/>
              <a:gd name="connsiteY0" fmla="*/ 801724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92088 w 5356902"/>
              <a:gd name="connsiteY1" fmla="*/ 729716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04102 w 5356902"/>
              <a:gd name="connsiteY3" fmla="*/ 1299882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40360 w 5356902"/>
              <a:gd name="connsiteY9" fmla="*/ 729716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980728 h 1556792"/>
              <a:gd name="connsiteX1" fmla="*/ 792088 w 5356902"/>
              <a:gd name="connsiteY1" fmla="*/ 980728 h 1556792"/>
              <a:gd name="connsiteX2" fmla="*/ 936104 w 5356902"/>
              <a:gd name="connsiteY2" fmla="*/ 1556792 h 1556792"/>
              <a:gd name="connsiteX3" fmla="*/ 2016224 w 5356902"/>
              <a:gd name="connsiteY3" fmla="*/ 1556792 h 1556792"/>
              <a:gd name="connsiteX4" fmla="*/ 2160240 w 5356902"/>
              <a:gd name="connsiteY4" fmla="*/ 980728 h 1556792"/>
              <a:gd name="connsiteX5" fmla="*/ 2232248 w 5356902"/>
              <a:gd name="connsiteY5" fmla="*/ 980728 h 1556792"/>
              <a:gd name="connsiteX6" fmla="*/ 2304256 w 5356902"/>
              <a:gd name="connsiteY6" fmla="*/ 1052736 h 1556792"/>
              <a:gd name="connsiteX7" fmla="*/ 2520280 w 5356902"/>
              <a:gd name="connsiteY7" fmla="*/ 1052736 h 1556792"/>
              <a:gd name="connsiteX8" fmla="*/ 2592288 w 5356902"/>
              <a:gd name="connsiteY8" fmla="*/ 980728 h 1556792"/>
              <a:gd name="connsiteX9" fmla="*/ 3240360 w 5356902"/>
              <a:gd name="connsiteY9" fmla="*/ 980728 h 1556792"/>
              <a:gd name="connsiteX10" fmla="*/ 3672408 w 5356902"/>
              <a:gd name="connsiteY10" fmla="*/ 0 h 1556792"/>
              <a:gd name="connsiteX11" fmla="*/ 5356902 w 5356902"/>
              <a:gd name="connsiteY11" fmla="*/ 251012 h 1556792"/>
              <a:gd name="connsiteX0" fmla="*/ 0 w 5400600"/>
              <a:gd name="connsiteY0" fmla="*/ 980728 h 1556792"/>
              <a:gd name="connsiteX1" fmla="*/ 792088 w 5400600"/>
              <a:gd name="connsiteY1" fmla="*/ 980728 h 1556792"/>
              <a:gd name="connsiteX2" fmla="*/ 936104 w 5400600"/>
              <a:gd name="connsiteY2" fmla="*/ 1556792 h 1556792"/>
              <a:gd name="connsiteX3" fmla="*/ 2016224 w 5400600"/>
              <a:gd name="connsiteY3" fmla="*/ 1556792 h 1556792"/>
              <a:gd name="connsiteX4" fmla="*/ 2160240 w 5400600"/>
              <a:gd name="connsiteY4" fmla="*/ 980728 h 1556792"/>
              <a:gd name="connsiteX5" fmla="*/ 2232248 w 5400600"/>
              <a:gd name="connsiteY5" fmla="*/ 980728 h 1556792"/>
              <a:gd name="connsiteX6" fmla="*/ 2304256 w 5400600"/>
              <a:gd name="connsiteY6" fmla="*/ 1052736 h 1556792"/>
              <a:gd name="connsiteX7" fmla="*/ 2520280 w 5400600"/>
              <a:gd name="connsiteY7" fmla="*/ 1052736 h 1556792"/>
              <a:gd name="connsiteX8" fmla="*/ 2592288 w 5400600"/>
              <a:gd name="connsiteY8" fmla="*/ 980728 h 1556792"/>
              <a:gd name="connsiteX9" fmla="*/ 3240360 w 5400600"/>
              <a:gd name="connsiteY9" fmla="*/ 980728 h 1556792"/>
              <a:gd name="connsiteX10" fmla="*/ 3672408 w 5400600"/>
              <a:gd name="connsiteY10" fmla="*/ 0 h 1556792"/>
              <a:gd name="connsiteX11" fmla="*/ 5400600 w 5400600"/>
              <a:gd name="connsiteY11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0600" h="1556792">
                <a:moveTo>
                  <a:pt x="0" y="980728"/>
                </a:moveTo>
                <a:lnTo>
                  <a:pt x="792088" y="980728"/>
                </a:lnTo>
                <a:lnTo>
                  <a:pt x="936104" y="1556792"/>
                </a:lnTo>
                <a:lnTo>
                  <a:pt x="2016224" y="1556792"/>
                </a:lnTo>
                <a:lnTo>
                  <a:pt x="2160240" y="980728"/>
                </a:lnTo>
                <a:lnTo>
                  <a:pt x="2232248" y="980728"/>
                </a:lnTo>
                <a:lnTo>
                  <a:pt x="2304256" y="1052736"/>
                </a:lnTo>
                <a:lnTo>
                  <a:pt x="2520280" y="1052736"/>
                </a:lnTo>
                <a:lnTo>
                  <a:pt x="2592288" y="980728"/>
                </a:lnTo>
                <a:lnTo>
                  <a:pt x="3240360" y="980728"/>
                </a:lnTo>
                <a:lnTo>
                  <a:pt x="3672408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576" name="Freihandform 575"/>
          <p:cNvSpPr/>
          <p:nvPr/>
        </p:nvSpPr>
        <p:spPr>
          <a:xfrm>
            <a:off x="1475656" y="4193704"/>
            <a:ext cx="5400600" cy="1080120"/>
          </a:xfrm>
          <a:custGeom>
            <a:avLst/>
            <a:gdLst>
              <a:gd name="connsiteX0" fmla="*/ 0 w 5342964"/>
              <a:gd name="connsiteY0" fmla="*/ 735106 h 770965"/>
              <a:gd name="connsiteX1" fmla="*/ 2312894 w 5342964"/>
              <a:gd name="connsiteY1" fmla="*/ 762000 h 770965"/>
              <a:gd name="connsiteX2" fmla="*/ 2384611 w 5342964"/>
              <a:gd name="connsiteY2" fmla="*/ 681317 h 770965"/>
              <a:gd name="connsiteX3" fmla="*/ 2537011 w 5342964"/>
              <a:gd name="connsiteY3" fmla="*/ 681317 h 770965"/>
              <a:gd name="connsiteX4" fmla="*/ 2617694 w 5342964"/>
              <a:gd name="connsiteY4" fmla="*/ 770965 h 770965"/>
              <a:gd name="connsiteX5" fmla="*/ 3236258 w 5342964"/>
              <a:gd name="connsiteY5" fmla="*/ 770965 h 770965"/>
              <a:gd name="connsiteX6" fmla="*/ 3711388 w 5342964"/>
              <a:gd name="connsiteY6" fmla="*/ 0 h 770965"/>
              <a:gd name="connsiteX7" fmla="*/ 5342964 w 5342964"/>
              <a:gd name="connsiteY7" fmla="*/ 8965 h 770965"/>
              <a:gd name="connsiteX0" fmla="*/ 0 w 5338972"/>
              <a:gd name="connsiteY0" fmla="*/ 758933 h 770965"/>
              <a:gd name="connsiteX1" fmla="*/ 2308902 w 5338972"/>
              <a:gd name="connsiteY1" fmla="*/ 762000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520280 w 5338972"/>
              <a:gd name="connsiteY4" fmla="*/ 758933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312368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1080120 h 1080120"/>
              <a:gd name="connsiteX1" fmla="*/ 2232248 w 5338972"/>
              <a:gd name="connsiteY1" fmla="*/ 1080120 h 1080120"/>
              <a:gd name="connsiteX2" fmla="*/ 2304256 w 5338972"/>
              <a:gd name="connsiteY2" fmla="*/ 1008112 h 1080120"/>
              <a:gd name="connsiteX3" fmla="*/ 2448272 w 5338972"/>
              <a:gd name="connsiteY3" fmla="*/ 1008112 h 1080120"/>
              <a:gd name="connsiteX4" fmla="*/ 2520280 w 5338972"/>
              <a:gd name="connsiteY4" fmla="*/ 1080120 h 1080120"/>
              <a:gd name="connsiteX5" fmla="*/ 3240360 w 5338972"/>
              <a:gd name="connsiteY5" fmla="*/ 1080120 h 1080120"/>
              <a:gd name="connsiteX6" fmla="*/ 3744416 w 5338972"/>
              <a:gd name="connsiteY6" fmla="*/ 0 h 1080120"/>
              <a:gd name="connsiteX7" fmla="*/ 5338972 w 5338972"/>
              <a:gd name="connsiteY7" fmla="*/ 330152 h 1080120"/>
              <a:gd name="connsiteX0" fmla="*/ 0 w 5400600"/>
              <a:gd name="connsiteY0" fmla="*/ 1080120 h 1080120"/>
              <a:gd name="connsiteX1" fmla="*/ 2232248 w 5400600"/>
              <a:gd name="connsiteY1" fmla="*/ 1080120 h 1080120"/>
              <a:gd name="connsiteX2" fmla="*/ 2304256 w 5400600"/>
              <a:gd name="connsiteY2" fmla="*/ 1008112 h 1080120"/>
              <a:gd name="connsiteX3" fmla="*/ 2448272 w 5400600"/>
              <a:gd name="connsiteY3" fmla="*/ 1008112 h 1080120"/>
              <a:gd name="connsiteX4" fmla="*/ 2520280 w 5400600"/>
              <a:gd name="connsiteY4" fmla="*/ 1080120 h 1080120"/>
              <a:gd name="connsiteX5" fmla="*/ 3240360 w 5400600"/>
              <a:gd name="connsiteY5" fmla="*/ 1080120 h 1080120"/>
              <a:gd name="connsiteX6" fmla="*/ 3744416 w 5400600"/>
              <a:gd name="connsiteY6" fmla="*/ 0 h 1080120"/>
              <a:gd name="connsiteX7" fmla="*/ 5400600 w 5400600"/>
              <a:gd name="connsiteY7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600" h="1080120">
                <a:moveTo>
                  <a:pt x="0" y="1080120"/>
                </a:moveTo>
                <a:lnTo>
                  <a:pt x="2232248" y="1080120"/>
                </a:lnTo>
                <a:lnTo>
                  <a:pt x="2304256" y="1008112"/>
                </a:lnTo>
                <a:lnTo>
                  <a:pt x="2448272" y="1008112"/>
                </a:lnTo>
                <a:lnTo>
                  <a:pt x="2520280" y="1080120"/>
                </a:lnTo>
                <a:lnTo>
                  <a:pt x="3240360" y="1080120"/>
                </a:lnTo>
                <a:lnTo>
                  <a:pt x="3744416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7" name="Connecteur droit 338"/>
          <p:cNvCxnSpPr/>
          <p:nvPr/>
        </p:nvCxnSpPr>
        <p:spPr>
          <a:xfrm flipV="1">
            <a:off x="1475656" y="3501008"/>
            <a:ext cx="0" cy="20882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avec flèche 337"/>
          <p:cNvCxnSpPr/>
          <p:nvPr/>
        </p:nvCxnSpPr>
        <p:spPr>
          <a:xfrm>
            <a:off x="1475656" y="5589240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Forme libre 554"/>
          <p:cNvSpPr/>
          <p:nvPr/>
        </p:nvSpPr>
        <p:spPr>
          <a:xfrm>
            <a:off x="6530761" y="5395010"/>
            <a:ext cx="201479" cy="348971"/>
          </a:xfrm>
          <a:custGeom>
            <a:avLst/>
            <a:gdLst>
              <a:gd name="connsiteX0" fmla="*/ 139485 w 258306"/>
              <a:gd name="connsiteY0" fmla="*/ 0 h 258305"/>
              <a:gd name="connsiteX1" fmla="*/ 0 w 258306"/>
              <a:gd name="connsiteY1" fmla="*/ 258305 h 258305"/>
              <a:gd name="connsiteX2" fmla="*/ 123987 w 258306"/>
              <a:gd name="connsiteY2" fmla="*/ 258305 h 258305"/>
              <a:gd name="connsiteX3" fmla="*/ 258306 w 258306"/>
              <a:gd name="connsiteY3" fmla="*/ 5166 h 258305"/>
              <a:gd name="connsiteX4" fmla="*/ 139485 w 258306"/>
              <a:gd name="connsiteY4" fmla="*/ 0 h 258305"/>
              <a:gd name="connsiteX0" fmla="*/ 139485 w 201479"/>
              <a:gd name="connsiteY0" fmla="*/ 0 h 258305"/>
              <a:gd name="connsiteX1" fmla="*/ 0 w 201479"/>
              <a:gd name="connsiteY1" fmla="*/ 258305 h 258305"/>
              <a:gd name="connsiteX2" fmla="*/ 123987 w 201479"/>
              <a:gd name="connsiteY2" fmla="*/ 258305 h 258305"/>
              <a:gd name="connsiteX3" fmla="*/ 201479 w 201479"/>
              <a:gd name="connsiteY3" fmla="*/ 5166 h 258305"/>
              <a:gd name="connsiteX4" fmla="*/ 139485 w 201479"/>
              <a:gd name="connsiteY4" fmla="*/ 0 h 258305"/>
              <a:gd name="connsiteX0" fmla="*/ 139485 w 201479"/>
              <a:gd name="connsiteY0" fmla="*/ 0 h 262186"/>
              <a:gd name="connsiteX1" fmla="*/ 0 w 201479"/>
              <a:gd name="connsiteY1" fmla="*/ 258305 h 262186"/>
              <a:gd name="connsiteX2" fmla="*/ 56828 w 201479"/>
              <a:gd name="connsiteY2" fmla="*/ 262186 h 262186"/>
              <a:gd name="connsiteX3" fmla="*/ 201479 w 201479"/>
              <a:gd name="connsiteY3" fmla="*/ 5166 h 262186"/>
              <a:gd name="connsiteX4" fmla="*/ 139485 w 201479"/>
              <a:gd name="connsiteY4" fmla="*/ 0 h 26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79" h="262186">
                <a:moveTo>
                  <a:pt x="139485" y="0"/>
                </a:moveTo>
                <a:lnTo>
                  <a:pt x="0" y="258305"/>
                </a:lnTo>
                <a:lnTo>
                  <a:pt x="56828" y="262186"/>
                </a:lnTo>
                <a:lnTo>
                  <a:pt x="201479" y="5166"/>
                </a:lnTo>
                <a:lnTo>
                  <a:pt x="139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Connecteur droit 1402"/>
          <p:cNvCxnSpPr/>
          <p:nvPr/>
        </p:nvCxnSpPr>
        <p:spPr>
          <a:xfrm flipH="1">
            <a:off x="6572082" y="5497487"/>
            <a:ext cx="49840" cy="122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60"/>
          <p:cNvCxnSpPr/>
          <p:nvPr/>
        </p:nvCxnSpPr>
        <p:spPr>
          <a:xfrm flipH="1">
            <a:off x="6630852" y="5497487"/>
            <a:ext cx="48332" cy="11912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ZoneTexte 201"/>
          <p:cNvSpPr txBox="1"/>
          <p:nvPr/>
        </p:nvSpPr>
        <p:spPr>
          <a:xfrm>
            <a:off x="6444208" y="56415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time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" name="ZoneTexte 378"/>
          <p:cNvSpPr txBox="1"/>
          <p:nvPr/>
        </p:nvSpPr>
        <p:spPr>
          <a:xfrm rot="16200000">
            <a:off x="742758" y="385155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fr-FR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[f(t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)]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a(t)</a:t>
            </a:r>
            <a:endParaRPr lang="fr-FR" sz="14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4" name="Gruppieren 583"/>
          <p:cNvGrpSpPr/>
          <p:nvPr/>
        </p:nvGrpSpPr>
        <p:grpSpPr>
          <a:xfrm>
            <a:off x="1691680" y="4437112"/>
            <a:ext cx="463550" cy="525463"/>
            <a:chOff x="1842741" y="3512691"/>
            <a:chExt cx="463550" cy="525463"/>
          </a:xfrm>
        </p:grpSpPr>
        <p:sp>
          <p:nvSpPr>
            <p:cNvPr id="585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6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7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0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1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2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3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4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5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6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7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8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9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0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1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2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3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6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7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8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9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0" name="Gruppieren 609"/>
          <p:cNvGrpSpPr/>
          <p:nvPr/>
        </p:nvGrpSpPr>
        <p:grpSpPr>
          <a:xfrm>
            <a:off x="1835696" y="5013176"/>
            <a:ext cx="463550" cy="525463"/>
            <a:chOff x="1842741" y="3512691"/>
            <a:chExt cx="463550" cy="525463"/>
          </a:xfrm>
        </p:grpSpPr>
        <p:sp>
          <p:nvSpPr>
            <p:cNvPr id="611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2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3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8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9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0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1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2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3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4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6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7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8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9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0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1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2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3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4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6" name="Gruppieren 635"/>
          <p:cNvGrpSpPr/>
          <p:nvPr/>
        </p:nvGrpSpPr>
        <p:grpSpPr>
          <a:xfrm>
            <a:off x="5148064" y="3573016"/>
            <a:ext cx="1800200" cy="288032"/>
            <a:chOff x="4317801" y="4075484"/>
            <a:chExt cx="1874838" cy="79375"/>
          </a:xfrm>
        </p:grpSpPr>
        <p:sp>
          <p:nvSpPr>
            <p:cNvPr id="637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8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9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0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1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2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3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4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5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6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7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8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1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2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6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9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0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1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2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3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4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5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6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7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8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9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0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1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2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3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4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7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8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9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0" name="Gruppieren 679"/>
          <p:cNvGrpSpPr/>
          <p:nvPr/>
        </p:nvGrpSpPr>
        <p:grpSpPr>
          <a:xfrm>
            <a:off x="5220072" y="4038932"/>
            <a:ext cx="1728192" cy="288032"/>
            <a:chOff x="4317801" y="4075484"/>
            <a:chExt cx="1874838" cy="79375"/>
          </a:xfrm>
        </p:grpSpPr>
        <p:sp>
          <p:nvSpPr>
            <p:cNvPr id="681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2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3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6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7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0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1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4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5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8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9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0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1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2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3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6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7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0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1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4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2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3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4" name="Textfeld 723"/>
          <p:cNvSpPr txBox="1"/>
          <p:nvPr/>
        </p:nvSpPr>
        <p:spPr>
          <a:xfrm>
            <a:off x="5940152" y="430412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5" name="Gruppieren 724"/>
          <p:cNvGrpSpPr/>
          <p:nvPr/>
        </p:nvGrpSpPr>
        <p:grpSpPr>
          <a:xfrm>
            <a:off x="1043608" y="4708210"/>
            <a:ext cx="288032" cy="592998"/>
            <a:chOff x="611560" y="1683874"/>
            <a:chExt cx="288032" cy="592998"/>
          </a:xfrm>
        </p:grpSpPr>
        <p:cxnSp>
          <p:nvCxnSpPr>
            <p:cNvPr id="726" name="Gerade Verbindung 725"/>
            <p:cNvCxnSpPr/>
            <p:nvPr/>
          </p:nvCxnSpPr>
          <p:spPr>
            <a:xfrm>
              <a:off x="755576" y="1683874"/>
              <a:ext cx="0" cy="592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Gerade Verbindung 726"/>
            <p:cNvCxnSpPr/>
            <p:nvPr/>
          </p:nvCxnSpPr>
          <p:spPr>
            <a:xfrm>
              <a:off x="611560" y="168387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Gerade Verbindung 727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9" name="Textfeld 728"/>
          <p:cNvSpPr txBox="1"/>
          <p:nvPr/>
        </p:nvSpPr>
        <p:spPr>
          <a:xfrm>
            <a:off x="827584" y="486916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0" name="Objekt 729"/>
          <p:cNvGraphicFramePr>
            <a:graphicFrameLocks noChangeAspect="1"/>
          </p:cNvGraphicFramePr>
          <p:nvPr/>
        </p:nvGraphicFramePr>
        <p:xfrm>
          <a:off x="3835585" y="3852581"/>
          <a:ext cx="571193" cy="472711"/>
        </p:xfrm>
        <a:graphic>
          <a:graphicData uri="http://schemas.openxmlformats.org/presentationml/2006/ole">
            <p:oleObj spid="_x0000_s1199" name="Formel" r:id="rId3" imgW="368280" imgH="304560" progId="Equation.3">
              <p:embed/>
            </p:oleObj>
          </a:graphicData>
        </a:graphic>
      </p:graphicFrame>
      <p:cxnSp>
        <p:nvCxnSpPr>
          <p:cNvPr id="731" name="Gerade Verbindung mit Pfeil 730"/>
          <p:cNvCxnSpPr/>
          <p:nvPr/>
        </p:nvCxnSpPr>
        <p:spPr>
          <a:xfrm>
            <a:off x="3923928" y="429309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2" name="Object 173"/>
          <p:cNvGraphicFramePr>
            <a:graphicFrameLocks noChangeAspect="1"/>
          </p:cNvGraphicFramePr>
          <p:nvPr/>
        </p:nvGraphicFramePr>
        <p:xfrm>
          <a:off x="1832370" y="3708565"/>
          <a:ext cx="1536700" cy="473075"/>
        </p:xfrm>
        <a:graphic>
          <a:graphicData uri="http://schemas.openxmlformats.org/presentationml/2006/ole">
            <p:oleObj spid="_x0000_s1200" name="Formel" r:id="rId4" imgW="990360" imgH="304560" progId="Equation.3">
              <p:embed/>
            </p:oleObj>
          </a:graphicData>
        </a:graphic>
      </p:graphicFrame>
      <p:cxnSp>
        <p:nvCxnSpPr>
          <p:cNvPr id="733" name="Gerade Verbindung mit Pfeil 732"/>
          <p:cNvCxnSpPr>
            <a:endCxn id="597" idx="14"/>
          </p:cNvCxnSpPr>
          <p:nvPr/>
        </p:nvCxnSpPr>
        <p:spPr>
          <a:xfrm>
            <a:off x="1907704" y="4149080"/>
            <a:ext cx="7816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4" name="Object 174"/>
          <p:cNvGraphicFramePr>
            <a:graphicFrameLocks noChangeAspect="1"/>
          </p:cNvGraphicFramePr>
          <p:nvPr/>
        </p:nvGraphicFramePr>
        <p:xfrm>
          <a:off x="2555776" y="5053208"/>
          <a:ext cx="788863" cy="248000"/>
        </p:xfrm>
        <a:graphic>
          <a:graphicData uri="http://schemas.openxmlformats.org/presentationml/2006/ole">
            <p:oleObj spid="_x0000_s1201" name="Formel" r:id="rId5" imgW="647640" imgH="203040" progId="Equation.3">
              <p:embed/>
            </p:oleObj>
          </a:graphicData>
        </a:graphic>
      </p:graphicFrame>
      <p:sp>
        <p:nvSpPr>
          <p:cNvPr id="735" name="Textfeld 734"/>
          <p:cNvSpPr txBox="1"/>
          <p:nvPr/>
        </p:nvSpPr>
        <p:spPr>
          <a:xfrm>
            <a:off x="1595765" y="30689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manip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6" name="Textfeld 735"/>
          <p:cNvSpPr txBox="1"/>
          <p:nvPr/>
        </p:nvSpPr>
        <p:spPr>
          <a:xfrm>
            <a:off x="2555776" y="306896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coupling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" name="Textfeld 736"/>
          <p:cNvSpPr txBox="1"/>
          <p:nvPr/>
        </p:nvSpPr>
        <p:spPr>
          <a:xfrm>
            <a:off x="5580112" y="306896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8" name="Textfeld 737"/>
          <p:cNvSpPr txBox="1"/>
          <p:nvPr/>
        </p:nvSpPr>
        <p:spPr>
          <a:xfrm>
            <a:off x="3738048" y="30689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Arial" pitchFamily="34" charset="0"/>
                <a:cs typeface="Arial" pitchFamily="34" charset="0"/>
              </a:rPr>
              <a:t>manip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9" name="Textfeld 738"/>
          <p:cNvSpPr txBox="1"/>
          <p:nvPr/>
        </p:nvSpPr>
        <p:spPr>
          <a:xfrm>
            <a:off x="827584" y="1166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Textfeld 739"/>
          <p:cNvSpPr txBox="1"/>
          <p:nvPr/>
        </p:nvSpPr>
        <p:spPr>
          <a:xfrm>
            <a:off x="827584" y="305966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0" name="Gruppieren 289"/>
          <p:cNvGrpSpPr/>
          <p:nvPr/>
        </p:nvGrpSpPr>
        <p:grpSpPr>
          <a:xfrm>
            <a:off x="1490314" y="692696"/>
            <a:ext cx="489398" cy="434316"/>
            <a:chOff x="1187624" y="729733"/>
            <a:chExt cx="489398" cy="434316"/>
          </a:xfrm>
        </p:grpSpPr>
        <p:sp>
          <p:nvSpPr>
            <p:cNvPr id="287" name="Textfeld 286"/>
            <p:cNvSpPr txBox="1"/>
            <p:nvPr/>
          </p:nvSpPr>
          <p:spPr>
            <a:xfrm>
              <a:off x="1187624" y="799619"/>
              <a:ext cx="38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300788" y="72973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feld 288"/>
            <p:cNvSpPr txBox="1"/>
            <p:nvPr/>
          </p:nvSpPr>
          <p:spPr>
            <a:xfrm>
              <a:off x="1283966" y="887050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 smtClean="0">
                  <a:latin typeface="Times New Roman" pitchFamily="18" charset="0"/>
                  <a:cs typeface="Times New Roman" pitchFamily="18" charset="0"/>
                </a:rPr>
                <a:t>rm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1" name="Gruppieren 290"/>
          <p:cNvGrpSpPr/>
          <p:nvPr/>
        </p:nvGrpSpPr>
        <p:grpSpPr>
          <a:xfrm>
            <a:off x="2267744" y="692696"/>
            <a:ext cx="489398" cy="434316"/>
            <a:chOff x="1187624" y="729733"/>
            <a:chExt cx="489398" cy="434316"/>
          </a:xfrm>
        </p:grpSpPr>
        <p:sp>
          <p:nvSpPr>
            <p:cNvPr id="292" name="Textfeld 291"/>
            <p:cNvSpPr txBox="1"/>
            <p:nvPr/>
          </p:nvSpPr>
          <p:spPr>
            <a:xfrm>
              <a:off x="1187624" y="799619"/>
              <a:ext cx="38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Textfeld 292"/>
            <p:cNvSpPr txBox="1"/>
            <p:nvPr/>
          </p:nvSpPr>
          <p:spPr>
            <a:xfrm>
              <a:off x="1300788" y="729733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feld 293"/>
            <p:cNvSpPr txBox="1"/>
            <p:nvPr/>
          </p:nvSpPr>
          <p:spPr>
            <a:xfrm>
              <a:off x="1283966" y="887050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 smtClean="0">
                  <a:latin typeface="Times New Roman" pitchFamily="18" charset="0"/>
                  <a:cs typeface="Times New Roman" pitchFamily="18" charset="0"/>
                </a:rPr>
                <a:t>rm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5" name="Gruppieren 294"/>
          <p:cNvGrpSpPr/>
          <p:nvPr/>
        </p:nvGrpSpPr>
        <p:grpSpPr>
          <a:xfrm>
            <a:off x="5753444" y="404664"/>
            <a:ext cx="438102" cy="434316"/>
            <a:chOff x="1187624" y="729733"/>
            <a:chExt cx="438102" cy="434316"/>
          </a:xfrm>
        </p:grpSpPr>
        <p:sp>
          <p:nvSpPr>
            <p:cNvPr id="296" name="Textfeld 295"/>
            <p:cNvSpPr txBox="1"/>
            <p:nvPr/>
          </p:nvSpPr>
          <p:spPr>
            <a:xfrm>
              <a:off x="1187624" y="799619"/>
              <a:ext cx="38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feld 296"/>
            <p:cNvSpPr txBox="1"/>
            <p:nvPr/>
          </p:nvSpPr>
          <p:spPr>
            <a:xfrm>
              <a:off x="1300788" y="72973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feld 297"/>
            <p:cNvSpPr txBox="1"/>
            <p:nvPr/>
          </p:nvSpPr>
          <p:spPr>
            <a:xfrm>
              <a:off x="1283966" y="88705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 smtClean="0">
                  <a:latin typeface="Times New Roman" pitchFamily="18" charset="0"/>
                  <a:cs typeface="Times New Roman" pitchFamily="18" charset="0"/>
                </a:rPr>
                <a:t>rr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9" name="Gruppieren 298"/>
          <p:cNvGrpSpPr/>
          <p:nvPr/>
        </p:nvGrpSpPr>
        <p:grpSpPr>
          <a:xfrm>
            <a:off x="6530874" y="404664"/>
            <a:ext cx="438894" cy="434316"/>
            <a:chOff x="1187624" y="729733"/>
            <a:chExt cx="438894" cy="434316"/>
          </a:xfrm>
        </p:grpSpPr>
        <p:sp>
          <p:nvSpPr>
            <p:cNvPr id="300" name="Textfeld 299"/>
            <p:cNvSpPr txBox="1"/>
            <p:nvPr/>
          </p:nvSpPr>
          <p:spPr>
            <a:xfrm>
              <a:off x="1187624" y="799619"/>
              <a:ext cx="38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feld 300"/>
            <p:cNvSpPr txBox="1"/>
            <p:nvPr/>
          </p:nvSpPr>
          <p:spPr>
            <a:xfrm>
              <a:off x="1300788" y="729733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feld 301"/>
            <p:cNvSpPr txBox="1"/>
            <p:nvPr/>
          </p:nvSpPr>
          <p:spPr>
            <a:xfrm>
              <a:off x="1283966" y="88705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 smtClean="0">
                  <a:latin typeface="Times New Roman" pitchFamily="18" charset="0"/>
                  <a:cs typeface="Times New Roman" pitchFamily="18" charset="0"/>
                </a:rPr>
                <a:t>rr</a:t>
              </a:r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erade Verbindung 437"/>
          <p:cNvCxnSpPr/>
          <p:nvPr/>
        </p:nvCxnSpPr>
        <p:spPr>
          <a:xfrm>
            <a:off x="1043608" y="465313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979712" y="385258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187624" y="2564904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187624" y="2276872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2229604" y="3852581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64"/>
          <p:cNvGrpSpPr/>
          <p:nvPr/>
        </p:nvGrpSpPr>
        <p:grpSpPr>
          <a:xfrm>
            <a:off x="827584" y="2060848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3" name="Gruppieren 465"/>
          <p:cNvGrpSpPr/>
          <p:nvPr/>
        </p:nvGrpSpPr>
        <p:grpSpPr>
          <a:xfrm>
            <a:off x="827584" y="2383258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6" name="Gruppieren 477"/>
          <p:cNvGrpSpPr/>
          <p:nvPr/>
        </p:nvGrpSpPr>
        <p:grpSpPr>
          <a:xfrm>
            <a:off x="827584" y="3492541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5" name="Gerade Verbindung 484"/>
          <p:cNvCxnSpPr/>
          <p:nvPr/>
        </p:nvCxnSpPr>
        <p:spPr>
          <a:xfrm flipH="1" flipV="1">
            <a:off x="971600" y="3501008"/>
            <a:ext cx="72008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971600" y="386104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2411760" y="2268405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feld 738"/>
          <p:cNvSpPr txBox="1"/>
          <p:nvPr/>
        </p:nvSpPr>
        <p:spPr>
          <a:xfrm>
            <a:off x="467544" y="206717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7" name="Gerade Verbindung 276"/>
          <p:cNvCxnSpPr/>
          <p:nvPr/>
        </p:nvCxnSpPr>
        <p:spPr>
          <a:xfrm>
            <a:off x="1979712" y="3068960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918711" y="323275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5.25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9" name="Gerade Verbindung 278"/>
          <p:cNvCxnSpPr/>
          <p:nvPr/>
        </p:nvCxnSpPr>
        <p:spPr>
          <a:xfrm>
            <a:off x="1187624" y="349254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/>
          <p:nvPr/>
        </p:nvCxnSpPr>
        <p:spPr>
          <a:xfrm flipV="1">
            <a:off x="1445983" y="3492541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flipV="1">
            <a:off x="1619672" y="2268405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1187624" y="386104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>
            <a:off x="1187624" y="2924944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feld 292"/>
          <p:cNvSpPr txBox="1"/>
          <p:nvPr/>
        </p:nvSpPr>
        <p:spPr>
          <a:xfrm>
            <a:off x="2574895" y="367630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5.15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Textfeld 293"/>
          <p:cNvSpPr txBox="1"/>
          <p:nvPr/>
        </p:nvSpPr>
        <p:spPr>
          <a:xfrm>
            <a:off x="911094" y="267969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5.80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Textfeld 294"/>
          <p:cNvSpPr txBox="1"/>
          <p:nvPr/>
        </p:nvSpPr>
        <p:spPr>
          <a:xfrm>
            <a:off x="2570274" y="289572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5.75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Textfeld 295"/>
          <p:cNvSpPr txBox="1"/>
          <p:nvPr/>
        </p:nvSpPr>
        <p:spPr>
          <a:xfrm>
            <a:off x="213720" y="354079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100 MHz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2569144" y="237716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6.70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567278" y="212663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6.85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Formel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77</cp:revision>
  <dcterms:created xsi:type="dcterms:W3CDTF">2012-07-16T15:22:37Z</dcterms:created>
  <dcterms:modified xsi:type="dcterms:W3CDTF">2012-10-03T14:26:59Z</dcterms:modified>
</cp:coreProperties>
</file>