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13A3-253F-4613-BFE8-12D242E245DD}" type="datetimeFigureOut">
              <a:rPr lang="de-DE" smtClean="0"/>
              <a:pPr/>
              <a:t>13.09.2012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115616" y="90872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835696" y="134076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619672" y="119675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2411760" y="929864"/>
            <a:ext cx="156407" cy="698936"/>
            <a:chOff x="2411760" y="929864"/>
            <a:chExt cx="156407" cy="698936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20" name="Bogen 19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Bogen 23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Bogen 24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Bogen 25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28" name="Gerade Verbindung 27"/>
            <p:cNvCxnSpPr/>
            <p:nvPr/>
          </p:nvCxnSpPr>
          <p:spPr>
            <a:xfrm>
              <a:off x="2487447" y="92986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Gerade Verbindung 36"/>
          <p:cNvCxnSpPr/>
          <p:nvPr/>
        </p:nvCxnSpPr>
        <p:spPr>
          <a:xfrm>
            <a:off x="1619672" y="134076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1835696" y="908720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995045" y="5146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a)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1703905" y="51460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b)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2376021" y="5146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c)</a:t>
            </a:r>
            <a:endParaRPr lang="de-D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erade Verbindung 33"/>
          <p:cNvCxnSpPr/>
          <p:nvPr/>
        </p:nvCxnSpPr>
        <p:spPr>
          <a:xfrm>
            <a:off x="550124" y="2060848"/>
            <a:ext cx="0" cy="166514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267744" y="2492896"/>
            <a:ext cx="0" cy="9047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2222166" y="2636912"/>
            <a:ext cx="7200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2267744" y="206084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267744" y="328498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555776" y="2798858"/>
            <a:ext cx="432048" cy="144016"/>
            <a:chOff x="2987824" y="2564904"/>
            <a:chExt cx="432048" cy="144016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987824" y="2564904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987824" y="2708920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31"/>
          <p:cNvCxnSpPr/>
          <p:nvPr/>
        </p:nvCxnSpPr>
        <p:spPr>
          <a:xfrm>
            <a:off x="539552" y="2060848"/>
            <a:ext cx="1737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403648" y="2678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996486" y="2678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uppieren 59"/>
          <p:cNvGrpSpPr/>
          <p:nvPr/>
        </p:nvGrpSpPr>
        <p:grpSpPr>
          <a:xfrm flipH="1">
            <a:off x="1700645" y="2492896"/>
            <a:ext cx="156407" cy="720080"/>
            <a:chOff x="2411760" y="908720"/>
            <a:chExt cx="156407" cy="720080"/>
          </a:xfrm>
        </p:grpSpPr>
        <p:grpSp>
          <p:nvGrpSpPr>
            <p:cNvPr id="61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64" name="Bogen 63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Bogen 64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Bogen 65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Bogen 66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2" name="Gerade Verbindung 61"/>
            <p:cNvCxnSpPr/>
            <p:nvPr/>
          </p:nvCxnSpPr>
          <p:spPr>
            <a:xfrm>
              <a:off x="2492733" y="908720"/>
              <a:ext cx="781" cy="1578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Gerade Verbindung 68"/>
          <p:cNvCxnSpPr/>
          <p:nvPr/>
        </p:nvCxnSpPr>
        <p:spPr>
          <a:xfrm>
            <a:off x="1763688" y="3284984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2771800" y="2942874"/>
            <a:ext cx="0" cy="342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2771800" y="2492896"/>
            <a:ext cx="0" cy="305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1763688" y="2492896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1763688" y="3212976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34100" y="3725997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>
            <a:off x="406108" y="379800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>
            <a:off x="478116" y="3870013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2051720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2123728" y="3789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2195736" y="386104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547664" y="1844824"/>
            <a:ext cx="144016" cy="432048"/>
            <a:chOff x="2915816" y="1988840"/>
            <a:chExt cx="144016" cy="432048"/>
          </a:xfrm>
        </p:grpSpPr>
        <p:sp>
          <p:nvSpPr>
            <p:cNvPr id="41" name="Rechteck 40"/>
            <p:cNvSpPr/>
            <p:nvPr/>
          </p:nvSpPr>
          <p:spPr>
            <a:xfrm>
              <a:off x="2915816" y="1988840"/>
              <a:ext cx="14401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" name="Gruppieren 36"/>
            <p:cNvGrpSpPr/>
            <p:nvPr/>
          </p:nvGrpSpPr>
          <p:grpSpPr>
            <a:xfrm rot="16200000">
              <a:off x="2771800" y="2132856"/>
              <a:ext cx="432048" cy="144016"/>
              <a:chOff x="2987824" y="2564904"/>
              <a:chExt cx="432048" cy="144016"/>
            </a:xfrm>
          </p:grpSpPr>
          <p:cxnSp>
            <p:nvCxnSpPr>
              <p:cNvPr id="39" name="Gerade Verbindung 38"/>
              <p:cNvCxnSpPr/>
              <p:nvPr/>
            </p:nvCxnSpPr>
            <p:spPr>
              <a:xfrm>
                <a:off x="2987824" y="2564904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2987824" y="270892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feld 46"/>
          <p:cNvSpPr txBox="1"/>
          <p:nvPr/>
        </p:nvSpPr>
        <p:spPr>
          <a:xfrm>
            <a:off x="1387141" y="145434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2190450" y="2632203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70006" y="26739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Gruppieren 51"/>
          <p:cNvGrpSpPr/>
          <p:nvPr/>
        </p:nvGrpSpPr>
        <p:grpSpPr>
          <a:xfrm rot="5400000">
            <a:off x="870519" y="1801889"/>
            <a:ext cx="144016" cy="517918"/>
            <a:chOff x="467544" y="2636912"/>
            <a:chExt cx="144016" cy="517918"/>
          </a:xfrm>
        </p:grpSpPr>
        <p:sp>
          <p:nvSpPr>
            <p:cNvPr id="51" name="Rechteck 50"/>
            <p:cNvSpPr/>
            <p:nvPr/>
          </p:nvSpPr>
          <p:spPr>
            <a:xfrm>
              <a:off x="509832" y="265077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ihandform 41"/>
            <p:cNvSpPr/>
            <p:nvPr/>
          </p:nvSpPr>
          <p:spPr>
            <a:xfrm>
              <a:off x="467544" y="2636912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776415" y="14596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323528" y="2681196"/>
            <a:ext cx="432048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de-DE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70</cp:revision>
  <dcterms:created xsi:type="dcterms:W3CDTF">2012-05-19T15:19:12Z</dcterms:created>
  <dcterms:modified xsi:type="dcterms:W3CDTF">2012-09-13T14:01:33Z</dcterms:modified>
</cp:coreProperties>
</file>