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232" d="100"/>
          <a:sy n="232" d="100"/>
        </p:scale>
        <p:origin x="84" y="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10330" y="222946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6935964" y="16739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22912" y="223258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538106" y="264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6965493" y="27716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3627696" y="2128756"/>
            <a:ext cx="576064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7" name="Rechteck 56"/>
          <p:cNvSpPr/>
          <p:nvPr/>
        </p:nvSpPr>
        <p:spPr>
          <a:xfrm>
            <a:off x="3555688" y="2265748"/>
            <a:ext cx="104807" cy="422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115616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89959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97160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104360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111561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1910287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195736" y="14847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6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5400000">
            <a:off x="1586023" y="1374418"/>
            <a:ext cx="144016" cy="508765"/>
            <a:chOff x="795868" y="2200155"/>
            <a:chExt cx="144016" cy="508765"/>
          </a:xfrm>
        </p:grpSpPr>
        <p:sp>
          <p:nvSpPr>
            <p:cNvPr id="28" name="Rechteck 27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587932" y="2276872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600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uppieren 26"/>
          <p:cNvGrpSpPr/>
          <p:nvPr/>
        </p:nvGrpSpPr>
        <p:grpSpPr>
          <a:xfrm flipH="1">
            <a:off x="3551588" y="2272772"/>
            <a:ext cx="156407" cy="407237"/>
            <a:chOff x="3263465" y="1394775"/>
            <a:chExt cx="384822" cy="1577366"/>
          </a:xfrm>
        </p:grpSpPr>
        <p:sp>
          <p:nvSpPr>
            <p:cNvPr id="50" name="Bogen 4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sz="1600" dirty="0"/>
            </a:p>
          </p:txBody>
        </p:sp>
        <p:sp>
          <p:nvSpPr>
            <p:cNvPr id="51" name="Bogen 5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sz="1600" dirty="0"/>
            </a:p>
          </p:txBody>
        </p:sp>
        <p:sp>
          <p:nvSpPr>
            <p:cNvPr id="55" name="Bogen 54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sz="1600" dirty="0"/>
            </a:p>
          </p:txBody>
        </p:sp>
        <p:sp>
          <p:nvSpPr>
            <p:cNvPr id="56" name="Bogen 55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sz="16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 rot="10800000">
            <a:off x="4131752" y="2200764"/>
            <a:ext cx="144016" cy="508765"/>
            <a:chOff x="795868" y="2200155"/>
            <a:chExt cx="144016" cy="508765"/>
          </a:xfrm>
        </p:grpSpPr>
        <p:sp>
          <p:nvSpPr>
            <p:cNvPr id="62" name="Rechteck 61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4" name="Textfeld 63"/>
          <p:cNvSpPr txBox="1"/>
          <p:nvPr/>
        </p:nvSpPr>
        <p:spPr>
          <a:xfrm>
            <a:off x="4275768" y="2272772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600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475656" y="111545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16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Bogen 70"/>
          <p:cNvSpPr/>
          <p:nvPr/>
        </p:nvSpPr>
        <p:spPr>
          <a:xfrm>
            <a:off x="2267744" y="1916832"/>
            <a:ext cx="1656184" cy="936104"/>
          </a:xfrm>
          <a:prstGeom prst="arc">
            <a:avLst>
              <a:gd name="adj1" fmla="val 11139607"/>
              <a:gd name="adj2" fmla="val 21359046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2" name="Textfeld 71"/>
          <p:cNvSpPr txBox="1"/>
          <p:nvPr/>
        </p:nvSpPr>
        <p:spPr>
          <a:xfrm>
            <a:off x="3258870" y="160720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600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83" name="Gruppieren 42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45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13406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13406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115580" y="198364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600" i="1" baseline="-25000" dirty="0" smtClean="0">
                <a:latin typeface="Times New Roman"/>
                <a:cs typeface="Times New Roman"/>
              </a:rPr>
              <a:t>J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521156" y="240858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Gerade Verbindung 99"/>
          <p:cNvCxnSpPr/>
          <p:nvPr/>
        </p:nvCxnSpPr>
        <p:spPr>
          <a:xfrm>
            <a:off x="2483768" y="213285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 rot="5400000">
            <a:off x="2897742" y="2078922"/>
            <a:ext cx="288032" cy="107868"/>
            <a:chOff x="2843808" y="2708920"/>
            <a:chExt cx="288032" cy="107868"/>
          </a:xfrm>
        </p:grpSpPr>
        <p:cxnSp>
          <p:nvCxnSpPr>
            <p:cNvPr id="102" name="Gerade Verbindung 101"/>
            <p:cNvCxnSpPr/>
            <p:nvPr/>
          </p:nvCxnSpPr>
          <p:spPr>
            <a:xfrm>
              <a:off x="2843808" y="28167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2843808" y="270892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 Verbindung 104"/>
          <p:cNvCxnSpPr/>
          <p:nvPr/>
        </p:nvCxnSpPr>
        <p:spPr>
          <a:xfrm>
            <a:off x="3088532" y="2128756"/>
            <a:ext cx="5596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2847908" y="220377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600" i="1" baseline="-25000" dirty="0" err="1" smtClean="0">
                <a:latin typeface="Times New Roman" pitchFamily="18" charset="0"/>
                <a:cs typeface="Times New Roman" pitchFamily="18" charset="0"/>
              </a:rPr>
              <a:t>g,fl</a:t>
            </a:r>
            <a:endParaRPr lang="de-DE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3923928" y="2852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37799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38519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37079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78</cp:revision>
  <dcterms:created xsi:type="dcterms:W3CDTF">2012-05-24T09:22:31Z</dcterms:created>
  <dcterms:modified xsi:type="dcterms:W3CDTF">2012-09-25T16:45:44Z</dcterms:modified>
</cp:coreProperties>
</file>