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6" d="100"/>
          <a:sy n="166" d="100"/>
        </p:scale>
        <p:origin x="738" y="3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27"/>
          <p:cNvCxnSpPr/>
          <p:nvPr/>
        </p:nvCxnSpPr>
        <p:spPr>
          <a:xfrm>
            <a:off x="2194663" y="4384586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972888" y="524070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044896" y="531271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2116904" y="538471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2002716" y="4730709"/>
            <a:ext cx="401841" cy="371728"/>
            <a:chOff x="4851122" y="2121168"/>
            <a:chExt cx="401841" cy="371728"/>
          </a:xfrm>
        </p:grpSpPr>
        <p:sp>
          <p:nvSpPr>
            <p:cNvPr id="34" name="Ellipse 33"/>
            <p:cNvSpPr/>
            <p:nvPr/>
          </p:nvSpPr>
          <p:spPr>
            <a:xfrm>
              <a:off x="4860032" y="213285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851122" y="2121168"/>
              <a:ext cx="401841" cy="338554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de-DE" sz="1600" i="1" baseline="-25000" dirty="0" smtClean="0">
                  <a:latin typeface="Times New Roman" pitchFamily="18" charset="0"/>
                  <a:cs typeface="Times New Roman" pitchFamily="18" charset="0"/>
                </a:rPr>
                <a:t>in</a:t>
              </a:r>
              <a:endParaRPr lang="de-DE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Gerade Verbindung 36"/>
          <p:cNvCxnSpPr/>
          <p:nvPr/>
        </p:nvCxnSpPr>
        <p:spPr>
          <a:xfrm>
            <a:off x="5963156" y="439608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2194663" y="4390337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411165" y="4284093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/>
          <p:nvPr/>
        </p:nvCxnSpPr>
        <p:spPr>
          <a:xfrm flipV="1">
            <a:off x="3474764" y="4284162"/>
            <a:ext cx="946396" cy="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endCxn id="45" idx="2"/>
          </p:cNvCxnSpPr>
          <p:nvPr/>
        </p:nvCxnSpPr>
        <p:spPr>
          <a:xfrm>
            <a:off x="3479771" y="4500186"/>
            <a:ext cx="950353" cy="3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gen 44"/>
          <p:cNvSpPr/>
          <p:nvPr/>
        </p:nvSpPr>
        <p:spPr>
          <a:xfrm>
            <a:off x="4330618" y="4284162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45"/>
          <p:cNvCxnSpPr/>
          <p:nvPr/>
        </p:nvCxnSpPr>
        <p:spPr>
          <a:xfrm>
            <a:off x="3799671" y="4510736"/>
            <a:ext cx="740" cy="251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602953" y="4761879"/>
            <a:ext cx="3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666883" y="4833887"/>
            <a:ext cx="25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730812" y="4905895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3214791" y="4387097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6200000">
            <a:off x="3035107" y="4350951"/>
            <a:ext cx="288032" cy="72008"/>
            <a:chOff x="4427984" y="3573016"/>
            <a:chExt cx="288032" cy="72008"/>
          </a:xfrm>
        </p:grpSpPr>
        <p:cxnSp>
          <p:nvCxnSpPr>
            <p:cNvPr id="61" name="Gerade Verbindung 60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 Verbindung 67"/>
          <p:cNvCxnSpPr/>
          <p:nvPr/>
        </p:nvCxnSpPr>
        <p:spPr>
          <a:xfrm>
            <a:off x="2851482" y="4387341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2912737" y="3717032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Ellipse 158"/>
          <p:cNvSpPr/>
          <p:nvPr/>
        </p:nvSpPr>
        <p:spPr>
          <a:xfrm>
            <a:off x="4853208" y="4284093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0" name="Gerade Verbindung 159"/>
          <p:cNvCxnSpPr/>
          <p:nvPr/>
        </p:nvCxnSpPr>
        <p:spPr>
          <a:xfrm flipV="1">
            <a:off x="4916807" y="4284162"/>
            <a:ext cx="946396" cy="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/>
          <p:cNvCxnSpPr>
            <a:endCxn id="162" idx="2"/>
          </p:cNvCxnSpPr>
          <p:nvPr/>
        </p:nvCxnSpPr>
        <p:spPr>
          <a:xfrm>
            <a:off x="4921814" y="4500186"/>
            <a:ext cx="950353" cy="3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Bogen 161"/>
          <p:cNvSpPr/>
          <p:nvPr/>
        </p:nvSpPr>
        <p:spPr>
          <a:xfrm>
            <a:off x="5772661" y="4284162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3" name="Gerade Verbindung 162"/>
          <p:cNvCxnSpPr/>
          <p:nvPr/>
        </p:nvCxnSpPr>
        <p:spPr>
          <a:xfrm rot="16200000">
            <a:off x="4599466" y="4287972"/>
            <a:ext cx="216024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/>
          <p:cNvCxnSpPr/>
          <p:nvPr/>
        </p:nvCxnSpPr>
        <p:spPr>
          <a:xfrm rot="16200000" flipV="1">
            <a:off x="4599466" y="4287972"/>
            <a:ext cx="216024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/>
          <p:nvPr/>
        </p:nvCxnSpPr>
        <p:spPr>
          <a:xfrm>
            <a:off x="4517928" y="4393526"/>
            <a:ext cx="4038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6227124" y="4362994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Textfeld 170"/>
          <p:cNvSpPr txBox="1"/>
          <p:nvPr/>
        </p:nvSpPr>
        <p:spPr>
          <a:xfrm>
            <a:off x="4503737" y="371703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Gerade Verbindung 48"/>
          <p:cNvCxnSpPr/>
          <p:nvPr/>
        </p:nvCxnSpPr>
        <p:spPr>
          <a:xfrm>
            <a:off x="2245595" y="6021908"/>
            <a:ext cx="3017979" cy="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407230" y="5868844"/>
            <a:ext cx="134509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3900643" y="5940852"/>
            <a:ext cx="41881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4" name="Gruppieren 53"/>
          <p:cNvGrpSpPr/>
          <p:nvPr/>
        </p:nvGrpSpPr>
        <p:grpSpPr>
          <a:xfrm>
            <a:off x="4621859" y="5922384"/>
            <a:ext cx="216024" cy="216024"/>
            <a:chOff x="2771800" y="2348880"/>
            <a:chExt cx="288032" cy="288032"/>
          </a:xfrm>
        </p:grpSpPr>
        <p:cxnSp>
          <p:nvCxnSpPr>
            <p:cNvPr id="55" name="Gerade Verbindung 54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Gerade Verbindung 56"/>
          <p:cNvCxnSpPr/>
          <p:nvPr/>
        </p:nvCxnSpPr>
        <p:spPr>
          <a:xfrm>
            <a:off x="5918003" y="6008646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5701979" y="644069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5773987" y="651270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5845995" y="6584710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5276705" y="5837734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297537" y="5854137"/>
            <a:ext cx="293670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Gerade Verbindung 68"/>
          <p:cNvCxnSpPr>
            <a:endCxn id="64" idx="6"/>
          </p:cNvCxnSpPr>
          <p:nvPr/>
        </p:nvCxnSpPr>
        <p:spPr>
          <a:xfrm flipH="1" flipV="1">
            <a:off x="5636745" y="6017754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/>
          <p:cNvGrpSpPr/>
          <p:nvPr/>
        </p:nvGrpSpPr>
        <p:grpSpPr>
          <a:xfrm rot="5400000">
            <a:off x="3329790" y="5967354"/>
            <a:ext cx="288032" cy="107868"/>
            <a:chOff x="2123728" y="2169004"/>
            <a:chExt cx="288032" cy="107868"/>
          </a:xfrm>
        </p:grpSpPr>
        <p:cxnSp>
          <p:nvCxnSpPr>
            <p:cNvPr id="72" name="Gerade Verbindung 71"/>
            <p:cNvCxnSpPr/>
            <p:nvPr/>
          </p:nvCxnSpPr>
          <p:spPr>
            <a:xfrm>
              <a:off x="2123728" y="227687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>
              <a:off x="2123728" y="216900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feld 73"/>
          <p:cNvSpPr txBox="1"/>
          <p:nvPr/>
        </p:nvSpPr>
        <p:spPr>
          <a:xfrm>
            <a:off x="3253707" y="543258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4549851" y="543258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6" name="Gruppieren 26"/>
          <p:cNvGrpSpPr/>
          <p:nvPr/>
        </p:nvGrpSpPr>
        <p:grpSpPr>
          <a:xfrm rot="5556335" flipH="1" flipV="1">
            <a:off x="4030272" y="5828079"/>
            <a:ext cx="156407" cy="407237"/>
            <a:chOff x="3263465" y="1394775"/>
            <a:chExt cx="384822" cy="1577366"/>
          </a:xfrm>
        </p:grpSpPr>
        <p:sp>
          <p:nvSpPr>
            <p:cNvPr id="77" name="Bogen 76"/>
            <p:cNvSpPr/>
            <p:nvPr/>
          </p:nvSpPr>
          <p:spPr>
            <a:xfrm rot="11021761" flipH="1" flipV="1">
              <a:off x="3263465" y="139477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Bogen 77"/>
            <p:cNvSpPr/>
            <p:nvPr/>
          </p:nvSpPr>
          <p:spPr>
            <a:xfrm rot="11021761" flipH="1" flipV="1">
              <a:off x="3288246" y="1784010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9" name="Bogen 78"/>
            <p:cNvSpPr/>
            <p:nvPr/>
          </p:nvSpPr>
          <p:spPr>
            <a:xfrm rot="11021761" flipH="1" flipV="1">
              <a:off x="3288247" y="217094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Bogen 79"/>
            <p:cNvSpPr/>
            <p:nvPr/>
          </p:nvSpPr>
          <p:spPr>
            <a:xfrm rot="11021761" flipH="1" flipV="1">
              <a:off x="3288247" y="2576097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81" name="Textfeld 80"/>
          <p:cNvSpPr txBox="1"/>
          <p:nvPr/>
        </p:nvSpPr>
        <p:spPr>
          <a:xfrm>
            <a:off x="3951991" y="5432582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2245595" y="6012860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2029571" y="644490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 flipH="1">
            <a:off x="2101579" y="651691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 flipH="1">
            <a:off x="2173587" y="658892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1957563" y="5432582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8" name="Gruppieren 87"/>
          <p:cNvGrpSpPr/>
          <p:nvPr/>
        </p:nvGrpSpPr>
        <p:grpSpPr>
          <a:xfrm>
            <a:off x="2600645" y="5936638"/>
            <a:ext cx="509046" cy="216024"/>
            <a:chOff x="2406770" y="3212976"/>
            <a:chExt cx="725070" cy="216024"/>
          </a:xfrm>
        </p:grpSpPr>
        <p:sp>
          <p:nvSpPr>
            <p:cNvPr id="89" name="Rechteck 88"/>
            <p:cNvSpPr/>
            <p:nvPr/>
          </p:nvSpPr>
          <p:spPr>
            <a:xfrm>
              <a:off x="2411760" y="3212976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2406770" y="3234906"/>
              <a:ext cx="707366" cy="155275"/>
            </a:xfrm>
            <a:custGeom>
              <a:avLst/>
              <a:gdLst>
                <a:gd name="connsiteX0" fmla="*/ 0 w 707366"/>
                <a:gd name="connsiteY0" fmla="*/ 86264 h 155275"/>
                <a:gd name="connsiteX1" fmla="*/ 69011 w 707366"/>
                <a:gd name="connsiteY1" fmla="*/ 0 h 155275"/>
                <a:gd name="connsiteX2" fmla="*/ 155275 w 707366"/>
                <a:gd name="connsiteY2" fmla="*/ 155275 h 155275"/>
                <a:gd name="connsiteX3" fmla="*/ 241539 w 707366"/>
                <a:gd name="connsiteY3" fmla="*/ 8626 h 155275"/>
                <a:gd name="connsiteX4" fmla="*/ 319177 w 707366"/>
                <a:gd name="connsiteY4" fmla="*/ 155275 h 155275"/>
                <a:gd name="connsiteX5" fmla="*/ 405441 w 707366"/>
                <a:gd name="connsiteY5" fmla="*/ 8626 h 155275"/>
                <a:gd name="connsiteX6" fmla="*/ 474453 w 707366"/>
                <a:gd name="connsiteY6" fmla="*/ 155275 h 155275"/>
                <a:gd name="connsiteX7" fmla="*/ 569343 w 707366"/>
                <a:gd name="connsiteY7" fmla="*/ 8626 h 155275"/>
                <a:gd name="connsiteX8" fmla="*/ 638355 w 707366"/>
                <a:gd name="connsiteY8" fmla="*/ 155275 h 155275"/>
                <a:gd name="connsiteX9" fmla="*/ 698739 w 707366"/>
                <a:gd name="connsiteY9" fmla="*/ 60385 h 155275"/>
                <a:gd name="connsiteX10" fmla="*/ 707366 w 707366"/>
                <a:gd name="connsiteY10" fmla="*/ 60385 h 15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66" h="155275">
                  <a:moveTo>
                    <a:pt x="0" y="86264"/>
                  </a:moveTo>
                  <a:lnTo>
                    <a:pt x="69011" y="0"/>
                  </a:lnTo>
                  <a:lnTo>
                    <a:pt x="155275" y="155275"/>
                  </a:lnTo>
                  <a:lnTo>
                    <a:pt x="241539" y="8626"/>
                  </a:lnTo>
                  <a:lnTo>
                    <a:pt x="319177" y="155275"/>
                  </a:lnTo>
                  <a:lnTo>
                    <a:pt x="405441" y="8626"/>
                  </a:lnTo>
                  <a:lnTo>
                    <a:pt x="474453" y="155275"/>
                  </a:lnTo>
                  <a:lnTo>
                    <a:pt x="569343" y="8626"/>
                  </a:lnTo>
                  <a:lnTo>
                    <a:pt x="638355" y="155275"/>
                  </a:lnTo>
                  <a:lnTo>
                    <a:pt x="698739" y="60385"/>
                  </a:lnTo>
                  <a:lnTo>
                    <a:pt x="707366" y="60385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Textfeld 90"/>
          <p:cNvSpPr txBox="1"/>
          <p:nvPr/>
        </p:nvSpPr>
        <p:spPr>
          <a:xfrm>
            <a:off x="2627784" y="543258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1979712" y="364502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" name="Gerade Verbindung 85"/>
          <p:cNvCxnSpPr/>
          <p:nvPr/>
        </p:nvCxnSpPr>
        <p:spPr>
          <a:xfrm flipV="1">
            <a:off x="2195736" y="5093931"/>
            <a:ext cx="0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pieren 93"/>
          <p:cNvGrpSpPr/>
          <p:nvPr/>
        </p:nvGrpSpPr>
        <p:grpSpPr>
          <a:xfrm>
            <a:off x="2411760" y="4293096"/>
            <a:ext cx="509046" cy="216024"/>
            <a:chOff x="2406770" y="3212976"/>
            <a:chExt cx="725070" cy="216024"/>
          </a:xfrm>
        </p:grpSpPr>
        <p:sp>
          <p:nvSpPr>
            <p:cNvPr id="95" name="Rechteck 94"/>
            <p:cNvSpPr/>
            <p:nvPr/>
          </p:nvSpPr>
          <p:spPr>
            <a:xfrm>
              <a:off x="2411760" y="3212976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Freihandform 95"/>
            <p:cNvSpPr/>
            <p:nvPr/>
          </p:nvSpPr>
          <p:spPr>
            <a:xfrm>
              <a:off x="2406770" y="3234906"/>
              <a:ext cx="707366" cy="155275"/>
            </a:xfrm>
            <a:custGeom>
              <a:avLst/>
              <a:gdLst>
                <a:gd name="connsiteX0" fmla="*/ 0 w 707366"/>
                <a:gd name="connsiteY0" fmla="*/ 86264 h 155275"/>
                <a:gd name="connsiteX1" fmla="*/ 69011 w 707366"/>
                <a:gd name="connsiteY1" fmla="*/ 0 h 155275"/>
                <a:gd name="connsiteX2" fmla="*/ 155275 w 707366"/>
                <a:gd name="connsiteY2" fmla="*/ 155275 h 155275"/>
                <a:gd name="connsiteX3" fmla="*/ 241539 w 707366"/>
                <a:gd name="connsiteY3" fmla="*/ 8626 h 155275"/>
                <a:gd name="connsiteX4" fmla="*/ 319177 w 707366"/>
                <a:gd name="connsiteY4" fmla="*/ 155275 h 155275"/>
                <a:gd name="connsiteX5" fmla="*/ 405441 w 707366"/>
                <a:gd name="connsiteY5" fmla="*/ 8626 h 155275"/>
                <a:gd name="connsiteX6" fmla="*/ 474453 w 707366"/>
                <a:gd name="connsiteY6" fmla="*/ 155275 h 155275"/>
                <a:gd name="connsiteX7" fmla="*/ 569343 w 707366"/>
                <a:gd name="connsiteY7" fmla="*/ 8626 h 155275"/>
                <a:gd name="connsiteX8" fmla="*/ 638355 w 707366"/>
                <a:gd name="connsiteY8" fmla="*/ 155275 h 155275"/>
                <a:gd name="connsiteX9" fmla="*/ 698739 w 707366"/>
                <a:gd name="connsiteY9" fmla="*/ 60385 h 155275"/>
                <a:gd name="connsiteX10" fmla="*/ 707366 w 707366"/>
                <a:gd name="connsiteY10" fmla="*/ 60385 h 15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66" h="155275">
                  <a:moveTo>
                    <a:pt x="0" y="86264"/>
                  </a:moveTo>
                  <a:lnTo>
                    <a:pt x="69011" y="0"/>
                  </a:lnTo>
                  <a:lnTo>
                    <a:pt x="155275" y="155275"/>
                  </a:lnTo>
                  <a:lnTo>
                    <a:pt x="241539" y="8626"/>
                  </a:lnTo>
                  <a:lnTo>
                    <a:pt x="319177" y="155275"/>
                  </a:lnTo>
                  <a:lnTo>
                    <a:pt x="405441" y="8626"/>
                  </a:lnTo>
                  <a:lnTo>
                    <a:pt x="474453" y="155275"/>
                  </a:lnTo>
                  <a:lnTo>
                    <a:pt x="569343" y="8626"/>
                  </a:lnTo>
                  <a:lnTo>
                    <a:pt x="638355" y="155275"/>
                  </a:lnTo>
                  <a:lnTo>
                    <a:pt x="698739" y="60385"/>
                  </a:lnTo>
                  <a:lnTo>
                    <a:pt x="707366" y="60385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7" name="Textfeld 96"/>
          <p:cNvSpPr txBox="1"/>
          <p:nvPr/>
        </p:nvSpPr>
        <p:spPr>
          <a:xfrm>
            <a:off x="2483768" y="3717032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84</cp:revision>
  <dcterms:created xsi:type="dcterms:W3CDTF">2012-05-24T09:22:31Z</dcterms:created>
  <dcterms:modified xsi:type="dcterms:W3CDTF">2012-09-25T16:29:41Z</dcterms:modified>
</cp:coreProperties>
</file>