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9FB9-1184-4BFA-89AE-DC8B5833E156}" type="datetimeFigureOut">
              <a:rPr lang="de-DE" smtClean="0"/>
              <a:pPr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ihandform 273"/>
          <p:cNvSpPr/>
          <p:nvPr/>
        </p:nvSpPr>
        <p:spPr>
          <a:xfrm flipV="1">
            <a:off x="2627784" y="1268760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Freihandform 272"/>
          <p:cNvSpPr/>
          <p:nvPr/>
        </p:nvSpPr>
        <p:spPr>
          <a:xfrm>
            <a:off x="2627784" y="980728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 flipH="1">
            <a:off x="5157675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 flipH="1">
            <a:off x="5343992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 flipH="1">
            <a:off x="5055960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 flipH="1">
            <a:off x="5260264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4" name="Gerade Verbindung 418"/>
          <p:cNvCxnSpPr/>
          <p:nvPr/>
        </p:nvCxnSpPr>
        <p:spPr>
          <a:xfrm flipH="1">
            <a:off x="1043608" y="1988840"/>
            <a:ext cx="44644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425"/>
          <p:cNvCxnSpPr/>
          <p:nvPr/>
        </p:nvCxnSpPr>
        <p:spPr>
          <a:xfrm flipH="1">
            <a:off x="1043608" y="2492896"/>
            <a:ext cx="4464496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429"/>
          <p:cNvCxnSpPr/>
          <p:nvPr/>
        </p:nvCxnSpPr>
        <p:spPr>
          <a:xfrm flipH="1">
            <a:off x="1043609" y="3789040"/>
            <a:ext cx="446449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1043608" y="4313192"/>
            <a:ext cx="44644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>
            <a:stCxn id="74" idx="0"/>
          </p:cNvCxnSpPr>
          <p:nvPr/>
        </p:nvCxnSpPr>
        <p:spPr>
          <a:xfrm flipH="1" flipV="1">
            <a:off x="2267744" y="404664"/>
            <a:ext cx="7183" cy="49245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1392" y="4173321"/>
            <a:ext cx="566479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18mK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51392" y="2337081"/>
            <a:ext cx="36289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4K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51392" y="1844824"/>
            <a:ext cx="51999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300K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51392" y="3645024"/>
            <a:ext cx="64502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600mK</a:t>
            </a:r>
          </a:p>
        </p:txBody>
      </p:sp>
      <p:grpSp>
        <p:nvGrpSpPr>
          <p:cNvPr id="237" name="Gruppieren 236"/>
          <p:cNvGrpSpPr/>
          <p:nvPr/>
        </p:nvGrpSpPr>
        <p:grpSpPr>
          <a:xfrm>
            <a:off x="1297667" y="5163112"/>
            <a:ext cx="349676" cy="465658"/>
            <a:chOff x="1284789" y="5163112"/>
            <a:chExt cx="349676" cy="465658"/>
          </a:xfrm>
        </p:grpSpPr>
        <p:sp>
          <p:nvSpPr>
            <p:cNvPr id="231" name="Oval 57"/>
            <p:cNvSpPr>
              <a:spLocks noChangeArrowheads="1"/>
            </p:cNvSpPr>
            <p:nvPr/>
          </p:nvSpPr>
          <p:spPr bwMode="auto">
            <a:xfrm>
              <a:off x="1284789" y="547836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Oval 58"/>
            <p:cNvSpPr>
              <a:spLocks noChangeArrowheads="1"/>
            </p:cNvSpPr>
            <p:nvPr/>
          </p:nvSpPr>
          <p:spPr bwMode="auto">
            <a:xfrm>
              <a:off x="1284789" y="545189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Oval 59"/>
            <p:cNvSpPr>
              <a:spLocks noChangeArrowheads="1"/>
            </p:cNvSpPr>
            <p:nvPr/>
          </p:nvSpPr>
          <p:spPr bwMode="auto">
            <a:xfrm>
              <a:off x="1284789" y="542662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Oval 60"/>
            <p:cNvSpPr>
              <a:spLocks noChangeArrowheads="1"/>
            </p:cNvSpPr>
            <p:nvPr/>
          </p:nvSpPr>
          <p:spPr bwMode="auto">
            <a:xfrm>
              <a:off x="1284789" y="539654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Oval 61"/>
            <p:cNvSpPr>
              <a:spLocks noChangeArrowheads="1"/>
            </p:cNvSpPr>
            <p:nvPr/>
          </p:nvSpPr>
          <p:spPr bwMode="auto">
            <a:xfrm>
              <a:off x="1284789" y="536525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Oval 62"/>
            <p:cNvSpPr>
              <a:spLocks noChangeArrowheads="1"/>
            </p:cNvSpPr>
            <p:nvPr/>
          </p:nvSpPr>
          <p:spPr bwMode="auto">
            <a:xfrm>
              <a:off x="1284789" y="5335177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Oval 64"/>
            <p:cNvSpPr>
              <a:spLocks noChangeArrowheads="1"/>
            </p:cNvSpPr>
            <p:nvPr/>
          </p:nvSpPr>
          <p:spPr bwMode="auto">
            <a:xfrm>
              <a:off x="1284789" y="530629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Oval 65"/>
            <p:cNvSpPr>
              <a:spLocks noChangeArrowheads="1"/>
            </p:cNvSpPr>
            <p:nvPr/>
          </p:nvSpPr>
          <p:spPr bwMode="auto">
            <a:xfrm>
              <a:off x="1284789" y="5281031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Oval 66"/>
            <p:cNvSpPr>
              <a:spLocks noChangeArrowheads="1"/>
            </p:cNvSpPr>
            <p:nvPr/>
          </p:nvSpPr>
          <p:spPr bwMode="auto">
            <a:xfrm>
              <a:off x="1284789" y="525455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Oval 67"/>
            <p:cNvSpPr>
              <a:spLocks noChangeArrowheads="1"/>
            </p:cNvSpPr>
            <p:nvPr/>
          </p:nvSpPr>
          <p:spPr bwMode="auto">
            <a:xfrm>
              <a:off x="1284789" y="522447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Oval 68"/>
            <p:cNvSpPr>
              <a:spLocks noChangeArrowheads="1"/>
            </p:cNvSpPr>
            <p:nvPr/>
          </p:nvSpPr>
          <p:spPr bwMode="auto">
            <a:xfrm>
              <a:off x="1284789" y="519319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69"/>
            <p:cNvSpPr>
              <a:spLocks noChangeArrowheads="1"/>
            </p:cNvSpPr>
            <p:nvPr/>
          </p:nvSpPr>
          <p:spPr bwMode="auto">
            <a:xfrm>
              <a:off x="1284789" y="516311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827612" y="1044403"/>
            <a:ext cx="328035" cy="34653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61440" y="1075228"/>
            <a:ext cx="35878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100" baseline="-25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8793" y="907965"/>
            <a:ext cx="674700" cy="55830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ADC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11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ard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782827" y="764704"/>
            <a:ext cx="39495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33CC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coil</a:t>
            </a:r>
            <a:endParaRPr lang="es-ES_tradnl" sz="11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1448227" y="1195530"/>
            <a:ext cx="45719" cy="4067447"/>
            <a:chOff x="1001" y="1121"/>
            <a:chExt cx="52" cy="2312"/>
          </a:xfrm>
        </p:grpSpPr>
        <p:grpSp>
          <p:nvGrpSpPr>
            <p:cNvPr id="132" name="Group 123"/>
            <p:cNvGrpSpPr>
              <a:grpSpLocks noChangeAspect="1"/>
            </p:cNvGrpSpPr>
            <p:nvPr/>
          </p:nvGrpSpPr>
          <p:grpSpPr bwMode="auto">
            <a:xfrm>
              <a:off x="1002" y="1264"/>
              <a:ext cx="51" cy="491"/>
              <a:chOff x="19059" y="16674"/>
              <a:chExt cx="61" cy="594"/>
            </a:xfrm>
          </p:grpSpPr>
          <p:grpSp>
            <p:nvGrpSpPr>
              <p:cNvPr id="209" name="Group 124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217" name="Group 125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21" name="Freeform 12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2" name="Freeform 12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8" name="Group 128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9" name="Freeform 12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0" name="Freeform 13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10" name="Group 131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211" name="Group 132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15" name="Freeform 13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6" name="Freeform 13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2" name="Group 135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3" name="Freeform 1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4" name="Freeform 13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33" name="Group 138"/>
            <p:cNvGrpSpPr>
              <a:grpSpLocks/>
            </p:cNvGrpSpPr>
            <p:nvPr/>
          </p:nvGrpSpPr>
          <p:grpSpPr bwMode="auto">
            <a:xfrm>
              <a:off x="1001" y="1121"/>
              <a:ext cx="52" cy="2312"/>
              <a:chOff x="1001" y="1121"/>
              <a:chExt cx="52" cy="2312"/>
            </a:xfrm>
          </p:grpSpPr>
          <p:grpSp>
            <p:nvGrpSpPr>
              <p:cNvPr id="134" name="Group 139"/>
              <p:cNvGrpSpPr>
                <a:grpSpLocks noChangeAspect="1"/>
              </p:cNvGrpSpPr>
              <p:nvPr/>
            </p:nvGrpSpPr>
            <p:grpSpPr bwMode="auto">
              <a:xfrm>
                <a:off x="1001" y="2942"/>
                <a:ext cx="51" cy="491"/>
                <a:chOff x="19059" y="16674"/>
                <a:chExt cx="61" cy="594"/>
              </a:xfrm>
            </p:grpSpPr>
            <p:grpSp>
              <p:nvGrpSpPr>
                <p:cNvPr id="195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203" name="Group 14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7" name="Freeform 14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8" name="Freeform 14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04" name="Group 14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5" name="Freeform 14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6" name="Freeform 14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6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97" name="Group 14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1" name="Freeform 14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2" name="Freeform 15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8" name="Group 15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9" name="Freeform 15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0" name="Freeform 15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5" name="Group 154"/>
              <p:cNvGrpSpPr>
                <a:grpSpLocks noChangeAspect="1"/>
              </p:cNvGrpSpPr>
              <p:nvPr/>
            </p:nvGrpSpPr>
            <p:grpSpPr bwMode="auto">
              <a:xfrm>
                <a:off x="1002" y="2521"/>
                <a:ext cx="51" cy="491"/>
                <a:chOff x="19059" y="16674"/>
                <a:chExt cx="61" cy="594"/>
              </a:xfrm>
            </p:grpSpPr>
            <p:grpSp>
              <p:nvGrpSpPr>
                <p:cNvPr id="181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9" name="Group 15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3" name="Freeform 15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4" name="Freeform 15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5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1" name="Freeform 16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2" name="Freeform 16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2" name="Group 16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3" name="Group 16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7" name="Freeform 16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8" name="Freeform 16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84" name="Group 16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5" name="Freeform 16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6" name="Freeform 16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6" name="Group 169"/>
              <p:cNvGrpSpPr>
                <a:grpSpLocks noChangeAspect="1"/>
              </p:cNvGrpSpPr>
              <p:nvPr/>
            </p:nvGrpSpPr>
            <p:grpSpPr bwMode="auto">
              <a:xfrm>
                <a:off x="1002" y="2102"/>
                <a:ext cx="51" cy="491"/>
                <a:chOff x="19059" y="16674"/>
                <a:chExt cx="61" cy="594"/>
              </a:xfrm>
            </p:grpSpPr>
            <p:grpSp>
              <p:nvGrpSpPr>
                <p:cNvPr id="167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75" name="Group 17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9" name="Freeform 17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0" name="Freeform 17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6" name="Group 17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7" name="Freeform 17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8" name="Freeform 17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8" name="Group 17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9" name="Group 17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3" name="Freeform 17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4" name="Freeform 18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8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1" name="Freeform 18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2" name="Freeform 18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7" name="Group 184"/>
              <p:cNvGrpSpPr>
                <a:grpSpLocks noChangeAspect="1"/>
              </p:cNvGrpSpPr>
              <p:nvPr/>
            </p:nvGrpSpPr>
            <p:grpSpPr bwMode="auto">
              <a:xfrm>
                <a:off x="1002" y="1683"/>
                <a:ext cx="51" cy="491"/>
                <a:chOff x="19059" y="16674"/>
                <a:chExt cx="61" cy="594"/>
              </a:xfrm>
            </p:grpSpPr>
            <p:grpSp>
              <p:nvGrpSpPr>
                <p:cNvPr id="153" name="Group 18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1" name="Group 18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5" name="Freeform 18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6" name="Freeform 18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8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3" name="Freeform 19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4" name="Freeform 19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4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55" name="Group 19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9" name="Freeform 19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0" name="Freeform 19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56" name="Group 19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7" name="Freeform 19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8" name="Freeform 19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199"/>
              <p:cNvGrpSpPr>
                <a:grpSpLocks noChangeAspect="1"/>
              </p:cNvGrpSpPr>
              <p:nvPr/>
            </p:nvGrpSpPr>
            <p:grpSpPr bwMode="auto">
              <a:xfrm>
                <a:off x="1002" y="1121"/>
                <a:ext cx="51" cy="491"/>
                <a:chOff x="19059" y="16674"/>
                <a:chExt cx="61" cy="594"/>
              </a:xfrm>
            </p:grpSpPr>
            <p:grpSp>
              <p:nvGrpSpPr>
                <p:cNvPr id="139" name="Group 20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7" name="Group 20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1" name="Freeform 20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2" name="Freeform 20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8" name="Group 20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9" name="Freeform 20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0" name="Freeform 20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20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1" name="Group 20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5" name="Freeform 20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46" name="Freeform 21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2" name="Group 21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3" name="Freeform 21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44" name="Freeform 21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214"/>
          <p:cNvGrpSpPr>
            <a:grpSpLocks noChangeAspect="1"/>
          </p:cNvGrpSpPr>
          <p:nvPr/>
        </p:nvGrpSpPr>
        <p:grpSpPr bwMode="auto">
          <a:xfrm rot="16200000">
            <a:off x="1290107" y="1046374"/>
            <a:ext cx="61365" cy="320061"/>
            <a:chOff x="19147" y="16792"/>
            <a:chExt cx="61" cy="340"/>
          </a:xfrm>
        </p:grpSpPr>
        <p:grpSp>
          <p:nvGrpSpPr>
            <p:cNvPr id="126" name="Group 215"/>
            <p:cNvGrpSpPr>
              <a:grpSpLocks noChangeAspect="1"/>
            </p:cNvGrpSpPr>
            <p:nvPr/>
          </p:nvGrpSpPr>
          <p:grpSpPr bwMode="auto">
            <a:xfrm rot="-16200000" flipH="1" flipV="1">
              <a:off x="19008" y="16933"/>
              <a:ext cx="339" cy="60"/>
              <a:chOff x="959" y="2154"/>
              <a:chExt cx="429" cy="137"/>
            </a:xfrm>
          </p:grpSpPr>
          <p:sp>
            <p:nvSpPr>
              <p:cNvPr id="130" name="Freeform 216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Freeform 217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7" name="Group 218"/>
            <p:cNvGrpSpPr>
              <a:grpSpLocks noChangeAspect="1"/>
            </p:cNvGrpSpPr>
            <p:nvPr/>
          </p:nvGrpSpPr>
          <p:grpSpPr bwMode="auto">
            <a:xfrm rot="5400000" flipH="1">
              <a:off x="19007" y="16932"/>
              <a:ext cx="339" cy="60"/>
              <a:chOff x="959" y="2154"/>
              <a:chExt cx="429" cy="137"/>
            </a:xfrm>
          </p:grpSpPr>
          <p:sp>
            <p:nvSpPr>
              <p:cNvPr id="128" name="Freeform 219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Freeform 220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" name="Freeform 105"/>
          <p:cNvSpPr>
            <a:spLocks noChangeArrowheads="1"/>
          </p:cNvSpPr>
          <p:nvPr/>
        </p:nvSpPr>
        <p:spPr bwMode="auto">
          <a:xfrm flipH="1">
            <a:off x="4187006" y="4820623"/>
            <a:ext cx="669737" cy="2692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4" y="0"/>
              </a:cxn>
              <a:cxn ang="0">
                <a:pos x="584" y="348"/>
              </a:cxn>
            </a:cxnLst>
            <a:rect l="0" t="0" r="r" b="b"/>
            <a:pathLst>
              <a:path w="584" h="348">
                <a:moveTo>
                  <a:pt x="0" y="0"/>
                </a:moveTo>
                <a:lnTo>
                  <a:pt x="584" y="0"/>
                </a:lnTo>
                <a:lnTo>
                  <a:pt x="584" y="3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 flipH="1">
            <a:off x="3628891" y="1179646"/>
            <a:ext cx="391819" cy="4023674"/>
          </a:xfrm>
          <a:custGeom>
            <a:avLst/>
            <a:gdLst/>
            <a:ahLst/>
            <a:cxnLst>
              <a:cxn ang="0">
                <a:pos x="0" y="3344"/>
              </a:cxn>
              <a:cxn ang="0">
                <a:pos x="344" y="3344"/>
              </a:cxn>
              <a:cxn ang="0">
                <a:pos x="344" y="0"/>
              </a:cxn>
            </a:cxnLst>
            <a:rect l="0" t="0" r="r" b="b"/>
            <a:pathLst>
              <a:path w="344" h="3344">
                <a:moveTo>
                  <a:pt x="0" y="3344"/>
                </a:moveTo>
                <a:lnTo>
                  <a:pt x="344" y="3344"/>
                </a:lnTo>
                <a:lnTo>
                  <a:pt x="344" y="0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4847290" y="1177238"/>
            <a:ext cx="1478" cy="364338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14"/>
          <p:cNvGrpSpPr>
            <a:grpSpLocks/>
          </p:cNvGrpSpPr>
          <p:nvPr/>
        </p:nvGrpSpPr>
        <p:grpSpPr bwMode="auto">
          <a:xfrm flipH="1">
            <a:off x="4007037" y="5030054"/>
            <a:ext cx="355371" cy="375415"/>
            <a:chOff x="3012" y="3864"/>
            <a:chExt cx="312" cy="312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12" y="386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6"/>
            <p:cNvGrpSpPr>
              <a:grpSpLocks/>
            </p:cNvGrpSpPr>
            <p:nvPr/>
          </p:nvGrpSpPr>
          <p:grpSpPr bwMode="auto">
            <a:xfrm>
              <a:off x="3015" y="3878"/>
              <a:ext cx="271" cy="277"/>
              <a:chOff x="3015" y="3878"/>
              <a:chExt cx="271" cy="277"/>
            </a:xfrm>
          </p:grpSpPr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 flipH="1">
                <a:off x="3149" y="387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 rot="14400000" flipH="1">
                <a:off x="3027" y="392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 rot="7200000" flipH="1">
                <a:off x="3139" y="400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 flipH="1">
            <a:off x="4795236" y="437548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 flipH="1">
            <a:off x="4713227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22"/>
          <p:cNvSpPr>
            <a:spLocks noChangeArrowheads="1"/>
          </p:cNvSpPr>
          <p:nvPr/>
        </p:nvSpPr>
        <p:spPr bwMode="auto">
          <a:xfrm flipH="1">
            <a:off x="4758788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 flipH="1">
            <a:off x="4708672" y="2850963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>
            <a:off x="4754232" y="2923158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 flipH="1">
            <a:off x="4196904" y="4383906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 flipH="1">
            <a:off x="4111119" y="3815541"/>
            <a:ext cx="58090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 flipH="1">
            <a:off x="4804348" y="2119386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 flipH="1">
            <a:off x="4804348" y="3374377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 flipH="1">
            <a:off x="4333775" y="3378992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 flipH="1">
            <a:off x="4331659" y="2145858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 flipH="1">
            <a:off x="4135801" y="2757282"/>
            <a:ext cx="62899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DC-7.2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 flipH="1">
            <a:off x="3458045" y="4356233"/>
            <a:ext cx="357648" cy="375415"/>
            <a:chOff x="3492" y="3304"/>
            <a:chExt cx="314" cy="312"/>
          </a:xfrm>
        </p:grpSpPr>
        <p:sp>
          <p:nvSpPr>
            <p:cNvPr id="116" name="Oval 33"/>
            <p:cNvSpPr>
              <a:spLocks noChangeArrowheads="1"/>
            </p:cNvSpPr>
            <p:nvPr/>
          </p:nvSpPr>
          <p:spPr bwMode="auto">
            <a:xfrm>
              <a:off x="3492" y="330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34"/>
            <p:cNvGrpSpPr>
              <a:grpSpLocks/>
            </p:cNvGrpSpPr>
            <p:nvPr/>
          </p:nvGrpSpPr>
          <p:grpSpPr bwMode="auto">
            <a:xfrm>
              <a:off x="3531" y="3318"/>
              <a:ext cx="275" cy="277"/>
              <a:chOff x="3531" y="3318"/>
              <a:chExt cx="275" cy="277"/>
            </a:xfrm>
          </p:grpSpPr>
          <p:sp>
            <p:nvSpPr>
              <p:cNvPr id="118" name="Freeform 35"/>
              <p:cNvSpPr>
                <a:spLocks/>
              </p:cNvSpPr>
              <p:nvPr/>
            </p:nvSpPr>
            <p:spPr bwMode="auto">
              <a:xfrm>
                <a:off x="3531" y="331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Freeform 36"/>
              <p:cNvSpPr>
                <a:spLocks/>
              </p:cNvSpPr>
              <p:nvPr/>
            </p:nvSpPr>
            <p:spPr bwMode="auto">
              <a:xfrm rot="7200000">
                <a:off x="3659" y="336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Freeform 37"/>
              <p:cNvSpPr>
                <a:spLocks/>
              </p:cNvSpPr>
              <p:nvPr/>
            </p:nvSpPr>
            <p:spPr bwMode="auto">
              <a:xfrm rot="14400000">
                <a:off x="3545" y="344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Rectangle 38"/>
          <p:cNvSpPr>
            <a:spLocks noChangeArrowheads="1"/>
          </p:cNvSpPr>
          <p:nvPr/>
        </p:nvSpPr>
        <p:spPr bwMode="auto">
          <a:xfrm flipH="1">
            <a:off x="3337304" y="4490994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2952118" y="4410789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 flipH="1">
            <a:off x="3463733" y="4722024"/>
            <a:ext cx="357649" cy="375415"/>
            <a:chOff x="3487" y="3608"/>
            <a:chExt cx="314" cy="312"/>
          </a:xfrm>
        </p:grpSpPr>
        <p:sp>
          <p:nvSpPr>
            <p:cNvPr id="111" name="Oval 41"/>
            <p:cNvSpPr>
              <a:spLocks noChangeArrowheads="1"/>
            </p:cNvSpPr>
            <p:nvPr/>
          </p:nvSpPr>
          <p:spPr bwMode="auto">
            <a:xfrm>
              <a:off x="3487" y="3608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2" name="Group 42"/>
            <p:cNvGrpSpPr>
              <a:grpSpLocks/>
            </p:cNvGrpSpPr>
            <p:nvPr/>
          </p:nvGrpSpPr>
          <p:grpSpPr bwMode="auto">
            <a:xfrm>
              <a:off x="3526" y="3622"/>
              <a:ext cx="275" cy="277"/>
              <a:chOff x="3526" y="3622"/>
              <a:chExt cx="275" cy="277"/>
            </a:xfrm>
          </p:grpSpPr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26" y="3622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Freeform 44"/>
              <p:cNvSpPr>
                <a:spLocks/>
              </p:cNvSpPr>
              <p:nvPr/>
            </p:nvSpPr>
            <p:spPr bwMode="auto">
              <a:xfrm rot="7200000">
                <a:off x="3654" y="3673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Freeform 45"/>
              <p:cNvSpPr>
                <a:spLocks/>
              </p:cNvSpPr>
              <p:nvPr/>
            </p:nvSpPr>
            <p:spPr bwMode="auto">
              <a:xfrm rot="14400000">
                <a:off x="3539" y="3751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Rectangle 46"/>
          <p:cNvSpPr>
            <a:spLocks noChangeArrowheads="1"/>
          </p:cNvSpPr>
          <p:nvPr/>
        </p:nvSpPr>
        <p:spPr bwMode="auto">
          <a:xfrm flipH="1">
            <a:off x="3343244" y="4857251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2961691" y="4787761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 flipH="1">
            <a:off x="3492211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 flipH="1">
            <a:off x="3537771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 flipH="1">
            <a:off x="3035861" y="3844880"/>
            <a:ext cx="46388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5400000" flipH="1">
            <a:off x="3439356" y="2041009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 flipH="1">
            <a:off x="3775922" y="2020259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 flipH="1">
            <a:off x="3770227" y="2193527"/>
            <a:ext cx="71555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_tradnl" sz="1100" baseline="-25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5400000" flipH="1">
            <a:off x="3490958" y="1570062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 flipH="1">
            <a:off x="3770227" y="1589433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G=56dB</a:t>
            </a:r>
          </a:p>
        </p:txBody>
      </p:sp>
      <p:grpSp>
        <p:nvGrpSpPr>
          <p:cNvPr id="51" name="Group 75"/>
          <p:cNvGrpSpPr>
            <a:grpSpLocks/>
          </p:cNvGrpSpPr>
          <p:nvPr/>
        </p:nvGrpSpPr>
        <p:grpSpPr bwMode="auto">
          <a:xfrm flipH="1">
            <a:off x="3968311" y="671873"/>
            <a:ext cx="305255" cy="298407"/>
            <a:chOff x="3090" y="242"/>
            <a:chExt cx="268" cy="248"/>
          </a:xfrm>
        </p:grpSpPr>
        <p:sp>
          <p:nvSpPr>
            <p:cNvPr id="109" name="Oval 76"/>
            <p:cNvSpPr>
              <a:spLocks noChangeArrowheads="1"/>
            </p:cNvSpPr>
            <p:nvPr/>
          </p:nvSpPr>
          <p:spPr bwMode="auto">
            <a:xfrm>
              <a:off x="3090" y="242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Freeform 77"/>
            <p:cNvSpPr>
              <a:spLocks noChangeArrowheads="1"/>
            </p:cNvSpPr>
            <p:nvPr/>
          </p:nvSpPr>
          <p:spPr bwMode="auto">
            <a:xfrm>
              <a:off x="3137" y="281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Line 79"/>
          <p:cNvSpPr>
            <a:spLocks noChangeShapeType="1"/>
          </p:cNvSpPr>
          <p:nvPr/>
        </p:nvSpPr>
        <p:spPr bwMode="auto">
          <a:xfrm flipH="1">
            <a:off x="4119803" y="958247"/>
            <a:ext cx="1139" cy="23102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3738237" y="1189272"/>
            <a:ext cx="1772297" cy="120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 flipH="1">
            <a:off x="5511673" y="1179646"/>
            <a:ext cx="1139" cy="21177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 flipH="1">
            <a:off x="4804348" y="168140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H="1" flipV="1">
            <a:off x="4713227" y="1648914"/>
            <a:ext cx="264250" cy="283968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 flipH="1">
            <a:off x="4483147" y="1727126"/>
            <a:ext cx="35488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 flipH="1">
            <a:off x="5361320" y="1395027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14" y="882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 flipH="1">
            <a:off x="3601438" y="356897"/>
            <a:ext cx="104257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 flipH="1">
            <a:off x="5644105" y="1412776"/>
            <a:ext cx="48793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drive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 flipH="1">
            <a:off x="4498423" y="803028"/>
            <a:ext cx="0" cy="215413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111"/>
          <p:cNvSpPr>
            <a:spLocks noChangeArrowheads="1"/>
          </p:cNvSpPr>
          <p:nvPr/>
        </p:nvSpPr>
        <p:spPr bwMode="auto">
          <a:xfrm flipH="1">
            <a:off x="4404369" y="701072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H="1">
            <a:off x="4922805" y="1239808"/>
            <a:ext cx="129847" cy="1204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4660832" y="1232589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H="1">
            <a:off x="4914832" y="1297564"/>
            <a:ext cx="1139" cy="115512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 flipH="1">
            <a:off x="4771316" y="1290345"/>
            <a:ext cx="1139" cy="108293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3497669" y="1060209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 flipH="1">
            <a:off x="3347864" y="850904"/>
            <a:ext cx="22023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 flipH="1">
            <a:off x="3347864" y="1282952"/>
            <a:ext cx="29076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grpSp>
        <p:nvGrpSpPr>
          <p:cNvPr id="73" name="Gruppieren 397"/>
          <p:cNvGrpSpPr/>
          <p:nvPr/>
        </p:nvGrpSpPr>
        <p:grpSpPr>
          <a:xfrm flipH="1">
            <a:off x="2794343" y="5192837"/>
            <a:ext cx="1778754" cy="325126"/>
            <a:chOff x="1785918" y="6338108"/>
            <a:chExt cx="2071702" cy="378628"/>
          </a:xfrm>
        </p:grpSpPr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1793605" y="6338108"/>
              <a:ext cx="222868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Gerade Verbindung 399"/>
            <p:cNvCxnSpPr>
              <a:stCxn id="96" idx="0"/>
            </p:cNvCxnSpPr>
            <p:nvPr/>
          </p:nvCxnSpPr>
          <p:spPr>
            <a:xfrm rot="5400000">
              <a:off x="1601241" y="6522786"/>
              <a:ext cx="377042" cy="7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400"/>
            <p:cNvCxnSpPr/>
            <p:nvPr/>
          </p:nvCxnSpPr>
          <p:spPr>
            <a:xfrm>
              <a:off x="1785918" y="6715148"/>
              <a:ext cx="207170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401"/>
          <p:cNvSpPr/>
          <p:nvPr/>
        </p:nvSpPr>
        <p:spPr>
          <a:xfrm>
            <a:off x="1763688" y="5329221"/>
            <a:ext cx="1022478" cy="260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ubit</a:t>
            </a:r>
            <a:r>
              <a:rPr lang="fr-F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chip</a:t>
            </a:r>
            <a:endParaRPr lang="de-DE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Gerade Verbindung 404"/>
          <p:cNvCxnSpPr/>
          <p:nvPr/>
        </p:nvCxnSpPr>
        <p:spPr>
          <a:xfrm rot="5400000" flipH="1" flipV="1">
            <a:off x="2259886" y="5009590"/>
            <a:ext cx="613364" cy="13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72"/>
          <p:cNvSpPr>
            <a:spLocks noChangeArrowheads="1"/>
          </p:cNvSpPr>
          <p:nvPr/>
        </p:nvSpPr>
        <p:spPr bwMode="auto">
          <a:xfrm>
            <a:off x="5630658" y="1844824"/>
            <a:ext cx="110484" cy="261586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3706212" y="1146079"/>
            <a:ext cx="37732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2397527" y="438979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Freeform 49"/>
          <p:cNvSpPr>
            <a:spLocks noChangeArrowheads="1"/>
          </p:cNvSpPr>
          <p:nvPr/>
        </p:nvSpPr>
        <p:spPr bwMode="auto">
          <a:xfrm>
            <a:off x="2467719" y="446199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2389193" y="336658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49"/>
          <p:cNvSpPr>
            <a:spLocks noChangeArrowheads="1"/>
          </p:cNvSpPr>
          <p:nvPr/>
        </p:nvSpPr>
        <p:spPr bwMode="auto">
          <a:xfrm>
            <a:off x="2459385" y="343878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Gerade Verbindung 405"/>
          <p:cNvCxnSpPr/>
          <p:nvPr/>
        </p:nvCxnSpPr>
        <p:spPr>
          <a:xfrm rot="5400000" flipH="1" flipV="1">
            <a:off x="2209272" y="4037105"/>
            <a:ext cx="700738" cy="59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510292" y="2121981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Gerade Verbindung 405"/>
          <p:cNvCxnSpPr>
            <a:endCxn id="83" idx="2"/>
          </p:cNvCxnSpPr>
          <p:nvPr/>
        </p:nvCxnSpPr>
        <p:spPr>
          <a:xfrm rot="5400000" flipH="1" flipV="1">
            <a:off x="2065600" y="2871780"/>
            <a:ext cx="984704" cy="49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20522" y="2153686"/>
            <a:ext cx="494344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cxnSp>
        <p:nvCxnSpPr>
          <p:cNvPr id="86" name="Gerade Verbindung 405"/>
          <p:cNvCxnSpPr/>
          <p:nvPr/>
        </p:nvCxnSpPr>
        <p:spPr>
          <a:xfrm rot="5400000" flipH="1" flipV="1">
            <a:off x="2383468" y="1939803"/>
            <a:ext cx="377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11"/>
          <p:cNvSpPr>
            <a:spLocks noChangeArrowheads="1"/>
          </p:cNvSpPr>
          <p:nvPr/>
        </p:nvSpPr>
        <p:spPr bwMode="auto">
          <a:xfrm>
            <a:off x="2483768" y="1582931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2693165" y="3366587"/>
            <a:ext cx="77647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1.35 GHz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 rot="16200000">
            <a:off x="1667202" y="4484210"/>
            <a:ext cx="770059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Eccosorb</a:t>
            </a: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>
            <a:off x="4366024" y="103264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>
            <a:off x="5109886" y="104436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>
            <a:off x="4952808" y="871001"/>
            <a:ext cx="22023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s-ES_tradnl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>
            <a:off x="5333944" y="871001"/>
            <a:ext cx="29076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s-ES_tradnl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35</cp:revision>
  <dcterms:created xsi:type="dcterms:W3CDTF">2012-03-16T15:51:07Z</dcterms:created>
  <dcterms:modified xsi:type="dcterms:W3CDTF">2012-08-25T17:11:07Z</dcterms:modified>
</cp:coreProperties>
</file>