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9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30.08.2012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30.08.2012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30.08.2012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30.08.2012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30.08.2012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30.08.2012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08D75-6CD1-47BF-9C58-4A834C045EAD}" type="datetimeFigureOut">
              <a:rPr lang="de-DE" smtClean="0"/>
              <a:pPr/>
              <a:t>30.08.2012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erade Verbindung 45"/>
          <p:cNvCxnSpPr/>
          <p:nvPr/>
        </p:nvCxnSpPr>
        <p:spPr>
          <a:xfrm flipH="1">
            <a:off x="3491880" y="3822031"/>
            <a:ext cx="1278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>
            <a:off x="3619739" y="3780703"/>
            <a:ext cx="63930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 Verbindung 43"/>
          <p:cNvCxnSpPr/>
          <p:nvPr/>
        </p:nvCxnSpPr>
        <p:spPr>
          <a:xfrm flipH="1">
            <a:off x="1014017" y="3828057"/>
            <a:ext cx="2557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959259" y="3791895"/>
            <a:ext cx="63930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5" name="Gruppieren 54"/>
          <p:cNvGrpSpPr/>
          <p:nvPr/>
        </p:nvGrpSpPr>
        <p:grpSpPr>
          <a:xfrm>
            <a:off x="899592" y="2348880"/>
            <a:ext cx="2808312" cy="580423"/>
            <a:chOff x="544718" y="1480425"/>
            <a:chExt cx="3163186" cy="580423"/>
          </a:xfrm>
        </p:grpSpPr>
        <p:cxnSp>
          <p:nvCxnSpPr>
            <p:cNvPr id="38" name="Gerade Verbindung 37"/>
            <p:cNvCxnSpPr/>
            <p:nvPr/>
          </p:nvCxnSpPr>
          <p:spPr>
            <a:xfrm flipH="1">
              <a:off x="3491880" y="1592954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/>
            <p:cNvSpPr/>
            <p:nvPr/>
          </p:nvSpPr>
          <p:spPr>
            <a:xfrm>
              <a:off x="827584" y="1484784"/>
              <a:ext cx="144016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" name="Gerade Verbindung 25"/>
            <p:cNvCxnSpPr/>
            <p:nvPr/>
          </p:nvCxnSpPr>
          <p:spPr>
            <a:xfrm>
              <a:off x="893197" y="1480425"/>
              <a:ext cx="25202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893198" y="1697611"/>
              <a:ext cx="25202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Bogen 27"/>
            <p:cNvSpPr/>
            <p:nvPr/>
          </p:nvSpPr>
          <p:spPr>
            <a:xfrm>
              <a:off x="3285447" y="1481587"/>
              <a:ext cx="216024" cy="216024"/>
            </a:xfrm>
            <a:prstGeom prst="arc">
              <a:avLst>
                <a:gd name="adj1" fmla="val 15377200"/>
                <a:gd name="adj2" fmla="val 624071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1259632" y="1700808"/>
              <a:ext cx="0" cy="216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>
              <a:off x="1043608" y="1916832"/>
              <a:ext cx="4320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1115616" y="1988840"/>
              <a:ext cx="2880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1187624" y="2060848"/>
              <a:ext cx="1440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 flipH="1">
              <a:off x="606395" y="1587788"/>
              <a:ext cx="28803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llipse 40"/>
            <p:cNvSpPr/>
            <p:nvPr/>
          </p:nvSpPr>
          <p:spPr>
            <a:xfrm>
              <a:off x="544718" y="1551626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/>
            <p:cNvSpPr/>
            <p:nvPr/>
          </p:nvSpPr>
          <p:spPr>
            <a:xfrm>
              <a:off x="3635896" y="1551626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827584" y="191683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a)</a:t>
            </a:r>
            <a:endParaRPr lang="de-DE" dirty="0"/>
          </a:p>
        </p:txBody>
      </p:sp>
      <p:sp>
        <p:nvSpPr>
          <p:cNvPr id="58" name="Textfeld 57"/>
          <p:cNvSpPr txBox="1"/>
          <p:nvPr/>
        </p:nvSpPr>
        <p:spPr>
          <a:xfrm>
            <a:off x="827584" y="29969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1259632" y="3356992"/>
            <a:ext cx="230425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1259632" y="3789040"/>
            <a:ext cx="2304256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259632" y="3933056"/>
            <a:ext cx="230425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36"/>
          <p:cNvCxnSpPr/>
          <p:nvPr/>
        </p:nvCxnSpPr>
        <p:spPr>
          <a:xfrm>
            <a:off x="3323629" y="4293096"/>
            <a:ext cx="0" cy="21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3131840" y="4509120"/>
            <a:ext cx="3835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3195770" y="4581128"/>
            <a:ext cx="2557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>
            <a:off x="3259699" y="4653136"/>
            <a:ext cx="1278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erade Verbindung 37"/>
          <p:cNvCxnSpPr/>
          <p:nvPr/>
        </p:nvCxnSpPr>
        <p:spPr>
          <a:xfrm flipV="1">
            <a:off x="6084168" y="404664"/>
            <a:ext cx="0" cy="40324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/>
          <p:nvPr/>
        </p:nvCxnSpPr>
        <p:spPr>
          <a:xfrm flipV="1">
            <a:off x="3419872" y="476672"/>
            <a:ext cx="0" cy="36724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2194663" y="2521312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1972888" y="3573016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 flipH="1">
            <a:off x="2044896" y="36450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H="1">
            <a:off x="2116904" y="3717032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/>
          <p:cNvGrpSpPr/>
          <p:nvPr/>
        </p:nvGrpSpPr>
        <p:grpSpPr>
          <a:xfrm>
            <a:off x="2339752" y="2333857"/>
            <a:ext cx="360040" cy="371728"/>
            <a:chOff x="4860032" y="2121168"/>
            <a:chExt cx="360040" cy="371728"/>
          </a:xfrm>
        </p:grpSpPr>
        <p:sp>
          <p:nvSpPr>
            <p:cNvPr id="49" name="Ellipse 48"/>
            <p:cNvSpPr/>
            <p:nvPr/>
          </p:nvSpPr>
          <p:spPr>
            <a:xfrm>
              <a:off x="4860032" y="2132856"/>
              <a:ext cx="360040" cy="36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4897192" y="2121168"/>
              <a:ext cx="309700" cy="338554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de-DE" sz="16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endParaRPr lang="de-DE" sz="24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1" name="Gerade Verbindung 50"/>
          <p:cNvCxnSpPr/>
          <p:nvPr/>
        </p:nvCxnSpPr>
        <p:spPr>
          <a:xfrm>
            <a:off x="6161388" y="253281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>
            <a:stCxn id="49" idx="2"/>
          </p:cNvCxnSpPr>
          <p:nvPr/>
        </p:nvCxnSpPr>
        <p:spPr>
          <a:xfrm flipH="1">
            <a:off x="2194663" y="2525565"/>
            <a:ext cx="145089" cy="1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/>
          <p:cNvSpPr/>
          <p:nvPr/>
        </p:nvSpPr>
        <p:spPr>
          <a:xfrm>
            <a:off x="3411165" y="2420819"/>
            <a:ext cx="127859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55"/>
          <p:cNvCxnSpPr>
            <a:endCxn id="58" idx="0"/>
          </p:cNvCxnSpPr>
          <p:nvPr/>
        </p:nvCxnSpPr>
        <p:spPr>
          <a:xfrm flipV="1">
            <a:off x="3474764" y="2421146"/>
            <a:ext cx="2578349" cy="6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>
            <a:stCxn id="55" idx="4"/>
            <a:endCxn id="58" idx="2"/>
          </p:cNvCxnSpPr>
          <p:nvPr/>
        </p:nvCxnSpPr>
        <p:spPr>
          <a:xfrm>
            <a:off x="3475095" y="2636843"/>
            <a:ext cx="2587682" cy="3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Bogen 57"/>
          <p:cNvSpPr/>
          <p:nvPr/>
        </p:nvSpPr>
        <p:spPr>
          <a:xfrm>
            <a:off x="5963271" y="2420888"/>
            <a:ext cx="192905" cy="219359"/>
          </a:xfrm>
          <a:prstGeom prst="arc">
            <a:avLst>
              <a:gd name="adj1" fmla="val 15992582"/>
              <a:gd name="adj2" fmla="val 53042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rade Verbindung 58"/>
          <p:cNvCxnSpPr/>
          <p:nvPr/>
        </p:nvCxnSpPr>
        <p:spPr>
          <a:xfrm>
            <a:off x="3799671" y="2647462"/>
            <a:ext cx="740" cy="2511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>
            <a:off x="3602953" y="2898605"/>
            <a:ext cx="3835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>
            <a:off x="3666883" y="2970613"/>
            <a:ext cx="2557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3730812" y="3042621"/>
            <a:ext cx="1278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flipH="1">
            <a:off x="3214791" y="2523823"/>
            <a:ext cx="2557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pieren 63"/>
          <p:cNvGrpSpPr/>
          <p:nvPr/>
        </p:nvGrpSpPr>
        <p:grpSpPr>
          <a:xfrm rot="16200000">
            <a:off x="3035107" y="2487677"/>
            <a:ext cx="288032" cy="72008"/>
            <a:chOff x="4427984" y="3573016"/>
            <a:chExt cx="288032" cy="72008"/>
          </a:xfrm>
        </p:grpSpPr>
        <p:cxnSp>
          <p:nvCxnSpPr>
            <p:cNvPr id="65" name="Gerade Verbindung 64"/>
            <p:cNvCxnSpPr/>
            <p:nvPr/>
          </p:nvCxnSpPr>
          <p:spPr>
            <a:xfrm>
              <a:off x="4427984" y="364502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>
              <a:off x="4427984" y="357301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Gerade Verbindung 66"/>
          <p:cNvCxnSpPr>
            <a:stCxn id="49" idx="6"/>
          </p:cNvCxnSpPr>
          <p:nvPr/>
        </p:nvCxnSpPr>
        <p:spPr>
          <a:xfrm flipV="1">
            <a:off x="2699792" y="2524067"/>
            <a:ext cx="439722" cy="1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/>
          <p:cNvSpPr txBox="1"/>
          <p:nvPr/>
        </p:nvSpPr>
        <p:spPr>
          <a:xfrm>
            <a:off x="2987824" y="1948770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2000" i="1" baseline="-25000" dirty="0" err="1" smtClean="0">
                <a:latin typeface="Times New Roman" pitchFamily="18" charset="0"/>
                <a:cs typeface="Times New Roman" pitchFamily="18" charset="0"/>
              </a:rPr>
              <a:t>in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Ellipse 75"/>
          <p:cNvSpPr/>
          <p:nvPr/>
        </p:nvSpPr>
        <p:spPr>
          <a:xfrm>
            <a:off x="6425356" y="2499720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1" name="Gerade Verbindung 80"/>
          <p:cNvCxnSpPr/>
          <p:nvPr/>
        </p:nvCxnSpPr>
        <p:spPr>
          <a:xfrm>
            <a:off x="3419872" y="1916832"/>
            <a:ext cx="0" cy="144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>
            <a:off x="3419872" y="1988840"/>
            <a:ext cx="2664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6084168" y="1916832"/>
            <a:ext cx="0" cy="1440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4427984" y="1588730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i="1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/2</a:t>
            </a:r>
            <a:endParaRPr lang="de-DE" sz="20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3419872" y="1484784"/>
            <a:ext cx="26642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3419872" y="332656"/>
            <a:ext cx="0" cy="11521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ihandform 34"/>
          <p:cNvSpPr/>
          <p:nvPr/>
        </p:nvSpPr>
        <p:spPr>
          <a:xfrm>
            <a:off x="3421930" y="705247"/>
            <a:ext cx="2662238" cy="779537"/>
          </a:xfrm>
          <a:custGeom>
            <a:avLst/>
            <a:gdLst>
              <a:gd name="connsiteX0" fmla="*/ 0 w 2658359"/>
              <a:gd name="connsiteY0" fmla="*/ 779283 h 779283"/>
              <a:gd name="connsiteX1" fmla="*/ 1282045 w 2658359"/>
              <a:gd name="connsiteY1" fmla="*/ 1571 h 779283"/>
              <a:gd name="connsiteX2" fmla="*/ 2658359 w 2658359"/>
              <a:gd name="connsiteY2" fmla="*/ 769856 h 779283"/>
              <a:gd name="connsiteX0" fmla="*/ 0 w 2658359"/>
              <a:gd name="connsiteY0" fmla="*/ 777973 h 779537"/>
              <a:gd name="connsiteX1" fmla="*/ 1282045 w 2658359"/>
              <a:gd name="connsiteY1" fmla="*/ 261 h 779537"/>
              <a:gd name="connsiteX2" fmla="*/ 2658359 w 2658359"/>
              <a:gd name="connsiteY2" fmla="*/ 779537 h 779537"/>
              <a:gd name="connsiteX0" fmla="*/ 0 w 2658359"/>
              <a:gd name="connsiteY0" fmla="*/ 777973 h 779537"/>
              <a:gd name="connsiteX1" fmla="*/ 1282045 w 2658359"/>
              <a:gd name="connsiteY1" fmla="*/ 261 h 779537"/>
              <a:gd name="connsiteX2" fmla="*/ 2658359 w 2658359"/>
              <a:gd name="connsiteY2" fmla="*/ 779537 h 77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8359" h="779537">
                <a:moveTo>
                  <a:pt x="0" y="777973"/>
                </a:moveTo>
                <a:cubicBezTo>
                  <a:pt x="419492" y="389902"/>
                  <a:pt x="838985" y="0"/>
                  <a:pt x="1282045" y="261"/>
                </a:cubicBezTo>
                <a:cubicBezTo>
                  <a:pt x="1725105" y="522"/>
                  <a:pt x="2191732" y="394609"/>
                  <a:pt x="2658359" y="779537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3417217" y="691368"/>
            <a:ext cx="2666952" cy="793423"/>
          </a:xfrm>
          <a:custGeom>
            <a:avLst/>
            <a:gdLst>
              <a:gd name="connsiteX0" fmla="*/ 0 w 2677213"/>
              <a:gd name="connsiteY0" fmla="*/ 9427 h 793423"/>
              <a:gd name="connsiteX1" fmla="*/ 1319753 w 2677213"/>
              <a:gd name="connsiteY1" fmla="*/ 791852 h 793423"/>
              <a:gd name="connsiteX2" fmla="*/ 2677213 w 2677213"/>
              <a:gd name="connsiteY2" fmla="*/ 0 h 79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7213" h="793423">
                <a:moveTo>
                  <a:pt x="0" y="9427"/>
                </a:moveTo>
                <a:cubicBezTo>
                  <a:pt x="436775" y="401425"/>
                  <a:pt x="873551" y="793423"/>
                  <a:pt x="1319753" y="791852"/>
                </a:cubicBezTo>
                <a:cubicBezTo>
                  <a:pt x="1765955" y="790281"/>
                  <a:pt x="2221584" y="395140"/>
                  <a:pt x="2677213" y="0"/>
                </a:cubicBezTo>
              </a:path>
            </a:pathLst>
          </a:cu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2915816" y="260648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I,E</a:t>
            </a:r>
            <a:endParaRPr lang="de-DE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491880" y="54868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de-DE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4616054" y="456927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de-DE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Ellipse 69"/>
          <p:cNvSpPr/>
          <p:nvPr/>
        </p:nvSpPr>
        <p:spPr>
          <a:xfrm>
            <a:off x="5436096" y="2852936"/>
            <a:ext cx="936104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 Verbindung 71"/>
          <p:cNvCxnSpPr>
            <a:endCxn id="75" idx="3"/>
          </p:cNvCxnSpPr>
          <p:nvPr/>
        </p:nvCxnSpPr>
        <p:spPr>
          <a:xfrm flipH="1" flipV="1">
            <a:off x="4654553" y="2554359"/>
            <a:ext cx="853551" cy="1018657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>
            <a:endCxn id="75" idx="0"/>
          </p:cNvCxnSpPr>
          <p:nvPr/>
        </p:nvCxnSpPr>
        <p:spPr>
          <a:xfrm flipH="1" flipV="1">
            <a:off x="4680012" y="2492896"/>
            <a:ext cx="1476164" cy="43204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lipse 74"/>
          <p:cNvSpPr/>
          <p:nvPr/>
        </p:nvSpPr>
        <p:spPr>
          <a:xfrm>
            <a:off x="4644008" y="2492896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6" name="Gruppieren 135"/>
          <p:cNvGrpSpPr/>
          <p:nvPr/>
        </p:nvGrpSpPr>
        <p:grpSpPr>
          <a:xfrm>
            <a:off x="5457825" y="2942483"/>
            <a:ext cx="904875" cy="702543"/>
            <a:chOff x="3236444" y="1437099"/>
            <a:chExt cx="1357313" cy="974363"/>
          </a:xfrm>
        </p:grpSpPr>
        <p:cxnSp>
          <p:nvCxnSpPr>
            <p:cNvPr id="90" name="Gerade Verbindung 89"/>
            <p:cNvCxnSpPr/>
            <p:nvPr/>
          </p:nvCxnSpPr>
          <p:spPr>
            <a:xfrm>
              <a:off x="3236444" y="1847648"/>
              <a:ext cx="135731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hteck 90"/>
            <p:cNvSpPr/>
            <p:nvPr/>
          </p:nvSpPr>
          <p:spPr>
            <a:xfrm rot="5400000">
              <a:off x="3640649" y="1912079"/>
              <a:ext cx="134509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Rechteck 91"/>
            <p:cNvSpPr/>
            <p:nvPr/>
          </p:nvSpPr>
          <p:spPr>
            <a:xfrm>
              <a:off x="3850784" y="1763768"/>
              <a:ext cx="418812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03" name="Gruppieren 102"/>
            <p:cNvGrpSpPr/>
            <p:nvPr/>
          </p:nvGrpSpPr>
          <p:grpSpPr>
            <a:xfrm rot="10800000">
              <a:off x="3563209" y="1996450"/>
              <a:ext cx="288032" cy="107868"/>
              <a:chOff x="2123728" y="2169004"/>
              <a:chExt cx="288032" cy="107868"/>
            </a:xfrm>
          </p:grpSpPr>
          <p:cxnSp>
            <p:nvCxnSpPr>
              <p:cNvPr id="104" name="Gerade Verbindung 103"/>
              <p:cNvCxnSpPr/>
              <p:nvPr/>
            </p:nvCxnSpPr>
            <p:spPr>
              <a:xfrm>
                <a:off x="2123728" y="2276872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Gerade Verbindung 104"/>
              <p:cNvCxnSpPr/>
              <p:nvPr/>
            </p:nvCxnSpPr>
            <p:spPr>
              <a:xfrm>
                <a:off x="2123728" y="2169004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Textfeld 105"/>
            <p:cNvSpPr txBox="1"/>
            <p:nvPr/>
          </p:nvSpPr>
          <p:spPr>
            <a:xfrm>
              <a:off x="3772843" y="1853704"/>
              <a:ext cx="430887" cy="384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de-DE" sz="12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8" name="Gruppieren 26"/>
            <p:cNvGrpSpPr/>
            <p:nvPr/>
          </p:nvGrpSpPr>
          <p:grpSpPr>
            <a:xfrm rot="5556335" flipH="1" flipV="1">
              <a:off x="3980413" y="1650995"/>
              <a:ext cx="156407" cy="407237"/>
              <a:chOff x="3263465" y="1394775"/>
              <a:chExt cx="384822" cy="1577366"/>
            </a:xfrm>
          </p:grpSpPr>
          <p:sp>
            <p:nvSpPr>
              <p:cNvPr id="109" name="Bogen 108"/>
              <p:cNvSpPr/>
              <p:nvPr/>
            </p:nvSpPr>
            <p:spPr>
              <a:xfrm rot="11021761" flipH="1" flipV="1">
                <a:off x="3263465" y="1394775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0" name="Bogen 109"/>
              <p:cNvSpPr/>
              <p:nvPr/>
            </p:nvSpPr>
            <p:spPr>
              <a:xfrm rot="11021761" flipH="1" flipV="1">
                <a:off x="3288246" y="1784010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1" name="Bogen 110"/>
              <p:cNvSpPr/>
              <p:nvPr/>
            </p:nvSpPr>
            <p:spPr>
              <a:xfrm rot="11021761" flipH="1" flipV="1">
                <a:off x="3288247" y="2170945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2" name="Bogen 111"/>
              <p:cNvSpPr/>
              <p:nvPr/>
            </p:nvSpPr>
            <p:spPr>
              <a:xfrm rot="11021761" flipH="1" flipV="1">
                <a:off x="3288247" y="2576097"/>
                <a:ext cx="360040" cy="396044"/>
              </a:xfrm>
              <a:prstGeom prst="arc">
                <a:avLst>
                  <a:gd name="adj1" fmla="val 15538480"/>
                  <a:gd name="adj2" fmla="val 5376446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13" name="Textfeld 112"/>
            <p:cNvSpPr txBox="1"/>
            <p:nvPr/>
          </p:nvSpPr>
          <p:spPr>
            <a:xfrm>
              <a:off x="3851920" y="1437099"/>
              <a:ext cx="404439" cy="384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de-DE" sz="12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3" name="Gerade Verbindung 122"/>
            <p:cNvCxnSpPr>
              <a:endCxn id="91" idx="1"/>
            </p:cNvCxnSpPr>
            <p:nvPr/>
          </p:nvCxnSpPr>
          <p:spPr>
            <a:xfrm>
              <a:off x="3707904" y="1844824"/>
              <a:ext cx="0" cy="14401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/>
            <p:cNvCxnSpPr/>
            <p:nvPr/>
          </p:nvCxnSpPr>
          <p:spPr>
            <a:xfrm>
              <a:off x="3491880" y="2267446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/>
            <p:cNvCxnSpPr/>
            <p:nvPr/>
          </p:nvCxnSpPr>
          <p:spPr>
            <a:xfrm flipH="1">
              <a:off x="3563888" y="233945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/>
            <p:cNvCxnSpPr/>
            <p:nvPr/>
          </p:nvCxnSpPr>
          <p:spPr>
            <a:xfrm flipH="1">
              <a:off x="3635896" y="2411462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/>
            <p:cNvCxnSpPr/>
            <p:nvPr/>
          </p:nvCxnSpPr>
          <p:spPr>
            <a:xfrm>
              <a:off x="3707904" y="2113924"/>
              <a:ext cx="0" cy="15352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Textfeld 137"/>
          <p:cNvSpPr txBox="1"/>
          <p:nvPr/>
        </p:nvSpPr>
        <p:spPr>
          <a:xfrm>
            <a:off x="4283968" y="1988840"/>
            <a:ext cx="91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de-DE" sz="2000" i="1" baseline="-25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 , Z</a:t>
            </a:r>
            <a:r>
              <a:rPr lang="de-DE" sz="20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2709317" y="3717032"/>
            <a:ext cx="4824536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isometricBottomDown">
              <a:rot lat="1800000" lon="17400000" rev="1799025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/>
          <p:cNvSpPr/>
          <p:nvPr/>
        </p:nvSpPr>
        <p:spPr>
          <a:xfrm>
            <a:off x="2339752" y="4211563"/>
            <a:ext cx="482453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isometricBottomDown">
              <a:rot lat="1800000" lon="17400000" rev="1799025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/>
          <p:cNvSpPr/>
          <p:nvPr/>
        </p:nvSpPr>
        <p:spPr>
          <a:xfrm>
            <a:off x="1926149" y="4203248"/>
            <a:ext cx="4824536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isometricBottomDown">
              <a:rot lat="1800000" lon="17400000" rev="1799025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3" name="Gerade Verbindung 142"/>
          <p:cNvCxnSpPr/>
          <p:nvPr/>
        </p:nvCxnSpPr>
        <p:spPr>
          <a:xfrm flipH="1" flipV="1">
            <a:off x="3069357" y="4077072"/>
            <a:ext cx="265792" cy="53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/>
          <p:nvPr/>
        </p:nvCxnSpPr>
        <p:spPr>
          <a:xfrm flipV="1">
            <a:off x="2960468" y="3996598"/>
            <a:ext cx="205182" cy="1605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/>
          <p:cNvCxnSpPr/>
          <p:nvPr/>
        </p:nvCxnSpPr>
        <p:spPr>
          <a:xfrm flipV="1">
            <a:off x="2853333" y="3988503"/>
            <a:ext cx="205182" cy="1605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/>
          <p:cNvCxnSpPr/>
          <p:nvPr/>
        </p:nvCxnSpPr>
        <p:spPr>
          <a:xfrm flipH="1" flipV="1">
            <a:off x="2686309" y="4009524"/>
            <a:ext cx="265792" cy="53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feld 149"/>
          <p:cNvSpPr txBox="1"/>
          <p:nvPr/>
        </p:nvSpPr>
        <p:spPr>
          <a:xfrm>
            <a:off x="2947641" y="3627184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2000" i="1" baseline="-25000" dirty="0" err="1" smtClean="0">
                <a:latin typeface="Times New Roman" pitchFamily="18" charset="0"/>
                <a:cs typeface="Times New Roman" pitchFamily="18" charset="0"/>
              </a:rPr>
              <a:t>in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" name="Bogen 158"/>
          <p:cNvSpPr/>
          <p:nvPr/>
        </p:nvSpPr>
        <p:spPr>
          <a:xfrm rot="19588512">
            <a:off x="3194282" y="4163683"/>
            <a:ext cx="359427" cy="142601"/>
          </a:xfrm>
          <a:prstGeom prst="arc">
            <a:avLst>
              <a:gd name="adj1" fmla="val 10660703"/>
              <a:gd name="adj2" fmla="val 0"/>
            </a:avLst>
          </a:prstGeom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Bogen 161"/>
          <p:cNvSpPr/>
          <p:nvPr/>
        </p:nvSpPr>
        <p:spPr>
          <a:xfrm rot="19422256" flipH="1">
            <a:off x="3509577" y="3948352"/>
            <a:ext cx="359427" cy="142601"/>
          </a:xfrm>
          <a:prstGeom prst="arc">
            <a:avLst>
              <a:gd name="adj1" fmla="val 10540938"/>
              <a:gd name="adj2" fmla="val 0"/>
            </a:avLst>
          </a:prstGeom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Bogen 162"/>
          <p:cNvSpPr/>
          <p:nvPr/>
        </p:nvSpPr>
        <p:spPr>
          <a:xfrm>
            <a:off x="4644008" y="4120618"/>
            <a:ext cx="216024" cy="270192"/>
          </a:xfrm>
          <a:prstGeom prst="arc">
            <a:avLst>
              <a:gd name="adj1" fmla="val 3074842"/>
              <a:gd name="adj2" fmla="val 21276454"/>
            </a:avLst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5" name="Gerade Verbindung mit Pfeil 164"/>
          <p:cNvCxnSpPr/>
          <p:nvPr/>
        </p:nvCxnSpPr>
        <p:spPr>
          <a:xfrm>
            <a:off x="4706491" y="4277078"/>
            <a:ext cx="268290" cy="2951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/>
          <p:cNvSpPr txBox="1"/>
          <p:nvPr/>
        </p:nvSpPr>
        <p:spPr>
          <a:xfrm>
            <a:off x="5868144" y="3902511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0" name="Textfeld 169"/>
          <p:cNvSpPr txBox="1"/>
          <p:nvPr/>
        </p:nvSpPr>
        <p:spPr>
          <a:xfrm>
            <a:off x="4788024" y="3854886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1" name="Textfeld 170"/>
          <p:cNvSpPr txBox="1"/>
          <p:nvPr/>
        </p:nvSpPr>
        <p:spPr>
          <a:xfrm>
            <a:off x="4902773" y="417149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feld 85"/>
          <p:cNvSpPr txBox="1"/>
          <p:nvPr/>
        </p:nvSpPr>
        <p:spPr>
          <a:xfrm>
            <a:off x="2483768" y="1700808"/>
            <a:ext cx="455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2000" i="1" baseline="-25000" dirty="0" smtClean="0">
                <a:latin typeface="Times New Roman" pitchFamily="18" charset="0"/>
                <a:cs typeface="Times New Roman" pitchFamily="18" charset="0"/>
              </a:rPr>
              <a:t>in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feld 86"/>
          <p:cNvSpPr txBox="1"/>
          <p:nvPr/>
        </p:nvSpPr>
        <p:spPr>
          <a:xfrm>
            <a:off x="2483768" y="2812866"/>
            <a:ext cx="531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2000" i="1" baseline="-25000" dirty="0" err="1" smtClean="0">
                <a:latin typeface="Times New Roman" pitchFamily="18" charset="0"/>
                <a:cs typeface="Times New Roman" pitchFamily="18" charset="0"/>
              </a:rPr>
              <a:t>out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Freihandform 87"/>
          <p:cNvSpPr/>
          <p:nvPr/>
        </p:nvSpPr>
        <p:spPr>
          <a:xfrm>
            <a:off x="2104678" y="2871986"/>
            <a:ext cx="144016" cy="503479"/>
          </a:xfrm>
          <a:custGeom>
            <a:avLst/>
            <a:gdLst>
              <a:gd name="connsiteX0" fmla="*/ 110997 w 221994"/>
              <a:gd name="connsiteY0" fmla="*/ 0 h 486271"/>
              <a:gd name="connsiteX1" fmla="*/ 221994 w 221994"/>
              <a:gd name="connsiteY1" fmla="*/ 84569 h 486271"/>
              <a:gd name="connsiteX2" fmla="*/ 15857 w 221994"/>
              <a:gd name="connsiteY2" fmla="*/ 179709 h 486271"/>
              <a:gd name="connsiteX3" fmla="*/ 221994 w 221994"/>
              <a:gd name="connsiteY3" fmla="*/ 258992 h 486271"/>
              <a:gd name="connsiteX4" fmla="*/ 31714 w 221994"/>
              <a:gd name="connsiteY4" fmla="*/ 322419 h 486271"/>
              <a:gd name="connsiteX5" fmla="*/ 200851 w 221994"/>
              <a:gd name="connsiteY5" fmla="*/ 396416 h 486271"/>
              <a:gd name="connsiteX6" fmla="*/ 0 w 221994"/>
              <a:gd name="connsiteY6" fmla="*/ 449272 h 486271"/>
              <a:gd name="connsiteX7" fmla="*/ 121568 w 221994"/>
              <a:gd name="connsiteY7" fmla="*/ 486271 h 486271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31714 w 221994"/>
              <a:gd name="connsiteY4" fmla="*/ 322419 h 576064"/>
              <a:gd name="connsiteX5" fmla="*/ 200851 w 221994"/>
              <a:gd name="connsiteY5" fmla="*/ 396416 h 576064"/>
              <a:gd name="connsiteX6" fmla="*/ 0 w 221994"/>
              <a:gd name="connsiteY6" fmla="*/ 449272 h 576064"/>
              <a:gd name="connsiteX7" fmla="*/ 144016 w 221994"/>
              <a:gd name="connsiteY7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31714 w 221994"/>
              <a:gd name="connsiteY4" fmla="*/ 322419 h 576064"/>
              <a:gd name="connsiteX5" fmla="*/ 200851 w 221994"/>
              <a:gd name="connsiteY5" fmla="*/ 396416 h 576064"/>
              <a:gd name="connsiteX6" fmla="*/ 0 w 221994"/>
              <a:gd name="connsiteY6" fmla="*/ 504055 h 576064"/>
              <a:gd name="connsiteX7" fmla="*/ 144016 w 221994"/>
              <a:gd name="connsiteY7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31714 w 221994"/>
              <a:gd name="connsiteY4" fmla="*/ 322419 h 576064"/>
              <a:gd name="connsiteX5" fmla="*/ 216024 w 221994"/>
              <a:gd name="connsiteY5" fmla="*/ 432047 h 576064"/>
              <a:gd name="connsiteX6" fmla="*/ 0 w 221994"/>
              <a:gd name="connsiteY6" fmla="*/ 504055 h 576064"/>
              <a:gd name="connsiteX7" fmla="*/ 144016 w 221994"/>
              <a:gd name="connsiteY7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0 w 221994"/>
              <a:gd name="connsiteY4" fmla="*/ 432047 h 576064"/>
              <a:gd name="connsiteX5" fmla="*/ 31714 w 221994"/>
              <a:gd name="connsiteY5" fmla="*/ 322419 h 576064"/>
              <a:gd name="connsiteX6" fmla="*/ 216024 w 221994"/>
              <a:gd name="connsiteY6" fmla="*/ 432047 h 576064"/>
              <a:gd name="connsiteX7" fmla="*/ 0 w 221994"/>
              <a:gd name="connsiteY7" fmla="*/ 504055 h 576064"/>
              <a:gd name="connsiteX8" fmla="*/ 144016 w 221994"/>
              <a:gd name="connsiteY8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0 w 221994"/>
              <a:gd name="connsiteY4" fmla="*/ 360039 h 576064"/>
              <a:gd name="connsiteX5" fmla="*/ 31714 w 221994"/>
              <a:gd name="connsiteY5" fmla="*/ 322419 h 576064"/>
              <a:gd name="connsiteX6" fmla="*/ 216024 w 221994"/>
              <a:gd name="connsiteY6" fmla="*/ 432047 h 576064"/>
              <a:gd name="connsiteX7" fmla="*/ 0 w 221994"/>
              <a:gd name="connsiteY7" fmla="*/ 504055 h 576064"/>
              <a:gd name="connsiteX8" fmla="*/ 144016 w 221994"/>
              <a:gd name="connsiteY8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31714 w 221994"/>
              <a:gd name="connsiteY4" fmla="*/ 322419 h 576064"/>
              <a:gd name="connsiteX5" fmla="*/ 216024 w 221994"/>
              <a:gd name="connsiteY5" fmla="*/ 432047 h 576064"/>
              <a:gd name="connsiteX6" fmla="*/ 0 w 221994"/>
              <a:gd name="connsiteY6" fmla="*/ 504055 h 576064"/>
              <a:gd name="connsiteX7" fmla="*/ 144016 w 221994"/>
              <a:gd name="connsiteY7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21994 w 221994"/>
              <a:gd name="connsiteY3" fmla="*/ 258992 h 576064"/>
              <a:gd name="connsiteX4" fmla="*/ 0 w 221994"/>
              <a:gd name="connsiteY4" fmla="*/ 360039 h 576064"/>
              <a:gd name="connsiteX5" fmla="*/ 216024 w 221994"/>
              <a:gd name="connsiteY5" fmla="*/ 432047 h 576064"/>
              <a:gd name="connsiteX6" fmla="*/ 0 w 221994"/>
              <a:gd name="connsiteY6" fmla="*/ 504055 h 576064"/>
              <a:gd name="connsiteX7" fmla="*/ 144016 w 221994"/>
              <a:gd name="connsiteY7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15857 w 221994"/>
              <a:gd name="connsiteY2" fmla="*/ 179709 h 576064"/>
              <a:gd name="connsiteX3" fmla="*/ 216024 w 221994"/>
              <a:gd name="connsiteY3" fmla="*/ 288031 h 576064"/>
              <a:gd name="connsiteX4" fmla="*/ 0 w 221994"/>
              <a:gd name="connsiteY4" fmla="*/ 360039 h 576064"/>
              <a:gd name="connsiteX5" fmla="*/ 216024 w 221994"/>
              <a:gd name="connsiteY5" fmla="*/ 432047 h 576064"/>
              <a:gd name="connsiteX6" fmla="*/ 0 w 221994"/>
              <a:gd name="connsiteY6" fmla="*/ 504055 h 576064"/>
              <a:gd name="connsiteX7" fmla="*/ 144016 w 221994"/>
              <a:gd name="connsiteY7" fmla="*/ 576064 h 576064"/>
              <a:gd name="connsiteX0" fmla="*/ 110997 w 221994"/>
              <a:gd name="connsiteY0" fmla="*/ 0 h 576064"/>
              <a:gd name="connsiteX1" fmla="*/ 221994 w 221994"/>
              <a:gd name="connsiteY1" fmla="*/ 84569 h 576064"/>
              <a:gd name="connsiteX2" fmla="*/ 0 w 221994"/>
              <a:gd name="connsiteY2" fmla="*/ 216023 h 576064"/>
              <a:gd name="connsiteX3" fmla="*/ 216024 w 221994"/>
              <a:gd name="connsiteY3" fmla="*/ 288031 h 576064"/>
              <a:gd name="connsiteX4" fmla="*/ 0 w 221994"/>
              <a:gd name="connsiteY4" fmla="*/ 360039 h 576064"/>
              <a:gd name="connsiteX5" fmla="*/ 216024 w 221994"/>
              <a:gd name="connsiteY5" fmla="*/ 432047 h 576064"/>
              <a:gd name="connsiteX6" fmla="*/ 0 w 221994"/>
              <a:gd name="connsiteY6" fmla="*/ 504055 h 576064"/>
              <a:gd name="connsiteX7" fmla="*/ 144016 w 221994"/>
              <a:gd name="connsiteY7" fmla="*/ 576064 h 576064"/>
              <a:gd name="connsiteX0" fmla="*/ 110997 w 216024"/>
              <a:gd name="connsiteY0" fmla="*/ 0 h 576064"/>
              <a:gd name="connsiteX1" fmla="*/ 216024 w 216024"/>
              <a:gd name="connsiteY1" fmla="*/ 144015 h 576064"/>
              <a:gd name="connsiteX2" fmla="*/ 0 w 216024"/>
              <a:gd name="connsiteY2" fmla="*/ 216023 h 576064"/>
              <a:gd name="connsiteX3" fmla="*/ 216024 w 216024"/>
              <a:gd name="connsiteY3" fmla="*/ 288031 h 576064"/>
              <a:gd name="connsiteX4" fmla="*/ 0 w 216024"/>
              <a:gd name="connsiteY4" fmla="*/ 360039 h 576064"/>
              <a:gd name="connsiteX5" fmla="*/ 216024 w 216024"/>
              <a:gd name="connsiteY5" fmla="*/ 432047 h 576064"/>
              <a:gd name="connsiteX6" fmla="*/ 0 w 216024"/>
              <a:gd name="connsiteY6" fmla="*/ 504055 h 576064"/>
              <a:gd name="connsiteX7" fmla="*/ 144016 w 216024"/>
              <a:gd name="connsiteY7" fmla="*/ 576064 h 576064"/>
              <a:gd name="connsiteX0" fmla="*/ 72008 w 216024"/>
              <a:gd name="connsiteY0" fmla="*/ 0 h 504057"/>
              <a:gd name="connsiteX1" fmla="*/ 216024 w 216024"/>
              <a:gd name="connsiteY1" fmla="*/ 72008 h 504057"/>
              <a:gd name="connsiteX2" fmla="*/ 0 w 216024"/>
              <a:gd name="connsiteY2" fmla="*/ 144016 h 504057"/>
              <a:gd name="connsiteX3" fmla="*/ 216024 w 216024"/>
              <a:gd name="connsiteY3" fmla="*/ 216024 h 504057"/>
              <a:gd name="connsiteX4" fmla="*/ 0 w 216024"/>
              <a:gd name="connsiteY4" fmla="*/ 288032 h 504057"/>
              <a:gd name="connsiteX5" fmla="*/ 216024 w 216024"/>
              <a:gd name="connsiteY5" fmla="*/ 360040 h 504057"/>
              <a:gd name="connsiteX6" fmla="*/ 0 w 216024"/>
              <a:gd name="connsiteY6" fmla="*/ 432048 h 504057"/>
              <a:gd name="connsiteX7" fmla="*/ 144016 w 216024"/>
              <a:gd name="connsiteY7" fmla="*/ 504057 h 504057"/>
              <a:gd name="connsiteX0" fmla="*/ 72008 w 216024"/>
              <a:gd name="connsiteY0" fmla="*/ 0 h 504056"/>
              <a:gd name="connsiteX1" fmla="*/ 216024 w 216024"/>
              <a:gd name="connsiteY1" fmla="*/ 72008 h 504056"/>
              <a:gd name="connsiteX2" fmla="*/ 0 w 216024"/>
              <a:gd name="connsiteY2" fmla="*/ 144016 h 504056"/>
              <a:gd name="connsiteX3" fmla="*/ 216024 w 216024"/>
              <a:gd name="connsiteY3" fmla="*/ 216024 h 504056"/>
              <a:gd name="connsiteX4" fmla="*/ 0 w 216024"/>
              <a:gd name="connsiteY4" fmla="*/ 288032 h 504056"/>
              <a:gd name="connsiteX5" fmla="*/ 216024 w 216024"/>
              <a:gd name="connsiteY5" fmla="*/ 360040 h 504056"/>
              <a:gd name="connsiteX6" fmla="*/ 0 w 216024"/>
              <a:gd name="connsiteY6" fmla="*/ 432048 h 504056"/>
              <a:gd name="connsiteX7" fmla="*/ 144016 w 216024"/>
              <a:gd name="connsiteY7" fmla="*/ 504056 h 504056"/>
              <a:gd name="connsiteX0" fmla="*/ 72008 w 216024"/>
              <a:gd name="connsiteY0" fmla="*/ 0 h 504056"/>
              <a:gd name="connsiteX1" fmla="*/ 115941 w 216024"/>
              <a:gd name="connsiteY1" fmla="*/ 0 h 504056"/>
              <a:gd name="connsiteX2" fmla="*/ 216024 w 216024"/>
              <a:gd name="connsiteY2" fmla="*/ 72008 h 504056"/>
              <a:gd name="connsiteX3" fmla="*/ 0 w 216024"/>
              <a:gd name="connsiteY3" fmla="*/ 144016 h 504056"/>
              <a:gd name="connsiteX4" fmla="*/ 216024 w 216024"/>
              <a:gd name="connsiteY4" fmla="*/ 216024 h 504056"/>
              <a:gd name="connsiteX5" fmla="*/ 0 w 216024"/>
              <a:gd name="connsiteY5" fmla="*/ 288032 h 504056"/>
              <a:gd name="connsiteX6" fmla="*/ 216024 w 216024"/>
              <a:gd name="connsiteY6" fmla="*/ 360040 h 504056"/>
              <a:gd name="connsiteX7" fmla="*/ 0 w 216024"/>
              <a:gd name="connsiteY7" fmla="*/ 432048 h 504056"/>
              <a:gd name="connsiteX8" fmla="*/ 144016 w 216024"/>
              <a:gd name="connsiteY8" fmla="*/ 504056 h 504056"/>
              <a:gd name="connsiteX0" fmla="*/ 72008 w 216024"/>
              <a:gd name="connsiteY0" fmla="*/ 0 h 504056"/>
              <a:gd name="connsiteX1" fmla="*/ 115577 w 216024"/>
              <a:gd name="connsiteY1" fmla="*/ 577 h 504056"/>
              <a:gd name="connsiteX2" fmla="*/ 216024 w 216024"/>
              <a:gd name="connsiteY2" fmla="*/ 72008 h 504056"/>
              <a:gd name="connsiteX3" fmla="*/ 0 w 216024"/>
              <a:gd name="connsiteY3" fmla="*/ 144016 h 504056"/>
              <a:gd name="connsiteX4" fmla="*/ 216024 w 216024"/>
              <a:gd name="connsiteY4" fmla="*/ 216024 h 504056"/>
              <a:gd name="connsiteX5" fmla="*/ 0 w 216024"/>
              <a:gd name="connsiteY5" fmla="*/ 288032 h 504056"/>
              <a:gd name="connsiteX6" fmla="*/ 216024 w 216024"/>
              <a:gd name="connsiteY6" fmla="*/ 360040 h 504056"/>
              <a:gd name="connsiteX7" fmla="*/ 0 w 216024"/>
              <a:gd name="connsiteY7" fmla="*/ 432048 h 504056"/>
              <a:gd name="connsiteX8" fmla="*/ 144016 w 216024"/>
              <a:gd name="connsiteY8" fmla="*/ 504056 h 504056"/>
              <a:gd name="connsiteX0" fmla="*/ 72008 w 216024"/>
              <a:gd name="connsiteY0" fmla="*/ 0 h 504056"/>
              <a:gd name="connsiteX1" fmla="*/ 115577 w 216024"/>
              <a:gd name="connsiteY1" fmla="*/ 577 h 504056"/>
              <a:gd name="connsiteX2" fmla="*/ 216024 w 216024"/>
              <a:gd name="connsiteY2" fmla="*/ 72008 h 504056"/>
              <a:gd name="connsiteX3" fmla="*/ 0 w 216024"/>
              <a:gd name="connsiteY3" fmla="*/ 144016 h 504056"/>
              <a:gd name="connsiteX4" fmla="*/ 216024 w 216024"/>
              <a:gd name="connsiteY4" fmla="*/ 216024 h 504056"/>
              <a:gd name="connsiteX5" fmla="*/ 0 w 216024"/>
              <a:gd name="connsiteY5" fmla="*/ 288032 h 504056"/>
              <a:gd name="connsiteX6" fmla="*/ 216024 w 216024"/>
              <a:gd name="connsiteY6" fmla="*/ 360040 h 504056"/>
              <a:gd name="connsiteX7" fmla="*/ 0 w 216024"/>
              <a:gd name="connsiteY7" fmla="*/ 432048 h 504056"/>
              <a:gd name="connsiteX8" fmla="*/ 120233 w 216024"/>
              <a:gd name="connsiteY8" fmla="*/ 504056 h 504056"/>
              <a:gd name="connsiteX0" fmla="*/ 115577 w 216024"/>
              <a:gd name="connsiteY0" fmla="*/ 0 h 503479"/>
              <a:gd name="connsiteX1" fmla="*/ 216024 w 216024"/>
              <a:gd name="connsiteY1" fmla="*/ 71431 h 503479"/>
              <a:gd name="connsiteX2" fmla="*/ 0 w 216024"/>
              <a:gd name="connsiteY2" fmla="*/ 143439 h 503479"/>
              <a:gd name="connsiteX3" fmla="*/ 216024 w 216024"/>
              <a:gd name="connsiteY3" fmla="*/ 215447 h 503479"/>
              <a:gd name="connsiteX4" fmla="*/ 0 w 216024"/>
              <a:gd name="connsiteY4" fmla="*/ 287455 h 503479"/>
              <a:gd name="connsiteX5" fmla="*/ 216024 w 216024"/>
              <a:gd name="connsiteY5" fmla="*/ 359463 h 503479"/>
              <a:gd name="connsiteX6" fmla="*/ 0 w 216024"/>
              <a:gd name="connsiteY6" fmla="*/ 431471 h 503479"/>
              <a:gd name="connsiteX7" fmla="*/ 120233 w 216024"/>
              <a:gd name="connsiteY7" fmla="*/ 503479 h 503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24" h="503479">
                <a:moveTo>
                  <a:pt x="115577" y="0"/>
                </a:moveTo>
                <a:lnTo>
                  <a:pt x="216024" y="71431"/>
                </a:lnTo>
                <a:lnTo>
                  <a:pt x="0" y="143439"/>
                </a:lnTo>
                <a:lnTo>
                  <a:pt x="216024" y="215447"/>
                </a:lnTo>
                <a:lnTo>
                  <a:pt x="0" y="287455"/>
                </a:lnTo>
                <a:lnTo>
                  <a:pt x="216024" y="359463"/>
                </a:lnTo>
                <a:lnTo>
                  <a:pt x="0" y="431471"/>
                </a:lnTo>
                <a:lnTo>
                  <a:pt x="120233" y="503479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Gerade Verbindung 88"/>
          <p:cNvCxnSpPr/>
          <p:nvPr/>
        </p:nvCxnSpPr>
        <p:spPr>
          <a:xfrm>
            <a:off x="2176686" y="335699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/>
          <p:cNvSpPr txBox="1"/>
          <p:nvPr/>
        </p:nvSpPr>
        <p:spPr>
          <a:xfrm>
            <a:off x="1691680" y="2884874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de-DE" sz="20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Bogen 97"/>
          <p:cNvSpPr/>
          <p:nvPr/>
        </p:nvSpPr>
        <p:spPr>
          <a:xfrm rot="19588512">
            <a:off x="5680654" y="4442190"/>
            <a:ext cx="359427" cy="142601"/>
          </a:xfrm>
          <a:prstGeom prst="arc">
            <a:avLst>
              <a:gd name="adj1" fmla="val 10660703"/>
              <a:gd name="adj2" fmla="val 0"/>
            </a:avLst>
          </a:prstGeom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Bogen 98"/>
          <p:cNvSpPr/>
          <p:nvPr/>
        </p:nvSpPr>
        <p:spPr>
          <a:xfrm rot="19422256" flipH="1">
            <a:off x="5995949" y="4226859"/>
            <a:ext cx="359427" cy="142601"/>
          </a:xfrm>
          <a:prstGeom prst="arc">
            <a:avLst>
              <a:gd name="adj1" fmla="val 10540938"/>
              <a:gd name="adj2" fmla="val 0"/>
            </a:avLst>
          </a:prstGeom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0" name="Objekt 99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026" name="Acrobat Document" r:id="rId3" imgW="0" imgH="0" progId="AcroExch.Document.7">
              <p:embed/>
            </p:oleObj>
          </a:graphicData>
        </a:graphic>
      </p:graphicFrame>
      <p:sp>
        <p:nvSpPr>
          <p:cNvPr id="118" name="Freihandform 117"/>
          <p:cNvSpPr/>
          <p:nvPr/>
        </p:nvSpPr>
        <p:spPr>
          <a:xfrm>
            <a:off x="2555776" y="2132856"/>
            <a:ext cx="418753" cy="144016"/>
          </a:xfrm>
          <a:custGeom>
            <a:avLst/>
            <a:gdLst>
              <a:gd name="connsiteX0" fmla="*/ 0 w 2867025"/>
              <a:gd name="connsiteY0" fmla="*/ 554037 h 1022350"/>
              <a:gd name="connsiteX1" fmla="*/ 342900 w 2867025"/>
              <a:gd name="connsiteY1" fmla="*/ 77787 h 1022350"/>
              <a:gd name="connsiteX2" fmla="*/ 685800 w 2867025"/>
              <a:gd name="connsiteY2" fmla="*/ 1020762 h 1022350"/>
              <a:gd name="connsiteX3" fmla="*/ 1066800 w 2867025"/>
              <a:gd name="connsiteY3" fmla="*/ 68262 h 1022350"/>
              <a:gd name="connsiteX4" fmla="*/ 1409700 w 2867025"/>
              <a:gd name="connsiteY4" fmla="*/ 1011237 h 1022350"/>
              <a:gd name="connsiteX5" fmla="*/ 1781175 w 2867025"/>
              <a:gd name="connsiteY5" fmla="*/ 68262 h 1022350"/>
              <a:gd name="connsiteX6" fmla="*/ 2143125 w 2867025"/>
              <a:gd name="connsiteY6" fmla="*/ 1011237 h 1022350"/>
              <a:gd name="connsiteX7" fmla="*/ 2514600 w 2867025"/>
              <a:gd name="connsiteY7" fmla="*/ 77787 h 1022350"/>
              <a:gd name="connsiteX8" fmla="*/ 2867025 w 2867025"/>
              <a:gd name="connsiteY8" fmla="*/ 611187 h 1022350"/>
              <a:gd name="connsiteX0" fmla="*/ 0 w 2867025"/>
              <a:gd name="connsiteY0" fmla="*/ 554037 h 1022350"/>
              <a:gd name="connsiteX1" fmla="*/ 342900 w 2867025"/>
              <a:gd name="connsiteY1" fmla="*/ 77787 h 1022350"/>
              <a:gd name="connsiteX2" fmla="*/ 685800 w 2867025"/>
              <a:gd name="connsiteY2" fmla="*/ 1020762 h 1022350"/>
              <a:gd name="connsiteX3" fmla="*/ 1066800 w 2867025"/>
              <a:gd name="connsiteY3" fmla="*/ 68262 h 1022350"/>
              <a:gd name="connsiteX4" fmla="*/ 1409700 w 2867025"/>
              <a:gd name="connsiteY4" fmla="*/ 1011237 h 1022350"/>
              <a:gd name="connsiteX5" fmla="*/ 1781175 w 2867025"/>
              <a:gd name="connsiteY5" fmla="*/ 68262 h 1022350"/>
              <a:gd name="connsiteX6" fmla="*/ 2143125 w 2867025"/>
              <a:gd name="connsiteY6" fmla="*/ 1011237 h 1022350"/>
              <a:gd name="connsiteX7" fmla="*/ 2514600 w 2867025"/>
              <a:gd name="connsiteY7" fmla="*/ 77787 h 1022350"/>
              <a:gd name="connsiteX8" fmla="*/ 2867025 w 2867025"/>
              <a:gd name="connsiteY8" fmla="*/ 611187 h 1022350"/>
              <a:gd name="connsiteX0" fmla="*/ 0 w 2867025"/>
              <a:gd name="connsiteY0" fmla="*/ 554037 h 1022350"/>
              <a:gd name="connsiteX1" fmla="*/ 342900 w 2867025"/>
              <a:gd name="connsiteY1" fmla="*/ 77787 h 1022350"/>
              <a:gd name="connsiteX2" fmla="*/ 685800 w 2867025"/>
              <a:gd name="connsiteY2" fmla="*/ 1020762 h 1022350"/>
              <a:gd name="connsiteX3" fmla="*/ 1066800 w 2867025"/>
              <a:gd name="connsiteY3" fmla="*/ 68262 h 1022350"/>
              <a:gd name="connsiteX4" fmla="*/ 1409700 w 2867025"/>
              <a:gd name="connsiteY4" fmla="*/ 1011237 h 1022350"/>
              <a:gd name="connsiteX5" fmla="*/ 1781175 w 2867025"/>
              <a:gd name="connsiteY5" fmla="*/ 68262 h 1022350"/>
              <a:gd name="connsiteX6" fmla="*/ 2143125 w 2867025"/>
              <a:gd name="connsiteY6" fmla="*/ 1011237 h 1022350"/>
              <a:gd name="connsiteX7" fmla="*/ 2514600 w 2867025"/>
              <a:gd name="connsiteY7" fmla="*/ 77787 h 1022350"/>
              <a:gd name="connsiteX8" fmla="*/ 2867025 w 2867025"/>
              <a:gd name="connsiteY8" fmla="*/ 611187 h 1022350"/>
              <a:gd name="connsiteX0" fmla="*/ 0 w 2963184"/>
              <a:gd name="connsiteY0" fmla="*/ 554037 h 1022350"/>
              <a:gd name="connsiteX1" fmla="*/ 342900 w 2963184"/>
              <a:gd name="connsiteY1" fmla="*/ 77787 h 1022350"/>
              <a:gd name="connsiteX2" fmla="*/ 685800 w 2963184"/>
              <a:gd name="connsiteY2" fmla="*/ 1020762 h 1022350"/>
              <a:gd name="connsiteX3" fmla="*/ 1066800 w 2963184"/>
              <a:gd name="connsiteY3" fmla="*/ 68262 h 1022350"/>
              <a:gd name="connsiteX4" fmla="*/ 1409700 w 2963184"/>
              <a:gd name="connsiteY4" fmla="*/ 1011237 h 1022350"/>
              <a:gd name="connsiteX5" fmla="*/ 1781175 w 2963184"/>
              <a:gd name="connsiteY5" fmla="*/ 68262 h 1022350"/>
              <a:gd name="connsiteX6" fmla="*/ 2143125 w 2963184"/>
              <a:gd name="connsiteY6" fmla="*/ 1011237 h 1022350"/>
              <a:gd name="connsiteX7" fmla="*/ 2514600 w 2963184"/>
              <a:gd name="connsiteY7" fmla="*/ 77787 h 1022350"/>
              <a:gd name="connsiteX8" fmla="*/ 2963184 w 2963184"/>
              <a:gd name="connsiteY8" fmla="*/ 681567 h 1022350"/>
              <a:gd name="connsiteX0" fmla="*/ 0 w 2963184"/>
              <a:gd name="connsiteY0" fmla="*/ 554037 h 1022350"/>
              <a:gd name="connsiteX1" fmla="*/ 342900 w 2963184"/>
              <a:gd name="connsiteY1" fmla="*/ 77787 h 1022350"/>
              <a:gd name="connsiteX2" fmla="*/ 685800 w 2963184"/>
              <a:gd name="connsiteY2" fmla="*/ 1020762 h 1022350"/>
              <a:gd name="connsiteX3" fmla="*/ 1066800 w 2963184"/>
              <a:gd name="connsiteY3" fmla="*/ 68262 h 1022350"/>
              <a:gd name="connsiteX4" fmla="*/ 1409700 w 2963184"/>
              <a:gd name="connsiteY4" fmla="*/ 1011237 h 1022350"/>
              <a:gd name="connsiteX5" fmla="*/ 1781175 w 2963184"/>
              <a:gd name="connsiteY5" fmla="*/ 68262 h 1022350"/>
              <a:gd name="connsiteX6" fmla="*/ 2143125 w 2963184"/>
              <a:gd name="connsiteY6" fmla="*/ 1011237 h 1022350"/>
              <a:gd name="connsiteX7" fmla="*/ 2514600 w 2963184"/>
              <a:gd name="connsiteY7" fmla="*/ 77787 h 1022350"/>
              <a:gd name="connsiteX8" fmla="*/ 2796768 w 2963184"/>
              <a:gd name="connsiteY8" fmla="*/ 615711 h 1022350"/>
              <a:gd name="connsiteX9" fmla="*/ 2963184 w 2963184"/>
              <a:gd name="connsiteY9" fmla="*/ 681567 h 102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63184" h="1022350">
                <a:moveTo>
                  <a:pt x="0" y="554037"/>
                </a:moveTo>
                <a:cubicBezTo>
                  <a:pt x="172913" y="555500"/>
                  <a:pt x="228600" y="0"/>
                  <a:pt x="342900" y="77787"/>
                </a:cubicBezTo>
                <a:cubicBezTo>
                  <a:pt x="457200" y="155574"/>
                  <a:pt x="565150" y="1022350"/>
                  <a:pt x="685800" y="1020762"/>
                </a:cubicBezTo>
                <a:cubicBezTo>
                  <a:pt x="806450" y="1019175"/>
                  <a:pt x="946150" y="69850"/>
                  <a:pt x="1066800" y="68262"/>
                </a:cubicBezTo>
                <a:cubicBezTo>
                  <a:pt x="1187450" y="66675"/>
                  <a:pt x="1290638" y="1011237"/>
                  <a:pt x="1409700" y="1011237"/>
                </a:cubicBezTo>
                <a:cubicBezTo>
                  <a:pt x="1528762" y="1011237"/>
                  <a:pt x="1658938" y="68262"/>
                  <a:pt x="1781175" y="68262"/>
                </a:cubicBezTo>
                <a:cubicBezTo>
                  <a:pt x="1903412" y="68262"/>
                  <a:pt x="2020888" y="1009650"/>
                  <a:pt x="2143125" y="1011237"/>
                </a:cubicBezTo>
                <a:cubicBezTo>
                  <a:pt x="2265363" y="1012825"/>
                  <a:pt x="2405660" y="143708"/>
                  <a:pt x="2514600" y="77787"/>
                </a:cubicBezTo>
                <a:cubicBezTo>
                  <a:pt x="2623541" y="11866"/>
                  <a:pt x="2722004" y="515081"/>
                  <a:pt x="2796768" y="615711"/>
                </a:cubicBezTo>
                <a:cubicBezTo>
                  <a:pt x="2871532" y="716341"/>
                  <a:pt x="2926968" y="648052"/>
                  <a:pt x="2963184" y="681567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9" name="Freihandform 118"/>
          <p:cNvSpPr/>
          <p:nvPr/>
        </p:nvSpPr>
        <p:spPr>
          <a:xfrm rot="10800000">
            <a:off x="2555776" y="2752353"/>
            <a:ext cx="418753" cy="144016"/>
          </a:xfrm>
          <a:custGeom>
            <a:avLst/>
            <a:gdLst>
              <a:gd name="connsiteX0" fmla="*/ 0 w 2867025"/>
              <a:gd name="connsiteY0" fmla="*/ 554037 h 1022350"/>
              <a:gd name="connsiteX1" fmla="*/ 342900 w 2867025"/>
              <a:gd name="connsiteY1" fmla="*/ 77787 h 1022350"/>
              <a:gd name="connsiteX2" fmla="*/ 685800 w 2867025"/>
              <a:gd name="connsiteY2" fmla="*/ 1020762 h 1022350"/>
              <a:gd name="connsiteX3" fmla="*/ 1066800 w 2867025"/>
              <a:gd name="connsiteY3" fmla="*/ 68262 h 1022350"/>
              <a:gd name="connsiteX4" fmla="*/ 1409700 w 2867025"/>
              <a:gd name="connsiteY4" fmla="*/ 1011237 h 1022350"/>
              <a:gd name="connsiteX5" fmla="*/ 1781175 w 2867025"/>
              <a:gd name="connsiteY5" fmla="*/ 68262 h 1022350"/>
              <a:gd name="connsiteX6" fmla="*/ 2143125 w 2867025"/>
              <a:gd name="connsiteY6" fmla="*/ 1011237 h 1022350"/>
              <a:gd name="connsiteX7" fmla="*/ 2514600 w 2867025"/>
              <a:gd name="connsiteY7" fmla="*/ 77787 h 1022350"/>
              <a:gd name="connsiteX8" fmla="*/ 2867025 w 2867025"/>
              <a:gd name="connsiteY8" fmla="*/ 611187 h 1022350"/>
              <a:gd name="connsiteX0" fmla="*/ 0 w 2867025"/>
              <a:gd name="connsiteY0" fmla="*/ 554037 h 1022350"/>
              <a:gd name="connsiteX1" fmla="*/ 342900 w 2867025"/>
              <a:gd name="connsiteY1" fmla="*/ 77787 h 1022350"/>
              <a:gd name="connsiteX2" fmla="*/ 685800 w 2867025"/>
              <a:gd name="connsiteY2" fmla="*/ 1020762 h 1022350"/>
              <a:gd name="connsiteX3" fmla="*/ 1066800 w 2867025"/>
              <a:gd name="connsiteY3" fmla="*/ 68262 h 1022350"/>
              <a:gd name="connsiteX4" fmla="*/ 1409700 w 2867025"/>
              <a:gd name="connsiteY4" fmla="*/ 1011237 h 1022350"/>
              <a:gd name="connsiteX5" fmla="*/ 1781175 w 2867025"/>
              <a:gd name="connsiteY5" fmla="*/ 68262 h 1022350"/>
              <a:gd name="connsiteX6" fmla="*/ 2143125 w 2867025"/>
              <a:gd name="connsiteY6" fmla="*/ 1011237 h 1022350"/>
              <a:gd name="connsiteX7" fmla="*/ 2514600 w 2867025"/>
              <a:gd name="connsiteY7" fmla="*/ 77787 h 1022350"/>
              <a:gd name="connsiteX8" fmla="*/ 2867025 w 2867025"/>
              <a:gd name="connsiteY8" fmla="*/ 611187 h 1022350"/>
              <a:gd name="connsiteX0" fmla="*/ 0 w 2867025"/>
              <a:gd name="connsiteY0" fmla="*/ 554037 h 1022350"/>
              <a:gd name="connsiteX1" fmla="*/ 342900 w 2867025"/>
              <a:gd name="connsiteY1" fmla="*/ 77787 h 1022350"/>
              <a:gd name="connsiteX2" fmla="*/ 685800 w 2867025"/>
              <a:gd name="connsiteY2" fmla="*/ 1020762 h 1022350"/>
              <a:gd name="connsiteX3" fmla="*/ 1066800 w 2867025"/>
              <a:gd name="connsiteY3" fmla="*/ 68262 h 1022350"/>
              <a:gd name="connsiteX4" fmla="*/ 1409700 w 2867025"/>
              <a:gd name="connsiteY4" fmla="*/ 1011237 h 1022350"/>
              <a:gd name="connsiteX5" fmla="*/ 1781175 w 2867025"/>
              <a:gd name="connsiteY5" fmla="*/ 68262 h 1022350"/>
              <a:gd name="connsiteX6" fmla="*/ 2143125 w 2867025"/>
              <a:gd name="connsiteY6" fmla="*/ 1011237 h 1022350"/>
              <a:gd name="connsiteX7" fmla="*/ 2514600 w 2867025"/>
              <a:gd name="connsiteY7" fmla="*/ 77787 h 1022350"/>
              <a:gd name="connsiteX8" fmla="*/ 2867025 w 2867025"/>
              <a:gd name="connsiteY8" fmla="*/ 611187 h 1022350"/>
              <a:gd name="connsiteX0" fmla="*/ 0 w 2963184"/>
              <a:gd name="connsiteY0" fmla="*/ 554037 h 1022350"/>
              <a:gd name="connsiteX1" fmla="*/ 342900 w 2963184"/>
              <a:gd name="connsiteY1" fmla="*/ 77787 h 1022350"/>
              <a:gd name="connsiteX2" fmla="*/ 685800 w 2963184"/>
              <a:gd name="connsiteY2" fmla="*/ 1020762 h 1022350"/>
              <a:gd name="connsiteX3" fmla="*/ 1066800 w 2963184"/>
              <a:gd name="connsiteY3" fmla="*/ 68262 h 1022350"/>
              <a:gd name="connsiteX4" fmla="*/ 1409700 w 2963184"/>
              <a:gd name="connsiteY4" fmla="*/ 1011237 h 1022350"/>
              <a:gd name="connsiteX5" fmla="*/ 1781175 w 2963184"/>
              <a:gd name="connsiteY5" fmla="*/ 68262 h 1022350"/>
              <a:gd name="connsiteX6" fmla="*/ 2143125 w 2963184"/>
              <a:gd name="connsiteY6" fmla="*/ 1011237 h 1022350"/>
              <a:gd name="connsiteX7" fmla="*/ 2514600 w 2963184"/>
              <a:gd name="connsiteY7" fmla="*/ 77787 h 1022350"/>
              <a:gd name="connsiteX8" fmla="*/ 2963184 w 2963184"/>
              <a:gd name="connsiteY8" fmla="*/ 681567 h 1022350"/>
              <a:gd name="connsiteX0" fmla="*/ 0 w 2963184"/>
              <a:gd name="connsiteY0" fmla="*/ 554037 h 1022350"/>
              <a:gd name="connsiteX1" fmla="*/ 342900 w 2963184"/>
              <a:gd name="connsiteY1" fmla="*/ 77787 h 1022350"/>
              <a:gd name="connsiteX2" fmla="*/ 685800 w 2963184"/>
              <a:gd name="connsiteY2" fmla="*/ 1020762 h 1022350"/>
              <a:gd name="connsiteX3" fmla="*/ 1066800 w 2963184"/>
              <a:gd name="connsiteY3" fmla="*/ 68262 h 1022350"/>
              <a:gd name="connsiteX4" fmla="*/ 1409700 w 2963184"/>
              <a:gd name="connsiteY4" fmla="*/ 1011237 h 1022350"/>
              <a:gd name="connsiteX5" fmla="*/ 1781175 w 2963184"/>
              <a:gd name="connsiteY5" fmla="*/ 68262 h 1022350"/>
              <a:gd name="connsiteX6" fmla="*/ 2143125 w 2963184"/>
              <a:gd name="connsiteY6" fmla="*/ 1011237 h 1022350"/>
              <a:gd name="connsiteX7" fmla="*/ 2514600 w 2963184"/>
              <a:gd name="connsiteY7" fmla="*/ 77787 h 1022350"/>
              <a:gd name="connsiteX8" fmla="*/ 2796768 w 2963184"/>
              <a:gd name="connsiteY8" fmla="*/ 615711 h 1022350"/>
              <a:gd name="connsiteX9" fmla="*/ 2963184 w 2963184"/>
              <a:gd name="connsiteY9" fmla="*/ 681567 h 102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63184" h="1022350">
                <a:moveTo>
                  <a:pt x="0" y="554037"/>
                </a:moveTo>
                <a:cubicBezTo>
                  <a:pt x="172913" y="555500"/>
                  <a:pt x="228600" y="0"/>
                  <a:pt x="342900" y="77787"/>
                </a:cubicBezTo>
                <a:cubicBezTo>
                  <a:pt x="457200" y="155574"/>
                  <a:pt x="565150" y="1022350"/>
                  <a:pt x="685800" y="1020762"/>
                </a:cubicBezTo>
                <a:cubicBezTo>
                  <a:pt x="806450" y="1019175"/>
                  <a:pt x="946150" y="69850"/>
                  <a:pt x="1066800" y="68262"/>
                </a:cubicBezTo>
                <a:cubicBezTo>
                  <a:pt x="1187450" y="66675"/>
                  <a:pt x="1290638" y="1011237"/>
                  <a:pt x="1409700" y="1011237"/>
                </a:cubicBezTo>
                <a:cubicBezTo>
                  <a:pt x="1528762" y="1011237"/>
                  <a:pt x="1658938" y="68262"/>
                  <a:pt x="1781175" y="68262"/>
                </a:cubicBezTo>
                <a:cubicBezTo>
                  <a:pt x="1903412" y="68262"/>
                  <a:pt x="2020888" y="1009650"/>
                  <a:pt x="2143125" y="1011237"/>
                </a:cubicBezTo>
                <a:cubicBezTo>
                  <a:pt x="2265363" y="1012825"/>
                  <a:pt x="2405660" y="143708"/>
                  <a:pt x="2514600" y="77787"/>
                </a:cubicBezTo>
                <a:cubicBezTo>
                  <a:pt x="2623541" y="11866"/>
                  <a:pt x="2722004" y="515081"/>
                  <a:pt x="2796768" y="615711"/>
                </a:cubicBezTo>
                <a:cubicBezTo>
                  <a:pt x="2871532" y="716341"/>
                  <a:pt x="2926968" y="648052"/>
                  <a:pt x="2963184" y="681567"/>
                </a:cubicBezTo>
              </a:path>
            </a:pathLst>
          </a:cu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Bildschirmpräsentation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4" baseType="lpstr">
      <vt:lpstr>Larissa-Design</vt:lpstr>
      <vt:lpstr>Acrobat Document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43</cp:revision>
  <dcterms:created xsi:type="dcterms:W3CDTF">2012-05-23T14:34:07Z</dcterms:created>
  <dcterms:modified xsi:type="dcterms:W3CDTF">2012-08-30T10:04:51Z</dcterms:modified>
</cp:coreProperties>
</file>