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13A3-253F-4613-BFE8-12D242E245DD}" type="datetimeFigureOut">
              <a:rPr lang="de-DE" smtClean="0"/>
              <a:pPr/>
              <a:t>12.07.2012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115616" y="90872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971600" y="1124744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971600" y="1124744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835696" y="1340768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619672" y="119675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2411760" y="929864"/>
            <a:ext cx="156407" cy="698936"/>
            <a:chOff x="2411760" y="929864"/>
            <a:chExt cx="156407" cy="698936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2411760" y="1077547"/>
              <a:ext cx="156407" cy="407237"/>
              <a:chOff x="3263465" y="1394775"/>
              <a:chExt cx="384822" cy="1577366"/>
            </a:xfrm>
          </p:grpSpPr>
          <p:sp>
            <p:nvSpPr>
              <p:cNvPr id="20" name="Bogen 19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" name="Bogen 23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Bogen 24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" name="Bogen 25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28" name="Gerade Verbindung 27"/>
            <p:cNvCxnSpPr/>
            <p:nvPr/>
          </p:nvCxnSpPr>
          <p:spPr>
            <a:xfrm>
              <a:off x="2487447" y="92986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2501698" y="148478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Gerade Verbindung 36"/>
          <p:cNvCxnSpPr/>
          <p:nvPr/>
        </p:nvCxnSpPr>
        <p:spPr>
          <a:xfrm>
            <a:off x="1619672" y="134076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1835696" y="908720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995045" y="5146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a)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1703905" y="51460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b)</a:t>
            </a:r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>
            <a:off x="2376021" y="51460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c)</a:t>
            </a:r>
            <a:endParaRPr lang="de-DE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2267744" y="2060848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267744" y="3284984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555776" y="2798858"/>
            <a:ext cx="432048" cy="144016"/>
            <a:chOff x="2987824" y="2564904"/>
            <a:chExt cx="432048" cy="144016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987824" y="2564904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987824" y="2708920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31"/>
          <p:cNvCxnSpPr/>
          <p:nvPr/>
        </p:nvCxnSpPr>
        <p:spPr>
          <a:xfrm>
            <a:off x="2258779" y="2060848"/>
            <a:ext cx="13771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635896" y="2051883"/>
            <a:ext cx="0" cy="166514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771800" y="1844824"/>
            <a:ext cx="432048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967662" y="21328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403648" y="2678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009310" y="26784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Gruppieren 59"/>
          <p:cNvGrpSpPr/>
          <p:nvPr/>
        </p:nvGrpSpPr>
        <p:grpSpPr>
          <a:xfrm flipH="1">
            <a:off x="1700645" y="2492896"/>
            <a:ext cx="156407" cy="720080"/>
            <a:chOff x="2411760" y="908720"/>
            <a:chExt cx="156407" cy="720080"/>
          </a:xfrm>
        </p:grpSpPr>
        <p:grpSp>
          <p:nvGrpSpPr>
            <p:cNvPr id="61" name="Gruppieren 26"/>
            <p:cNvGrpSpPr/>
            <p:nvPr/>
          </p:nvGrpSpPr>
          <p:grpSpPr>
            <a:xfrm>
              <a:off x="2411760" y="1077547"/>
              <a:ext cx="156407" cy="407237"/>
              <a:chOff x="3263465" y="1394775"/>
              <a:chExt cx="384822" cy="1577366"/>
            </a:xfrm>
          </p:grpSpPr>
          <p:sp>
            <p:nvSpPr>
              <p:cNvPr id="64" name="Bogen 63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Bogen 64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Bogen 65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" name="Bogen 66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62" name="Gerade Verbindung 61"/>
            <p:cNvCxnSpPr/>
            <p:nvPr/>
          </p:nvCxnSpPr>
          <p:spPr>
            <a:xfrm>
              <a:off x="2492733" y="908720"/>
              <a:ext cx="781" cy="15789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2501698" y="148478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Gerade Verbindung 68"/>
          <p:cNvCxnSpPr/>
          <p:nvPr/>
        </p:nvCxnSpPr>
        <p:spPr>
          <a:xfrm>
            <a:off x="1763688" y="3284984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2771800" y="2942874"/>
            <a:ext cx="0" cy="342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2771800" y="2492896"/>
            <a:ext cx="0" cy="305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1763688" y="2492896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1763688" y="3212976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3419872" y="371703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flipH="1">
            <a:off x="3491880" y="3789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>
            <a:off x="3563888" y="386104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>
            <a:off x="2051720" y="371703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2123728" y="3789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2195736" y="386104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1967662" y="3212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Gerade Verbindung 32"/>
          <p:cNvCxnSpPr>
            <a:endCxn id="86" idx="3"/>
          </p:cNvCxnSpPr>
          <p:nvPr/>
        </p:nvCxnSpPr>
        <p:spPr>
          <a:xfrm>
            <a:off x="2267744" y="2492896"/>
            <a:ext cx="0" cy="9047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2123728" y="2708920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V="1">
            <a:off x="2123728" y="2708920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774260" y="267848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36</cp:revision>
  <dcterms:created xsi:type="dcterms:W3CDTF">2012-05-19T15:19:12Z</dcterms:created>
  <dcterms:modified xsi:type="dcterms:W3CDTF">2012-07-12T13:09:07Z</dcterms:modified>
</cp:coreProperties>
</file>