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112" d="100"/>
          <a:sy n="112" d="100"/>
        </p:scale>
        <p:origin x="-2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u="sng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32</cp:revision>
  <dcterms:created xsi:type="dcterms:W3CDTF">2012-05-24T09:22:31Z</dcterms:created>
  <dcterms:modified xsi:type="dcterms:W3CDTF">2012-07-11T16:33:40Z</dcterms:modified>
</cp:coreProperties>
</file>