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7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528091" y="2790020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1913455" y="2813063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3173103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763688" y="3245111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1835696" y="331711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182001" y="2615554"/>
            <a:ext cx="401841" cy="381782"/>
            <a:chOff x="4837474" y="2111114"/>
            <a:chExt cx="401841" cy="381782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37474" y="2111114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715622" y="282456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1913455" y="2818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4046" y="21685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495348" y="2820740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129957" y="2712570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3193556" y="2713558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3198563" y="2928663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5312075" y="2709304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518463" y="2939213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321745" y="3190356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385675" y="3262364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49604" y="3334372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933583" y="2815574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2753899" y="2779428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570274" y="281581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628738" y="214550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Gerade Verbindung 72"/>
          <p:cNvCxnSpPr/>
          <p:nvPr/>
        </p:nvCxnSpPr>
        <p:spPr>
          <a:xfrm>
            <a:off x="7069276" y="2827561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6847501" y="3187601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919509" y="3259609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6991517" y="3331617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 rot="16200000">
            <a:off x="5517266" y="2490070"/>
            <a:ext cx="2056293" cy="1061274"/>
            <a:chOff x="4850262" y="3861048"/>
            <a:chExt cx="2056293" cy="1061274"/>
          </a:xfrm>
        </p:grpSpPr>
        <p:sp>
          <p:nvSpPr>
            <p:cNvPr id="89" name="Rechteck 88"/>
            <p:cNvSpPr/>
            <p:nvPr/>
          </p:nvSpPr>
          <p:spPr>
            <a:xfrm>
              <a:off x="5796136" y="3861048"/>
              <a:ext cx="576064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>
              <a:off x="5830136" y="4678921"/>
              <a:ext cx="4868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20"/>
            <p:cNvGrpSpPr/>
            <p:nvPr/>
          </p:nvGrpSpPr>
          <p:grpSpPr>
            <a:xfrm>
              <a:off x="6264044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3" name="Gerade Verbindung 102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21"/>
            <p:cNvGrpSpPr/>
            <p:nvPr/>
          </p:nvGrpSpPr>
          <p:grpSpPr>
            <a:xfrm>
              <a:off x="5687980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1" name="Gerade Verbindung 100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Gerade Verbindung 92"/>
            <p:cNvCxnSpPr/>
            <p:nvPr/>
          </p:nvCxnSpPr>
          <p:spPr>
            <a:xfrm flipH="1">
              <a:off x="536408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5364088" y="44371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5364088" y="386104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229037" y="4211835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5229037" y="410396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5364088" y="422108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/>
            <p:cNvSpPr txBox="1"/>
            <p:nvPr/>
          </p:nvSpPr>
          <p:spPr>
            <a:xfrm rot="5400000">
              <a:off x="4821729" y="3958974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l-GR" sz="2000" i="1" baseline="-25000" dirty="0" smtClean="0">
                  <a:latin typeface="Times New Roman"/>
                  <a:cs typeface="Times New Roman"/>
                </a:rPr>
                <a:t>Σ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 rot="5400000">
              <a:off x="6497949" y="395388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0800000">
            <a:off x="1855011" y="908721"/>
            <a:ext cx="2478545" cy="10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534" y="908723"/>
            <a:ext cx="1488610" cy="101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:\cygwin\home\adewes\thesis\material\photos\xl30\coupledT\CT18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3710" y="908723"/>
            <a:ext cx="1344594" cy="1008112"/>
          </a:xfrm>
          <a:prstGeom prst="rect">
            <a:avLst/>
          </a:prstGeom>
          <a:noFill/>
        </p:spPr>
      </p:pic>
      <p:cxnSp>
        <p:nvCxnSpPr>
          <p:cNvPr id="55" name="Gerade Verbindung 54"/>
          <p:cNvCxnSpPr/>
          <p:nvPr/>
        </p:nvCxnSpPr>
        <p:spPr>
          <a:xfrm>
            <a:off x="5580112" y="2825765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5543044" y="3391601"/>
            <a:ext cx="72008" cy="7200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5479342" y="3514081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Gerade Verbindung 61"/>
          <p:cNvCxnSpPr/>
          <p:nvPr/>
        </p:nvCxnSpPr>
        <p:spPr>
          <a:xfrm>
            <a:off x="5789958" y="2825765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752890" y="3391601"/>
            <a:ext cx="72008" cy="7200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5555400" y="3547973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275856" y="4797152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598828" y="4653136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3707904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563888" y="5540848"/>
            <a:ext cx="288032" cy="1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>
            <a:off x="5724128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5436096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81" idx="2"/>
          </p:cNvCxnSpPr>
          <p:nvPr/>
        </p:nvCxnSpPr>
        <p:spPr>
          <a:xfrm>
            <a:off x="5724128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/>
          <p:cNvGrpSpPr/>
          <p:nvPr/>
        </p:nvGrpSpPr>
        <p:grpSpPr>
          <a:xfrm>
            <a:off x="5904004" y="5481084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5327940" y="5481084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 rot="5400000">
            <a:off x="4680012" y="4761148"/>
            <a:ext cx="288032" cy="72008"/>
            <a:chOff x="4644008" y="1844824"/>
            <a:chExt cx="288032" cy="72008"/>
          </a:xfrm>
        </p:grpSpPr>
        <p:cxnSp>
          <p:nvCxnSpPr>
            <p:cNvPr id="107" name="Gerade Verbindung 106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Gerade Verbindung 108"/>
          <p:cNvCxnSpPr/>
          <p:nvPr/>
        </p:nvCxnSpPr>
        <p:spPr>
          <a:xfrm>
            <a:off x="7099260" y="4797152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6876256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>
            <a:off x="6948264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>
            <a:off x="7020272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5724128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6448933" y="4616988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412503" y="4633391"/>
            <a:ext cx="412293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gq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Gerade Verbindung 115"/>
          <p:cNvCxnSpPr/>
          <p:nvPr/>
        </p:nvCxnSpPr>
        <p:spPr>
          <a:xfrm>
            <a:off x="615617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 flipH="1">
            <a:off x="682246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 flipH="1">
            <a:off x="5004048" y="5301208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 flipH="1">
            <a:off x="5004048" y="587727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004048" y="530120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4868997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868997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004048" y="566124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>
            <a:off x="5508104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flipH="1">
            <a:off x="5580112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 flipH="1">
            <a:off x="5652120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4508292" y="541122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6084168" y="541122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4609050" y="4863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>
            <a:off x="4860032" y="4797152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/>
          <p:cNvGrpSpPr/>
          <p:nvPr/>
        </p:nvGrpSpPr>
        <p:grpSpPr>
          <a:xfrm rot="5400000">
            <a:off x="5976156" y="4761148"/>
            <a:ext cx="288032" cy="72008"/>
            <a:chOff x="4644008" y="1844824"/>
            <a:chExt cx="288032" cy="72008"/>
          </a:xfrm>
        </p:grpSpPr>
        <p:cxnSp>
          <p:nvCxnSpPr>
            <p:cNvPr id="132" name="Gerade Verbindung 131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Gerade Verbindung 133"/>
          <p:cNvCxnSpPr/>
          <p:nvPr/>
        </p:nvCxnSpPr>
        <p:spPr>
          <a:xfrm>
            <a:off x="3995936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78" idx="2"/>
          </p:cNvCxnSpPr>
          <p:nvPr/>
        </p:nvCxnSpPr>
        <p:spPr>
          <a:xfrm>
            <a:off x="3995936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flipV="1">
            <a:off x="3995936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3563888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>
            <a:off x="3563888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79912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flipH="1">
            <a:off x="3851920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flipH="1">
            <a:off x="3923928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/>
          <p:cNvSpPr txBox="1"/>
          <p:nvPr/>
        </p:nvSpPr>
        <p:spPr>
          <a:xfrm>
            <a:off x="3213318" y="541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uppieren 142"/>
          <p:cNvGrpSpPr/>
          <p:nvPr/>
        </p:nvGrpSpPr>
        <p:grpSpPr>
          <a:xfrm rot="5400000" flipH="1">
            <a:off x="4080902" y="5498097"/>
            <a:ext cx="418812" cy="169049"/>
            <a:chOff x="2339752" y="3645024"/>
            <a:chExt cx="418812" cy="169049"/>
          </a:xfrm>
        </p:grpSpPr>
        <p:sp>
          <p:nvSpPr>
            <p:cNvPr id="144" name="Rechteck 143"/>
            <p:cNvSpPr/>
            <p:nvPr/>
          </p:nvSpPr>
          <p:spPr>
            <a:xfrm>
              <a:off x="2339752" y="3645024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5" name="Gruppieren 26"/>
            <p:cNvGrpSpPr/>
            <p:nvPr/>
          </p:nvGrpSpPr>
          <p:grpSpPr>
            <a:xfrm rot="5556335" flipH="1" flipV="1">
              <a:off x="2469381" y="3532251"/>
              <a:ext cx="156407" cy="407237"/>
              <a:chOff x="3263465" y="1394775"/>
              <a:chExt cx="384822" cy="1577366"/>
            </a:xfrm>
          </p:grpSpPr>
          <p:sp>
            <p:nvSpPr>
              <p:cNvPr id="146" name="Bogen 145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7" name="Bogen 146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8" name="Bogen 147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9" name="Bogen 148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0" name="Textfeld 149"/>
          <p:cNvSpPr txBox="1"/>
          <p:nvPr/>
        </p:nvSpPr>
        <p:spPr>
          <a:xfrm>
            <a:off x="3911750" y="54112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5940152" y="42930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gq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3454054" y="42930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in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" name="Gruppieren 152"/>
          <p:cNvGrpSpPr/>
          <p:nvPr/>
        </p:nvGrpSpPr>
        <p:grpSpPr>
          <a:xfrm rot="5400000">
            <a:off x="3490058" y="4761148"/>
            <a:ext cx="288032" cy="72008"/>
            <a:chOff x="4644008" y="1844824"/>
            <a:chExt cx="288032" cy="72008"/>
          </a:xfrm>
        </p:grpSpPr>
        <p:cxnSp>
          <p:nvCxnSpPr>
            <p:cNvPr id="154" name="Gerade Verbindung 153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ieren 155"/>
          <p:cNvGrpSpPr/>
          <p:nvPr/>
        </p:nvGrpSpPr>
        <p:grpSpPr>
          <a:xfrm flipH="1">
            <a:off x="2555776" y="4785652"/>
            <a:ext cx="485838" cy="1589498"/>
            <a:chOff x="1702918" y="2415566"/>
            <a:chExt cx="485838" cy="1589498"/>
          </a:xfrm>
        </p:grpSpPr>
        <p:cxnSp>
          <p:nvCxnSpPr>
            <p:cNvPr id="157" name="Gerade Verbindung 156"/>
            <p:cNvCxnSpPr/>
            <p:nvPr/>
          </p:nvCxnSpPr>
          <p:spPr>
            <a:xfrm>
              <a:off x="1985890" y="2420888"/>
              <a:ext cx="8965" cy="144016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175670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 flipH="1">
              <a:off x="1828716" y="393305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1900724" y="400506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 flipH="1">
              <a:off x="1702918" y="241556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3046838" y="4616068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029901" y="4632471"/>
            <a:ext cx="373307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1691680" y="4766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691680" y="4211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Gerade Verbindung 166"/>
          <p:cNvCxnSpPr/>
          <p:nvPr/>
        </p:nvCxnSpPr>
        <p:spPr>
          <a:xfrm>
            <a:off x="1691680" y="4077072"/>
            <a:ext cx="56166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1691680" y="1988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uppieren 173"/>
          <p:cNvGrpSpPr/>
          <p:nvPr/>
        </p:nvGrpSpPr>
        <p:grpSpPr>
          <a:xfrm rot="10800000">
            <a:off x="4427985" y="4167614"/>
            <a:ext cx="792088" cy="637844"/>
            <a:chOff x="1182295" y="5116948"/>
            <a:chExt cx="792088" cy="637844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1219363" y="5116948"/>
              <a:ext cx="0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Ellipse 168"/>
            <p:cNvSpPr/>
            <p:nvPr/>
          </p:nvSpPr>
          <p:spPr>
            <a:xfrm>
              <a:off x="1182295" y="5682784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Textfeld 169"/>
            <p:cNvSpPr txBox="1"/>
            <p:nvPr/>
          </p:nvSpPr>
          <p:spPr>
            <a:xfrm flipV="1">
              <a:off x="1398320" y="5341278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2000" i="1" baseline="-25000" dirty="0" err="1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1939443" y="5116948"/>
              <a:ext cx="0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1902375" y="5682784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3" name="Gerade Verbindung mit Pfeil 172"/>
            <p:cNvCxnSpPr/>
            <p:nvPr/>
          </p:nvCxnSpPr>
          <p:spPr>
            <a:xfrm rot="10800000" flipH="1">
              <a:off x="1254304" y="5717717"/>
              <a:ext cx="64807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84</cp:revision>
  <dcterms:created xsi:type="dcterms:W3CDTF">2012-05-24T09:22:31Z</dcterms:created>
  <dcterms:modified xsi:type="dcterms:W3CDTF">2012-07-12T13:34:40Z</dcterms:modified>
</cp:coreProperties>
</file>