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06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992709" y="4658509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2194663" y="468155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972888" y="504159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044896" y="511360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116904" y="51856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476857" y="4494097"/>
            <a:ext cx="401841" cy="371728"/>
            <a:chOff x="4851122" y="2121168"/>
            <a:chExt cx="401841" cy="371728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51122" y="2121168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6180240" y="469305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194663" y="468730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00686" y="40370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959966" y="4689229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411165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474764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45" idx="2"/>
          </p:cNvCxnSpPr>
          <p:nvPr/>
        </p:nvCxnSpPr>
        <p:spPr>
          <a:xfrm>
            <a:off x="3479771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4330618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799671" y="480770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02953" y="505884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666883" y="513085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730812" y="520286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3214791" y="468406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3035107" y="4647917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851482" y="468430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912737" y="4013998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35695" y="2708919"/>
            <a:ext cx="28326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" name="Ellipse 158"/>
          <p:cNvSpPr/>
          <p:nvPr/>
        </p:nvSpPr>
        <p:spPr>
          <a:xfrm>
            <a:off x="4853208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159"/>
          <p:cNvCxnSpPr/>
          <p:nvPr/>
        </p:nvCxnSpPr>
        <p:spPr>
          <a:xfrm flipV="1">
            <a:off x="4916807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endCxn id="162" idx="2"/>
          </p:cNvCxnSpPr>
          <p:nvPr/>
        </p:nvCxnSpPr>
        <p:spPr>
          <a:xfrm>
            <a:off x="4921814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>
            <a:off x="5772661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rot="16200000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16200000" flipV="1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>
            <a:off x="4517928" y="4690492"/>
            <a:ext cx="403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6444208" y="46599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08920"/>
            <a:ext cx="67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708920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feld 170"/>
          <p:cNvSpPr txBox="1"/>
          <p:nvPr/>
        </p:nvSpPr>
        <p:spPr>
          <a:xfrm>
            <a:off x="4503737" y="401399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39</cp:revision>
  <dcterms:created xsi:type="dcterms:W3CDTF">2012-05-24T09:22:31Z</dcterms:created>
  <dcterms:modified xsi:type="dcterms:W3CDTF">2012-07-12T10:05:17Z</dcterms:modified>
</cp:coreProperties>
</file>