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2" autoAdjust="0"/>
  </p:normalViewPr>
  <p:slideViewPr>
    <p:cSldViewPr>
      <p:cViewPr>
        <p:scale>
          <a:sx n="110" d="100"/>
          <a:sy n="110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8D7-A3FC-43B8-AA97-A4C6095A8325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6C06-48DD-48C5-8E2C-93FEFD101C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 Verbindung 74"/>
          <p:cNvCxnSpPr/>
          <p:nvPr/>
        </p:nvCxnSpPr>
        <p:spPr>
          <a:xfrm flipH="1">
            <a:off x="4716016" y="1518496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907704" y="2794190"/>
            <a:ext cx="3017979" cy="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069339" y="2641126"/>
            <a:ext cx="1345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562752" y="2713134"/>
            <a:ext cx="4188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4283968" y="2694666"/>
            <a:ext cx="216024" cy="216024"/>
            <a:chOff x="2771800" y="2348880"/>
            <a:chExt cx="288032" cy="288032"/>
          </a:xfrm>
        </p:grpSpPr>
        <p:cxnSp>
          <p:nvCxnSpPr>
            <p:cNvPr id="8" name="Gerade Verbindung 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 Verbindung 14"/>
          <p:cNvCxnSpPr/>
          <p:nvPr/>
        </p:nvCxnSpPr>
        <p:spPr>
          <a:xfrm>
            <a:off x="5580112" y="278092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321297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36096" y="328498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508104" y="33569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938814" y="261001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959646" y="2626419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Gerade Verbindung 22"/>
          <p:cNvCxnSpPr>
            <a:endCxn id="20" idx="6"/>
          </p:cNvCxnSpPr>
          <p:nvPr/>
        </p:nvCxnSpPr>
        <p:spPr>
          <a:xfrm flipH="1" flipV="1">
            <a:off x="5298854" y="279003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 rot="5400000">
            <a:off x="2991899" y="2739636"/>
            <a:ext cx="288032" cy="107868"/>
            <a:chOff x="2123728" y="2169004"/>
            <a:chExt cx="288032" cy="10786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2123728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2123728" y="21690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/>
          <p:cNvSpPr txBox="1"/>
          <p:nvPr/>
        </p:nvSpPr>
        <p:spPr>
          <a:xfrm>
            <a:off x="2915816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211960" y="22048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uppieren 26"/>
          <p:cNvGrpSpPr/>
          <p:nvPr/>
        </p:nvGrpSpPr>
        <p:grpSpPr>
          <a:xfrm rot="5556335" flipH="1" flipV="1">
            <a:off x="3692381" y="2600361"/>
            <a:ext cx="156407" cy="407237"/>
            <a:chOff x="3263465" y="1394775"/>
            <a:chExt cx="384822" cy="1577366"/>
          </a:xfrm>
        </p:grpSpPr>
        <p:sp>
          <p:nvSpPr>
            <p:cNvPr id="40" name="Bogen 3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Bogen 4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Bogen 41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Bogen 42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3614100" y="22048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907704" y="278514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1691680" y="321719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63688" y="328919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1835696" y="336120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060129" y="1411788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2123728" y="141277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128735" y="1627881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>
            <a:off x="2943149" y="1408522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640091" y="1412707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/>
          <p:nvPr/>
        </p:nvCxnSpPr>
        <p:spPr>
          <a:xfrm>
            <a:off x="3703690" y="1413695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3708697" y="1628800"/>
            <a:ext cx="931097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4523111" y="1409441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uppieren 62"/>
          <p:cNvGrpSpPr/>
          <p:nvPr/>
        </p:nvGrpSpPr>
        <p:grpSpPr>
          <a:xfrm>
            <a:off x="3275856" y="1412776"/>
            <a:ext cx="216024" cy="216024"/>
            <a:chOff x="2771800" y="2348880"/>
            <a:chExt cx="288032" cy="288032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65"/>
          <p:cNvCxnSpPr/>
          <p:nvPr/>
        </p:nvCxnSpPr>
        <p:spPr>
          <a:xfrm flipH="1">
            <a:off x="1873992" y="1518866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940863" y="132436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4961695" y="1340768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Gerade Verbindung 69"/>
          <p:cNvCxnSpPr/>
          <p:nvPr/>
        </p:nvCxnSpPr>
        <p:spPr>
          <a:xfrm>
            <a:off x="5580112" y="150164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5364088" y="193368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5436096" y="20056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5508104" y="207770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 flipV="1">
            <a:off x="5298854" y="1510748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3127626" y="1518496"/>
            <a:ext cx="576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H="1">
            <a:off x="1877763" y="1510068"/>
            <a:ext cx="443" cy="3819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1670610" y="188696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flipH="1">
            <a:off x="1742618" y="195897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H="1">
            <a:off x="1814626" y="203098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619672" y="98072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619672" y="220486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2262754" y="2708920"/>
            <a:ext cx="509046" cy="216024"/>
            <a:chOff x="2406770" y="3212976"/>
            <a:chExt cx="725070" cy="216024"/>
          </a:xfrm>
        </p:grpSpPr>
        <p:sp>
          <p:nvSpPr>
            <p:cNvPr id="77" name="Rechteck 76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2411760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19</cp:revision>
  <dcterms:created xsi:type="dcterms:W3CDTF">2012-05-26T14:43:54Z</dcterms:created>
  <dcterms:modified xsi:type="dcterms:W3CDTF">2012-07-12T13:05:58Z</dcterms:modified>
</cp:coreProperties>
</file>