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2" d="100"/>
          <a:sy n="202" d="100"/>
        </p:scale>
        <p:origin x="-78" y="25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8D75-6CD1-47BF-9C58-4A834C045EAD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08D75-6CD1-47BF-9C58-4A834C045EAD}" type="datetimeFigureOut">
              <a:rPr lang="de-DE" smtClean="0"/>
              <a:pPr/>
              <a:t>11.07.2012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4C7F0-3297-4179-8086-A3E29931157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erade Verbindung 45"/>
          <p:cNvCxnSpPr/>
          <p:nvPr/>
        </p:nvCxnSpPr>
        <p:spPr>
          <a:xfrm flipH="1">
            <a:off x="3491880" y="3822031"/>
            <a:ext cx="1278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3619739" y="3780703"/>
            <a:ext cx="63930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 Verbindung 43"/>
          <p:cNvCxnSpPr/>
          <p:nvPr/>
        </p:nvCxnSpPr>
        <p:spPr>
          <a:xfrm flipH="1">
            <a:off x="1014017" y="3828057"/>
            <a:ext cx="2557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959259" y="3791895"/>
            <a:ext cx="63930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5" name="Gruppieren 54"/>
          <p:cNvGrpSpPr/>
          <p:nvPr/>
        </p:nvGrpSpPr>
        <p:grpSpPr>
          <a:xfrm>
            <a:off x="899592" y="2348880"/>
            <a:ext cx="2808312" cy="580423"/>
            <a:chOff x="544718" y="1480425"/>
            <a:chExt cx="3163186" cy="580423"/>
          </a:xfrm>
        </p:grpSpPr>
        <p:cxnSp>
          <p:nvCxnSpPr>
            <p:cNvPr id="38" name="Gerade Verbindung 37"/>
            <p:cNvCxnSpPr/>
            <p:nvPr/>
          </p:nvCxnSpPr>
          <p:spPr>
            <a:xfrm flipH="1">
              <a:off x="3491880" y="1592954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/>
            <p:cNvSpPr/>
            <p:nvPr/>
          </p:nvSpPr>
          <p:spPr>
            <a:xfrm>
              <a:off x="827584" y="1484784"/>
              <a:ext cx="144016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" name="Gerade Verbindung 25"/>
            <p:cNvCxnSpPr/>
            <p:nvPr/>
          </p:nvCxnSpPr>
          <p:spPr>
            <a:xfrm>
              <a:off x="893197" y="1480425"/>
              <a:ext cx="25202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893198" y="1697611"/>
              <a:ext cx="25202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Bogen 27"/>
            <p:cNvSpPr/>
            <p:nvPr/>
          </p:nvSpPr>
          <p:spPr>
            <a:xfrm>
              <a:off x="3285447" y="1481587"/>
              <a:ext cx="216024" cy="216024"/>
            </a:xfrm>
            <a:prstGeom prst="arc">
              <a:avLst>
                <a:gd name="adj1" fmla="val 15377200"/>
                <a:gd name="adj2" fmla="val 624071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1259632" y="1700808"/>
              <a:ext cx="0" cy="216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>
              <a:off x="1043608" y="1916832"/>
              <a:ext cx="4320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1115616" y="1988840"/>
              <a:ext cx="2880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1187624" y="2060848"/>
              <a:ext cx="1440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 flipH="1">
              <a:off x="606395" y="1587788"/>
              <a:ext cx="28803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llipse 40"/>
            <p:cNvSpPr/>
            <p:nvPr/>
          </p:nvSpPr>
          <p:spPr>
            <a:xfrm>
              <a:off x="544718" y="1551626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/>
            <p:cNvSpPr/>
            <p:nvPr/>
          </p:nvSpPr>
          <p:spPr>
            <a:xfrm>
              <a:off x="3635896" y="1551626"/>
              <a:ext cx="72008" cy="72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827584" y="191683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a)</a:t>
            </a:r>
            <a:endParaRPr lang="de-DE" dirty="0"/>
          </a:p>
        </p:txBody>
      </p:sp>
      <p:sp>
        <p:nvSpPr>
          <p:cNvPr id="58" name="Textfeld 57"/>
          <p:cNvSpPr txBox="1"/>
          <p:nvPr/>
        </p:nvSpPr>
        <p:spPr>
          <a:xfrm>
            <a:off x="827584" y="29969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1259632" y="3356992"/>
            <a:ext cx="230425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1259632" y="3789040"/>
            <a:ext cx="2304256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259632" y="3933056"/>
            <a:ext cx="2304256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36"/>
          <p:cNvCxnSpPr/>
          <p:nvPr/>
        </p:nvCxnSpPr>
        <p:spPr>
          <a:xfrm>
            <a:off x="3323629" y="4293096"/>
            <a:ext cx="0" cy="21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3131840" y="4509120"/>
            <a:ext cx="3835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3195770" y="4581128"/>
            <a:ext cx="2557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>
            <a:off x="3259699" y="4653136"/>
            <a:ext cx="1278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5</cp:revision>
  <dcterms:created xsi:type="dcterms:W3CDTF">2012-05-23T14:34:07Z</dcterms:created>
  <dcterms:modified xsi:type="dcterms:W3CDTF">2012-07-11T16:15:07Z</dcterms:modified>
</cp:coreProperties>
</file>