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28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0296-FE91-4687-B50E-955AF3703926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396C-E9ED-4F0D-B834-04DE591C734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35 sec. Total</a:t>
            </a:r>
            <a:r>
              <a:rPr lang="fr-FR" baseline="0" dirty="0" smtClean="0"/>
              <a:t> 4min 20 sec.</a:t>
            </a:r>
            <a:endParaRPr lang="fr-FR" dirty="0" smtClean="0"/>
          </a:p>
          <a:p>
            <a:r>
              <a:rPr lang="fr-FR" dirty="0" err="1" smtClean="0"/>
              <a:t>Each</a:t>
            </a:r>
            <a:r>
              <a:rPr lang="fr-FR" dirty="0" smtClean="0"/>
              <a:t> qubit </a:t>
            </a:r>
            <a:r>
              <a:rPr lang="fr-FR" dirty="0" err="1" smtClean="0"/>
              <a:t>readout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Josephson bifurcation amplifier</a:t>
            </a:r>
            <a:r>
              <a:rPr lang="fr-FR" dirty="0" smtClean="0"/>
              <a:t> </a:t>
            </a:r>
            <a:r>
              <a:rPr lang="fr-FR" dirty="0" err="1" smtClean="0"/>
              <a:t>described</a:t>
            </a:r>
            <a:r>
              <a:rPr lang="fr-FR" dirty="0" smtClean="0"/>
              <a:t> in </a:t>
            </a:r>
            <a:r>
              <a:rPr lang="fr-FR" dirty="0" err="1" smtClean="0"/>
              <a:t>details</a:t>
            </a:r>
            <a:r>
              <a:rPr lang="fr-FR" dirty="0" smtClean="0"/>
              <a:t> in the </a:t>
            </a:r>
            <a:r>
              <a:rPr lang="fr-FR" dirty="0" err="1" smtClean="0"/>
              <a:t>references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involves</a:t>
            </a:r>
            <a:r>
              <a:rPr lang="fr-FR" dirty="0" smtClean="0"/>
              <a:t> a </a:t>
            </a:r>
            <a:r>
              <a:rPr lang="fr-FR" dirty="0" err="1" smtClean="0"/>
              <a:t>slightly</a:t>
            </a:r>
            <a:r>
              <a:rPr lang="fr-FR" baseline="0" dirty="0" smtClean="0"/>
              <a:t> non-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resonator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factor 700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nearly-resonant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pulse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microwave</a:t>
            </a:r>
            <a:r>
              <a:rPr lang="fr-FR" baseline="0" dirty="0" smtClean="0"/>
              <a:t> phase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depends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projected</a:t>
            </a:r>
            <a:r>
              <a:rPr lang="fr-FR" baseline="0" dirty="0" smtClean="0"/>
              <a:t> qubit state. By operating the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readouts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simultaneously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discriminating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phi0 and phi 1, a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bit </a:t>
            </a:r>
            <a:r>
              <a:rPr lang="fr-FR" baseline="0" dirty="0" err="1" smtClean="0"/>
              <a:t>outcome</a:t>
            </a:r>
            <a:r>
              <a:rPr lang="fr-FR" baseline="0" dirty="0" smtClean="0"/>
              <a:t> 00 01 10 or 11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. By </a:t>
            </a:r>
            <a:r>
              <a:rPr lang="fr-FR" baseline="0" dirty="0" err="1" smtClean="0"/>
              <a:t>repeating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given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experimental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sequence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probabilities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outcomes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found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2C583-444F-4E81-AF73-6AD340C5358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6309320"/>
            <a:ext cx="9144000" cy="548680"/>
          </a:xfrm>
        </p:spPr>
        <p:txBody>
          <a:bodyPr>
            <a:noAutofit/>
          </a:bodyPr>
          <a:lstStyle>
            <a:lvl1pPr algn="r">
              <a:buNone/>
              <a:defRPr sz="2400">
                <a:latin typeface="Agency FB" pitchFamily="34" charset="0"/>
              </a:defRPr>
            </a:lvl1pPr>
            <a:lvl2pPr algn="r">
              <a:buNone/>
              <a:defRPr sz="2000">
                <a:latin typeface="Agency FB" pitchFamily="34" charset="0"/>
              </a:defRPr>
            </a:lvl2pPr>
            <a:lvl3pPr algn="r">
              <a:buNone/>
              <a:defRPr sz="1800">
                <a:latin typeface="Agency FB" pitchFamily="34" charset="0"/>
              </a:defRPr>
            </a:lvl3pPr>
            <a:lvl4pPr algn="r">
              <a:buNone/>
              <a:defRPr sz="1600">
                <a:latin typeface="Agency FB" pitchFamily="34" charset="0"/>
              </a:defRPr>
            </a:lvl4pPr>
            <a:lvl5pPr algn="r">
              <a:buNone/>
              <a:defRPr sz="1600">
                <a:latin typeface="Agency FB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DB87-4314-4E04-872D-4B7988B12042}" type="datetimeFigureOut">
              <a:rPr lang="de-DE" smtClean="0"/>
              <a:pPr/>
              <a:t>01.08.2012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2B1D-C7D3-455C-9837-A3600891E48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393"/>
          <p:cNvGrpSpPr/>
          <p:nvPr/>
        </p:nvGrpSpPr>
        <p:grpSpPr>
          <a:xfrm>
            <a:off x="1027292" y="692696"/>
            <a:ext cx="3309291" cy="2664296"/>
            <a:chOff x="1407212" y="2792641"/>
            <a:chExt cx="2882960" cy="2321059"/>
          </a:xfrm>
        </p:grpSpPr>
        <p:grpSp>
          <p:nvGrpSpPr>
            <p:cNvPr id="4" name="Groupe 394"/>
            <p:cNvGrpSpPr/>
            <p:nvPr/>
          </p:nvGrpSpPr>
          <p:grpSpPr>
            <a:xfrm>
              <a:off x="1515255" y="4840194"/>
              <a:ext cx="174687" cy="244990"/>
              <a:chOff x="4776182" y="3688065"/>
              <a:chExt cx="174687" cy="244990"/>
            </a:xfrm>
          </p:grpSpPr>
          <p:sp>
            <p:nvSpPr>
              <p:cNvPr id="65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5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96" name="Line 157"/>
            <p:cNvSpPr>
              <a:spLocks noChangeShapeType="1"/>
            </p:cNvSpPr>
            <p:nvPr/>
          </p:nvSpPr>
          <p:spPr bwMode="auto">
            <a:xfrm rot="16200000" flipV="1">
              <a:off x="2164179" y="2436550"/>
              <a:ext cx="0" cy="110967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397" name="Line 75"/>
            <p:cNvSpPr>
              <a:spLocks noChangeShapeType="1"/>
            </p:cNvSpPr>
            <p:nvPr/>
          </p:nvSpPr>
          <p:spPr bwMode="auto">
            <a:xfrm rot="10800000">
              <a:off x="1602599" y="2989978"/>
              <a:ext cx="0" cy="1543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5" name="Groupe 397"/>
            <p:cNvGrpSpPr>
              <a:grpSpLocks noChangeAspect="1"/>
            </p:cNvGrpSpPr>
            <p:nvPr/>
          </p:nvGrpSpPr>
          <p:grpSpPr>
            <a:xfrm>
              <a:off x="1407212" y="4488536"/>
              <a:ext cx="397490" cy="380624"/>
              <a:chOff x="1377952" y="4381498"/>
              <a:chExt cx="441655" cy="422916"/>
            </a:xfrm>
          </p:grpSpPr>
          <p:sp>
            <p:nvSpPr>
              <p:cNvPr id="649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0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399" name="Line 157"/>
            <p:cNvSpPr>
              <a:spLocks noChangeShapeType="1"/>
            </p:cNvSpPr>
            <p:nvPr/>
          </p:nvSpPr>
          <p:spPr bwMode="auto">
            <a:xfrm flipH="1">
              <a:off x="2171543" y="3091191"/>
              <a:ext cx="0" cy="177796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" name="Groupe 399"/>
            <p:cNvGrpSpPr>
              <a:grpSpLocks noChangeAspect="1"/>
            </p:cNvGrpSpPr>
            <p:nvPr/>
          </p:nvGrpSpPr>
          <p:grpSpPr>
            <a:xfrm>
              <a:off x="2010645" y="2824477"/>
              <a:ext cx="337901" cy="338688"/>
              <a:chOff x="1981384" y="2780587"/>
              <a:chExt cx="422376" cy="423360"/>
            </a:xfrm>
          </p:grpSpPr>
          <p:sp>
            <p:nvSpPr>
              <p:cNvPr id="644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646" name="Arc 645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7" name="Arc 646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8" name="Arc 647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01" name="Line 157"/>
            <p:cNvSpPr>
              <a:spLocks noChangeShapeType="1"/>
            </p:cNvSpPr>
            <p:nvPr/>
          </p:nvSpPr>
          <p:spPr bwMode="auto">
            <a:xfrm rot="16200000" flipV="1">
              <a:off x="3428653" y="2298820"/>
              <a:ext cx="0" cy="138513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" name="Groupe 401"/>
            <p:cNvGrpSpPr/>
            <p:nvPr/>
          </p:nvGrpSpPr>
          <p:grpSpPr>
            <a:xfrm>
              <a:off x="2909392" y="2993081"/>
              <a:ext cx="550601" cy="812429"/>
              <a:chOff x="3136054" y="3236274"/>
              <a:chExt cx="458834" cy="677025"/>
            </a:xfrm>
          </p:grpSpPr>
          <p:sp>
            <p:nvSpPr>
              <p:cNvPr id="523" name="Rectangle 522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64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2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43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1" name="Groupe 524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591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39" name="Connecteur droit 638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Connecteur droit 639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e 525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" name="Groupe 531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533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14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589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90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5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587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8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16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538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9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537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527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402"/>
            <p:cNvGrpSpPr/>
            <p:nvPr/>
          </p:nvGrpSpPr>
          <p:grpSpPr>
            <a:xfrm rot="16200000">
              <a:off x="2545732" y="2924594"/>
              <a:ext cx="391211" cy="127306"/>
              <a:chOff x="2652861" y="1145105"/>
              <a:chExt cx="193719" cy="68006"/>
            </a:xfrm>
          </p:grpSpPr>
          <p:sp>
            <p:nvSpPr>
              <p:cNvPr id="51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21" name="Connecteur droit 520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onnecteur droit 521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4" name="Line 97"/>
            <p:cNvSpPr>
              <a:spLocks noChangeShapeType="1"/>
            </p:cNvSpPr>
            <p:nvPr/>
          </p:nvSpPr>
          <p:spPr bwMode="auto">
            <a:xfrm rot="16200000" flipH="1">
              <a:off x="1894713" y="4083170"/>
              <a:ext cx="0" cy="5761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05" name="Line 97"/>
            <p:cNvSpPr>
              <a:spLocks noChangeShapeType="1"/>
            </p:cNvSpPr>
            <p:nvPr/>
          </p:nvSpPr>
          <p:spPr bwMode="auto">
            <a:xfrm rot="16200000" flipH="1" flipV="1">
              <a:off x="4167902" y="4991430"/>
              <a:ext cx="2445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8" name="Groupe 405"/>
            <p:cNvGrpSpPr/>
            <p:nvPr/>
          </p:nvGrpSpPr>
          <p:grpSpPr>
            <a:xfrm rot="16200000">
              <a:off x="3323699" y="2924594"/>
              <a:ext cx="391211" cy="127306"/>
              <a:chOff x="2652861" y="1145105"/>
              <a:chExt cx="193719" cy="68006"/>
            </a:xfrm>
          </p:grpSpPr>
          <p:sp>
            <p:nvSpPr>
              <p:cNvPr id="49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12" name="Connecteur droit 511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Connecteur droit 51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e 406"/>
            <p:cNvGrpSpPr>
              <a:grpSpLocks noChangeAspect="1"/>
            </p:cNvGrpSpPr>
            <p:nvPr/>
          </p:nvGrpSpPr>
          <p:grpSpPr>
            <a:xfrm>
              <a:off x="2002586" y="3263039"/>
              <a:ext cx="696821" cy="405163"/>
              <a:chOff x="1951380" y="3285477"/>
              <a:chExt cx="871026" cy="506453"/>
            </a:xfrm>
          </p:grpSpPr>
          <p:sp>
            <p:nvSpPr>
              <p:cNvPr id="418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2305916" y="3514932"/>
                <a:ext cx="516490" cy="27699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200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50 </a:t>
                </a:r>
                <a:r>
                  <a:rPr lang="fr-FR" sz="1200" dirty="0" smtClean="0">
                    <a:solidFill>
                      <a:srgbClr val="0000FF"/>
                    </a:solidFill>
                    <a:latin typeface="Symbol" pitchFamily="18" charset="2"/>
                    <a:cs typeface="Arial" pitchFamily="34" charset="0"/>
                  </a:rPr>
                  <a:t>W</a:t>
                </a:r>
                <a:endParaRPr lang="fr-FR" sz="1200" dirty="0">
                  <a:solidFill>
                    <a:srgbClr val="0000FF"/>
                  </a:solidFill>
                  <a:latin typeface="Symbol" pitchFamily="18" charset="2"/>
                  <a:cs typeface="Arial" pitchFamily="34" charset="0"/>
                </a:endParaRPr>
              </a:p>
            </p:txBody>
          </p:sp>
          <p:sp>
            <p:nvSpPr>
              <p:cNvPr id="419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419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421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21" name="Groupe 421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423" name="Arc 422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24" name="Arc 423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98" name="Arc 497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408" name="AutoShape 94"/>
            <p:cNvSpPr>
              <a:spLocks noChangeArrowheads="1"/>
            </p:cNvSpPr>
            <p:nvPr/>
          </p:nvSpPr>
          <p:spPr bwMode="auto">
            <a:xfrm rot="10800000" flipH="1">
              <a:off x="2010458" y="4213726"/>
              <a:ext cx="315058" cy="31505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09" name="Freeform 115"/>
            <p:cNvSpPr>
              <a:spLocks/>
            </p:cNvSpPr>
            <p:nvPr/>
          </p:nvSpPr>
          <p:spPr bwMode="auto">
            <a:xfrm rot="5400000" flipH="1">
              <a:off x="1979526" y="3716493"/>
              <a:ext cx="382967" cy="381762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410" name="Text Box 116"/>
            <p:cNvSpPr txBox="1">
              <a:spLocks noChangeArrowheads="1"/>
            </p:cNvSpPr>
            <p:nvPr/>
          </p:nvSpPr>
          <p:spPr bwMode="auto">
            <a:xfrm>
              <a:off x="2188939" y="3819130"/>
              <a:ext cx="43884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4K</a:t>
              </a:r>
              <a:endParaRPr lang="fr-FR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e 410"/>
            <p:cNvGrpSpPr/>
            <p:nvPr/>
          </p:nvGrpSpPr>
          <p:grpSpPr>
            <a:xfrm>
              <a:off x="3068299" y="3812653"/>
              <a:ext cx="174687" cy="244990"/>
              <a:chOff x="4776182" y="3688065"/>
              <a:chExt cx="174687" cy="244990"/>
            </a:xfrm>
          </p:grpSpPr>
          <p:sp>
            <p:nvSpPr>
              <p:cNvPr id="41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1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1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Line 97"/>
            <p:cNvSpPr>
              <a:spLocks noChangeShapeType="1"/>
            </p:cNvSpPr>
            <p:nvPr/>
          </p:nvSpPr>
          <p:spPr bwMode="auto">
            <a:xfrm rot="16200000" flipH="1">
              <a:off x="3227056" y="3813650"/>
              <a:ext cx="0" cy="21110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24" name="Groupe 655"/>
          <p:cNvGrpSpPr/>
          <p:nvPr/>
        </p:nvGrpSpPr>
        <p:grpSpPr>
          <a:xfrm>
            <a:off x="4832157" y="692696"/>
            <a:ext cx="3309291" cy="2664296"/>
            <a:chOff x="4832157" y="1196752"/>
            <a:chExt cx="3309291" cy="2664296"/>
          </a:xfrm>
        </p:grpSpPr>
        <p:grpSp>
          <p:nvGrpSpPr>
            <p:cNvPr id="25" name="Groupe 660"/>
            <p:cNvGrpSpPr/>
            <p:nvPr/>
          </p:nvGrpSpPr>
          <p:grpSpPr>
            <a:xfrm>
              <a:off x="7816908" y="3547096"/>
              <a:ext cx="200520" cy="281219"/>
              <a:chOff x="4776182" y="3688065"/>
              <a:chExt cx="174687" cy="244990"/>
            </a:xfrm>
          </p:grpSpPr>
          <p:sp>
            <p:nvSpPr>
              <p:cNvPr id="729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32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64" name="Line 157"/>
            <p:cNvSpPr>
              <a:spLocks noChangeShapeType="1"/>
            </p:cNvSpPr>
            <p:nvPr/>
          </p:nvSpPr>
          <p:spPr bwMode="auto">
            <a:xfrm rot="5400000" flipH="1" flipV="1">
              <a:off x="7272541" y="788002"/>
              <a:ext cx="0" cy="12737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5" name="Line 75"/>
            <p:cNvSpPr>
              <a:spLocks noChangeShapeType="1"/>
            </p:cNvSpPr>
            <p:nvPr/>
          </p:nvSpPr>
          <p:spPr bwMode="auto">
            <a:xfrm rot="10800000" flipH="1">
              <a:off x="7917167" y="1423271"/>
              <a:ext cx="0" cy="177130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26" name="Groupe 665"/>
            <p:cNvGrpSpPr>
              <a:grpSpLocks noChangeAspect="1"/>
            </p:cNvGrpSpPr>
            <p:nvPr/>
          </p:nvGrpSpPr>
          <p:grpSpPr>
            <a:xfrm flipH="1">
              <a:off x="7685177" y="3143435"/>
              <a:ext cx="456271" cy="436910"/>
              <a:chOff x="1377952" y="4381498"/>
              <a:chExt cx="441655" cy="422916"/>
            </a:xfrm>
          </p:grpSpPr>
          <p:sp>
            <p:nvSpPr>
              <p:cNvPr id="727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1377952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dirty="0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28" name="Freeform 87"/>
              <p:cNvSpPr>
                <a:spLocks/>
              </p:cNvSpPr>
              <p:nvPr/>
            </p:nvSpPr>
            <p:spPr bwMode="auto">
              <a:xfrm flipH="1">
                <a:off x="1481764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667" name="Line 157"/>
            <p:cNvSpPr>
              <a:spLocks noChangeShapeType="1"/>
            </p:cNvSpPr>
            <p:nvPr/>
          </p:nvSpPr>
          <p:spPr bwMode="auto">
            <a:xfrm>
              <a:off x="7264088" y="1539451"/>
              <a:ext cx="0" cy="2040894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7" name="Groupe 667"/>
            <p:cNvGrpSpPr>
              <a:grpSpLocks noChangeAspect="1"/>
            </p:cNvGrpSpPr>
            <p:nvPr/>
          </p:nvGrpSpPr>
          <p:grpSpPr>
            <a:xfrm flipH="1">
              <a:off x="7060910" y="1233296"/>
              <a:ext cx="387870" cy="388773"/>
              <a:chOff x="1981384" y="2780587"/>
              <a:chExt cx="422376" cy="423360"/>
            </a:xfrm>
          </p:grpSpPr>
          <p:sp>
            <p:nvSpPr>
              <p:cNvPr id="722" name="Oval 79"/>
              <p:cNvSpPr>
                <a:spLocks noChangeArrowheads="1"/>
              </p:cNvSpPr>
              <p:nvPr/>
            </p:nvSpPr>
            <p:spPr bwMode="auto">
              <a:xfrm rot="16200000" flipH="1" flipV="1">
                <a:off x="1980892" y="2781079"/>
                <a:ext cx="423360" cy="42237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8" name="Groupe 8"/>
              <p:cNvGrpSpPr/>
              <p:nvPr/>
            </p:nvGrpSpPr>
            <p:grpSpPr>
              <a:xfrm rot="10800000" flipH="1" flipV="1">
                <a:off x="2070839" y="2862518"/>
                <a:ext cx="260032" cy="254879"/>
                <a:chOff x="1659828" y="2996765"/>
                <a:chExt cx="216693" cy="212399"/>
              </a:xfrm>
            </p:grpSpPr>
            <p:sp>
              <p:nvSpPr>
                <p:cNvPr id="724" name="Arc 723"/>
                <p:cNvSpPr/>
                <p:nvPr/>
              </p:nvSpPr>
              <p:spPr>
                <a:xfrm>
                  <a:off x="1659828" y="2996765"/>
                  <a:ext cx="209550" cy="209550"/>
                </a:xfrm>
                <a:prstGeom prst="arc">
                  <a:avLst>
                    <a:gd name="adj1" fmla="val 338462"/>
                    <a:gd name="adj2" fmla="val 5433941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5" name="Arc 724"/>
                <p:cNvSpPr/>
                <p:nvPr/>
              </p:nvSpPr>
              <p:spPr>
                <a:xfrm>
                  <a:off x="1662209" y="2999614"/>
                  <a:ext cx="209550" cy="209550"/>
                </a:xfrm>
                <a:prstGeom prst="arc">
                  <a:avLst>
                    <a:gd name="adj1" fmla="val 6560881"/>
                    <a:gd name="adj2" fmla="val 11100752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6" name="Arc 725"/>
                <p:cNvSpPr/>
                <p:nvPr/>
              </p:nvSpPr>
              <p:spPr>
                <a:xfrm>
                  <a:off x="1666971" y="2999146"/>
                  <a:ext cx="209550" cy="209550"/>
                </a:xfrm>
                <a:prstGeom prst="arc">
                  <a:avLst>
                    <a:gd name="adj1" fmla="val 12211233"/>
                    <a:gd name="adj2" fmla="val 20461370"/>
                  </a:avLst>
                </a:prstGeom>
                <a:ln w="19050">
                  <a:solidFill>
                    <a:srgbClr val="0000FF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669" name="Line 157"/>
            <p:cNvSpPr>
              <a:spLocks noChangeShapeType="1"/>
            </p:cNvSpPr>
            <p:nvPr/>
          </p:nvSpPr>
          <p:spPr bwMode="auto">
            <a:xfrm rot="5400000" flipH="1" flipV="1">
              <a:off x="5821077" y="629905"/>
              <a:ext cx="0" cy="15899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9" name="Groupe 669"/>
            <p:cNvGrpSpPr/>
            <p:nvPr/>
          </p:nvGrpSpPr>
          <p:grpSpPr>
            <a:xfrm flipH="1">
              <a:off x="5785103" y="1426833"/>
              <a:ext cx="632024" cy="932571"/>
              <a:chOff x="3136054" y="3236274"/>
              <a:chExt cx="458834" cy="677025"/>
            </a:xfrm>
          </p:grpSpPr>
          <p:sp>
            <p:nvSpPr>
              <p:cNvPr id="69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30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19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0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21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1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716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17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70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38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70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739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714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5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0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712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3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41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710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11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09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0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42" name="Groupe 670"/>
            <p:cNvGrpSpPr/>
            <p:nvPr/>
          </p:nvGrpSpPr>
          <p:grpSpPr>
            <a:xfrm rot="5400000" flipH="1">
              <a:off x="6385501" y="1348218"/>
              <a:ext cx="449063" cy="146132"/>
              <a:chOff x="2652861" y="1145105"/>
              <a:chExt cx="193719" cy="68006"/>
            </a:xfrm>
          </p:grpSpPr>
          <p:sp>
            <p:nvSpPr>
              <p:cNvPr id="695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6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2" name="Line 97"/>
            <p:cNvSpPr>
              <a:spLocks noChangeShapeType="1"/>
            </p:cNvSpPr>
            <p:nvPr/>
          </p:nvSpPr>
          <p:spPr bwMode="auto">
            <a:xfrm rot="5400000">
              <a:off x="7581855" y="2678124"/>
              <a:ext cx="0" cy="6613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73" name="Line 97"/>
            <p:cNvSpPr>
              <a:spLocks noChangeShapeType="1"/>
            </p:cNvSpPr>
            <p:nvPr/>
          </p:nvSpPr>
          <p:spPr bwMode="auto">
            <a:xfrm rot="5400000" flipV="1">
              <a:off x="4691806" y="3720697"/>
              <a:ext cx="28070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43" name="Groupe 673"/>
            <p:cNvGrpSpPr/>
            <p:nvPr/>
          </p:nvGrpSpPr>
          <p:grpSpPr>
            <a:xfrm rot="5400000" flipH="1">
              <a:off x="5492489" y="1348218"/>
              <a:ext cx="449063" cy="146132"/>
              <a:chOff x="2652861" y="1145105"/>
              <a:chExt cx="193719" cy="68006"/>
            </a:xfrm>
          </p:grpSpPr>
          <p:sp>
            <p:nvSpPr>
              <p:cNvPr id="692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693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4" name="Groupe 674"/>
            <p:cNvGrpSpPr>
              <a:grpSpLocks noChangeAspect="1"/>
            </p:cNvGrpSpPr>
            <p:nvPr/>
          </p:nvGrpSpPr>
          <p:grpSpPr>
            <a:xfrm flipH="1">
              <a:off x="6982986" y="1736710"/>
              <a:ext cx="475042" cy="387870"/>
              <a:chOff x="1951380" y="3285477"/>
              <a:chExt cx="517303" cy="422376"/>
            </a:xfrm>
          </p:grpSpPr>
          <p:sp>
            <p:nvSpPr>
              <p:cNvPr id="685" name="Rounded Rectangle 70"/>
              <p:cNvSpPr/>
              <p:nvPr/>
            </p:nvSpPr>
            <p:spPr>
              <a:xfrm>
                <a:off x="2356987" y="3435901"/>
                <a:ext cx="111696" cy="111696"/>
              </a:xfrm>
              <a:prstGeom prst="roundRect">
                <a:avLst/>
              </a:prstGeom>
              <a:solidFill>
                <a:srgbClr val="0000FF"/>
              </a:solidFill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49" name="Groupe 685"/>
              <p:cNvGrpSpPr/>
              <p:nvPr/>
            </p:nvGrpSpPr>
            <p:grpSpPr>
              <a:xfrm rot="16200000">
                <a:off x="1951872" y="3284985"/>
                <a:ext cx="422376" cy="423360"/>
                <a:chOff x="1951872" y="3284985"/>
                <a:chExt cx="422376" cy="423360"/>
              </a:xfrm>
            </p:grpSpPr>
            <p:sp>
              <p:nvSpPr>
                <p:cNvPr id="687" name="Oval 79"/>
                <p:cNvSpPr>
                  <a:spLocks noChangeArrowheads="1"/>
                </p:cNvSpPr>
                <p:nvPr/>
              </p:nvSpPr>
              <p:spPr bwMode="auto">
                <a:xfrm rot="16200000">
                  <a:off x="1951380" y="3285477"/>
                  <a:ext cx="423360" cy="42237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charset="0"/>
                  </a:endParaRPr>
                </a:p>
              </p:txBody>
            </p:sp>
            <p:grpSp>
              <p:nvGrpSpPr>
                <p:cNvPr id="750" name="Groupe 687"/>
                <p:cNvGrpSpPr/>
                <p:nvPr/>
              </p:nvGrpSpPr>
              <p:grpSpPr>
                <a:xfrm>
                  <a:off x="2029570" y="3366917"/>
                  <a:ext cx="260031" cy="254317"/>
                  <a:chOff x="2029570" y="3366917"/>
                  <a:chExt cx="260031" cy="254317"/>
                </a:xfrm>
              </p:grpSpPr>
              <p:sp>
                <p:nvSpPr>
                  <p:cNvPr id="689" name="Arc 688"/>
                  <p:cNvSpPr/>
                  <p:nvPr/>
                </p:nvSpPr>
                <p:spPr>
                  <a:xfrm rot="16200000" flipV="1">
                    <a:off x="2038141" y="3366917"/>
                    <a:ext cx="251460" cy="251460"/>
                  </a:xfrm>
                  <a:prstGeom prst="arc">
                    <a:avLst>
                      <a:gd name="adj1" fmla="val 18258680"/>
                      <a:gd name="adj2" fmla="val 543394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0" name="Arc 689"/>
                  <p:cNvSpPr/>
                  <p:nvPr/>
                </p:nvSpPr>
                <p:spPr>
                  <a:xfrm rot="16200000" flipV="1">
                    <a:off x="2035284" y="3366917"/>
                    <a:ext cx="251460" cy="251460"/>
                  </a:xfrm>
                  <a:prstGeom prst="arc">
                    <a:avLst>
                      <a:gd name="adj1" fmla="val 6208896"/>
                      <a:gd name="adj2" fmla="val 11100752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691" name="Arc 690"/>
                  <p:cNvSpPr/>
                  <p:nvPr/>
                </p:nvSpPr>
                <p:spPr>
                  <a:xfrm rot="16200000" flipV="1">
                    <a:off x="2029570" y="3369774"/>
                    <a:ext cx="251460" cy="251460"/>
                  </a:xfrm>
                  <a:prstGeom prst="arc">
                    <a:avLst>
                      <a:gd name="adj1" fmla="val 12211233"/>
                      <a:gd name="adj2" fmla="val 17082911"/>
                    </a:avLst>
                  </a:prstGeom>
                  <a:ln w="19050">
                    <a:solidFill>
                      <a:srgbClr val="0000FF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76" name="AutoShape 94"/>
            <p:cNvSpPr>
              <a:spLocks noChangeArrowheads="1"/>
            </p:cNvSpPr>
            <p:nvPr/>
          </p:nvSpPr>
          <p:spPr bwMode="auto">
            <a:xfrm rot="10800000">
              <a:off x="7087346" y="2827986"/>
              <a:ext cx="361649" cy="361645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77" name="Freeform 115"/>
            <p:cNvSpPr>
              <a:spLocks/>
            </p:cNvSpPr>
            <p:nvPr/>
          </p:nvSpPr>
          <p:spPr bwMode="auto">
            <a:xfrm rot="16200000">
              <a:off x="7044900" y="2257223"/>
              <a:ext cx="439600" cy="438217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4989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10000" y="10000"/>
                  </a:lnTo>
                  <a:lnTo>
                    <a:pt x="0" y="4989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55" name="Groupe 677"/>
            <p:cNvGrpSpPr/>
            <p:nvPr/>
          </p:nvGrpSpPr>
          <p:grpSpPr>
            <a:xfrm>
              <a:off x="6034201" y="2367603"/>
              <a:ext cx="200520" cy="281219"/>
              <a:chOff x="4776182" y="3688065"/>
              <a:chExt cx="174687" cy="244990"/>
            </a:xfrm>
          </p:grpSpPr>
          <p:sp>
            <p:nvSpPr>
              <p:cNvPr id="68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68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9" name="Line 97"/>
            <p:cNvSpPr>
              <a:spLocks noChangeShapeType="1"/>
            </p:cNvSpPr>
            <p:nvPr/>
          </p:nvSpPr>
          <p:spPr bwMode="auto">
            <a:xfrm rot="5400000">
              <a:off x="6052486" y="2368747"/>
              <a:ext cx="0" cy="24231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sp>
        <p:nvSpPr>
          <p:cNvPr id="577" name="Text Box 116"/>
          <p:cNvSpPr txBox="1">
            <a:spLocks noChangeArrowheads="1"/>
          </p:cNvSpPr>
          <p:nvPr/>
        </p:nvSpPr>
        <p:spPr bwMode="auto">
          <a:xfrm>
            <a:off x="2550225" y="197734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697580" y="197734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5768158" y="188640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787224" y="197734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6" name="Groupe 13"/>
          <p:cNvGrpSpPr/>
          <p:nvPr/>
        </p:nvGrpSpPr>
        <p:grpSpPr>
          <a:xfrm>
            <a:off x="395536" y="914270"/>
            <a:ext cx="860661" cy="2409989"/>
            <a:chOff x="856844" y="2985670"/>
            <a:chExt cx="749783" cy="2099514"/>
          </a:xfrm>
        </p:grpSpPr>
        <p:grpSp>
          <p:nvGrpSpPr>
            <p:cNvPr id="761" name="Groupe 236"/>
            <p:cNvGrpSpPr/>
            <p:nvPr/>
          </p:nvGrpSpPr>
          <p:grpSpPr>
            <a:xfrm>
              <a:off x="966225" y="4840194"/>
              <a:ext cx="174687" cy="244990"/>
              <a:chOff x="4776182" y="3688065"/>
              <a:chExt cx="174687" cy="244990"/>
            </a:xfrm>
          </p:grpSpPr>
          <p:sp>
            <p:nvSpPr>
              <p:cNvPr id="238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39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0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41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42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1" name="Line 75"/>
            <p:cNvSpPr>
              <a:spLocks noChangeShapeType="1"/>
            </p:cNvSpPr>
            <p:nvPr/>
          </p:nvSpPr>
          <p:spPr bwMode="auto">
            <a:xfrm rot="10800000">
              <a:off x="1056017" y="2985670"/>
              <a:ext cx="0" cy="1547421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762" name="Groupe 7"/>
            <p:cNvGrpSpPr>
              <a:grpSpLocks noChangeAspect="1"/>
            </p:cNvGrpSpPr>
            <p:nvPr/>
          </p:nvGrpSpPr>
          <p:grpSpPr>
            <a:xfrm>
              <a:off x="856844" y="4488536"/>
              <a:ext cx="397490" cy="380624"/>
              <a:chOff x="827584" y="4381498"/>
              <a:chExt cx="441655" cy="422916"/>
            </a:xfrm>
          </p:grpSpPr>
          <p:sp>
            <p:nvSpPr>
              <p:cNvPr id="503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04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232" name="Line 157"/>
            <p:cNvSpPr>
              <a:spLocks noChangeShapeType="1"/>
            </p:cNvSpPr>
            <p:nvPr/>
          </p:nvSpPr>
          <p:spPr bwMode="auto">
            <a:xfrm rot="16200000" flipV="1">
              <a:off x="1333665" y="2718424"/>
              <a:ext cx="0" cy="54592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67" name="Groupe 11"/>
          <p:cNvGrpSpPr/>
          <p:nvPr/>
        </p:nvGrpSpPr>
        <p:grpSpPr>
          <a:xfrm>
            <a:off x="3593796" y="922783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0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1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42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43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4" name="Groupe 10"/>
          <p:cNvGrpSpPr/>
          <p:nvPr/>
        </p:nvGrpSpPr>
        <p:grpSpPr>
          <a:xfrm>
            <a:off x="3432924" y="1518899"/>
            <a:ext cx="613490" cy="1371656"/>
            <a:chOff x="3502930" y="3512406"/>
            <a:chExt cx="534455" cy="1194948"/>
          </a:xfrm>
        </p:grpSpPr>
        <p:sp>
          <p:nvSpPr>
            <p:cNvPr id="7" name="Arc 6"/>
            <p:cNvSpPr/>
            <p:nvPr/>
          </p:nvSpPr>
          <p:spPr>
            <a:xfrm>
              <a:off x="3725426" y="3512406"/>
              <a:ext cx="311959" cy="568732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47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48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49" name="Groupe 3"/>
          <p:cNvGrpSpPr/>
          <p:nvPr/>
        </p:nvGrpSpPr>
        <p:grpSpPr>
          <a:xfrm>
            <a:off x="7912543" y="914270"/>
            <a:ext cx="860661" cy="2409989"/>
            <a:chOff x="7912543" y="1418326"/>
            <a:chExt cx="860661" cy="2409989"/>
          </a:xfrm>
        </p:grpSpPr>
        <p:grpSp>
          <p:nvGrpSpPr>
            <p:cNvPr id="434250" name="Groupe 559"/>
            <p:cNvGrpSpPr/>
            <p:nvPr/>
          </p:nvGrpSpPr>
          <p:grpSpPr>
            <a:xfrm>
              <a:off x="8447128" y="3547096"/>
              <a:ext cx="200520" cy="281219"/>
              <a:chOff x="4776182" y="3688065"/>
              <a:chExt cx="174687" cy="244990"/>
            </a:xfrm>
          </p:grpSpPr>
          <p:sp>
            <p:nvSpPr>
              <p:cNvPr id="58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8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72" name="Line 75"/>
            <p:cNvSpPr>
              <a:spLocks noChangeShapeType="1"/>
            </p:cNvSpPr>
            <p:nvPr/>
          </p:nvSpPr>
          <p:spPr bwMode="auto">
            <a:xfrm rot="10800000" flipH="1">
              <a:off x="8544577" y="1418326"/>
              <a:ext cx="0" cy="177625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grpSp>
          <p:nvGrpSpPr>
            <p:cNvPr id="434251" name="Groupe 572"/>
            <p:cNvGrpSpPr>
              <a:grpSpLocks noChangeAspect="1"/>
            </p:cNvGrpSpPr>
            <p:nvPr/>
          </p:nvGrpSpPr>
          <p:grpSpPr>
            <a:xfrm flipH="1">
              <a:off x="8316933" y="3143435"/>
              <a:ext cx="456271" cy="436910"/>
              <a:chOff x="827584" y="4381498"/>
              <a:chExt cx="441655" cy="422916"/>
            </a:xfrm>
          </p:grpSpPr>
          <p:sp>
            <p:nvSpPr>
              <p:cNvPr id="576" name="Oval 86"/>
              <p:cNvSpPr>
                <a:spLocks noChangeArrowheads="1"/>
              </p:cNvSpPr>
              <p:nvPr/>
            </p:nvSpPr>
            <p:spPr bwMode="auto">
              <a:xfrm rot="10800000" flipH="1">
                <a:off x="827584" y="4381498"/>
                <a:ext cx="441655" cy="422916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81" name="Freeform 87"/>
              <p:cNvSpPr>
                <a:spLocks/>
              </p:cNvSpPr>
              <p:nvPr/>
            </p:nvSpPr>
            <p:spPr bwMode="auto">
              <a:xfrm flipH="1">
                <a:off x="928408" y="4483039"/>
                <a:ext cx="235518" cy="226662"/>
              </a:xfrm>
              <a:custGeom>
                <a:avLst/>
                <a:gdLst>
                  <a:gd name="T0" fmla="*/ 0 w 311"/>
                  <a:gd name="T1" fmla="*/ 0 h 222"/>
                  <a:gd name="T2" fmla="*/ 0 w 311"/>
                  <a:gd name="T3" fmla="*/ 0 h 222"/>
                  <a:gd name="T4" fmla="*/ 0 w 311"/>
                  <a:gd name="T5" fmla="*/ 0 h 222"/>
                  <a:gd name="T6" fmla="*/ 0 w 311"/>
                  <a:gd name="T7" fmla="*/ 0 h 2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222"/>
                  <a:gd name="T14" fmla="*/ 311 w 311"/>
                  <a:gd name="T15" fmla="*/ 222 h 222"/>
                  <a:gd name="connsiteX0" fmla="*/ 0 w 10000"/>
                  <a:gd name="connsiteY0" fmla="*/ 7523 h 10000"/>
                  <a:gd name="connsiteX1" fmla="*/ 4791 w 10000"/>
                  <a:gd name="connsiteY1" fmla="*/ 2973 h 10000"/>
                  <a:gd name="connsiteX2" fmla="*/ 7653 w 10000"/>
                  <a:gd name="connsiteY2" fmla="*/ 10000 h 10000"/>
                  <a:gd name="connsiteX3" fmla="*/ 10000 w 10000"/>
                  <a:gd name="connsiteY3" fmla="*/ 6216 h 10000"/>
                  <a:gd name="connsiteX0" fmla="*/ 0 w 10000"/>
                  <a:gd name="connsiteY0" fmla="*/ 4580 h 7057"/>
                  <a:gd name="connsiteX1" fmla="*/ 5109 w 10000"/>
                  <a:gd name="connsiteY1" fmla="*/ 2973 h 7057"/>
                  <a:gd name="connsiteX2" fmla="*/ 7653 w 10000"/>
                  <a:gd name="connsiteY2" fmla="*/ 7057 h 7057"/>
                  <a:gd name="connsiteX3" fmla="*/ 10000 w 10000"/>
                  <a:gd name="connsiteY3" fmla="*/ 3273 h 7057"/>
                  <a:gd name="connsiteX0" fmla="*/ 0 w 10000"/>
                  <a:gd name="connsiteY0" fmla="*/ 7116 h 10626"/>
                  <a:gd name="connsiteX1" fmla="*/ 5109 w 10000"/>
                  <a:gd name="connsiteY1" fmla="*/ 4839 h 10626"/>
                  <a:gd name="connsiteX2" fmla="*/ 7653 w 10000"/>
                  <a:gd name="connsiteY2" fmla="*/ 10626 h 10626"/>
                  <a:gd name="connsiteX3" fmla="*/ 10000 w 10000"/>
                  <a:gd name="connsiteY3" fmla="*/ 5264 h 10626"/>
                  <a:gd name="connsiteX0" fmla="*/ 0 w 10000"/>
                  <a:gd name="connsiteY0" fmla="*/ 7116 h 7116"/>
                  <a:gd name="connsiteX1" fmla="*/ 5109 w 10000"/>
                  <a:gd name="connsiteY1" fmla="*/ 4839 h 7116"/>
                  <a:gd name="connsiteX2" fmla="*/ 10000 w 10000"/>
                  <a:gd name="connsiteY2" fmla="*/ 5264 h 7116"/>
                  <a:gd name="connsiteX0" fmla="*/ 0 w 10000"/>
                  <a:gd name="connsiteY0" fmla="*/ 10000 h 16036"/>
                  <a:gd name="connsiteX1" fmla="*/ 5109 w 10000"/>
                  <a:gd name="connsiteY1" fmla="*/ 6800 h 16036"/>
                  <a:gd name="connsiteX2" fmla="*/ 10000 w 10000"/>
                  <a:gd name="connsiteY2" fmla="*/ 7397 h 16036"/>
                  <a:gd name="connsiteX0" fmla="*/ 0 w 10000"/>
                  <a:gd name="connsiteY0" fmla="*/ 10000 h 17237"/>
                  <a:gd name="connsiteX1" fmla="*/ 5109 w 10000"/>
                  <a:gd name="connsiteY1" fmla="*/ 6800 h 17237"/>
                  <a:gd name="connsiteX2" fmla="*/ 10000 w 10000"/>
                  <a:gd name="connsiteY2" fmla="*/ 7397 h 17237"/>
                  <a:gd name="connsiteX0" fmla="*/ 0 w 10000"/>
                  <a:gd name="connsiteY0" fmla="*/ 8845 h 16639"/>
                  <a:gd name="connsiteX1" fmla="*/ 4685 w 10000"/>
                  <a:gd name="connsiteY1" fmla="*/ 7403 h 16639"/>
                  <a:gd name="connsiteX2" fmla="*/ 10000 w 10000"/>
                  <a:gd name="connsiteY2" fmla="*/ 6242 h 16639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8845 h 17254"/>
                  <a:gd name="connsiteX1" fmla="*/ 4685 w 10000"/>
                  <a:gd name="connsiteY1" fmla="*/ 7403 h 17254"/>
                  <a:gd name="connsiteX2" fmla="*/ 10000 w 10000"/>
                  <a:gd name="connsiteY2" fmla="*/ 7414 h 17254"/>
                  <a:gd name="connsiteX0" fmla="*/ 0 w 10000"/>
                  <a:gd name="connsiteY0" fmla="*/ 11172 h 19581"/>
                  <a:gd name="connsiteX1" fmla="*/ 4685 w 10000"/>
                  <a:gd name="connsiteY1" fmla="*/ 9730 h 19581"/>
                  <a:gd name="connsiteX2" fmla="*/ 10000 w 10000"/>
                  <a:gd name="connsiteY2" fmla="*/ 9741 h 19581"/>
                  <a:gd name="connsiteX0" fmla="*/ 0 w 10000"/>
                  <a:gd name="connsiteY0" fmla="*/ 10586 h 18995"/>
                  <a:gd name="connsiteX1" fmla="*/ 5109 w 10000"/>
                  <a:gd name="connsiteY1" fmla="*/ 9730 h 18995"/>
                  <a:gd name="connsiteX2" fmla="*/ 10000 w 10000"/>
                  <a:gd name="connsiteY2" fmla="*/ 9155 h 18995"/>
                  <a:gd name="connsiteX0" fmla="*/ 0 w 10000"/>
                  <a:gd name="connsiteY0" fmla="*/ 14102 h 22511"/>
                  <a:gd name="connsiteX1" fmla="*/ 5109 w 10000"/>
                  <a:gd name="connsiteY1" fmla="*/ 13246 h 22511"/>
                  <a:gd name="connsiteX2" fmla="*/ 10000 w 10000"/>
                  <a:gd name="connsiteY2" fmla="*/ 12671 h 2251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102 h 26291"/>
                  <a:gd name="connsiteX1" fmla="*/ 5109 w 10000"/>
                  <a:gd name="connsiteY1" fmla="*/ 13246 h 26291"/>
                  <a:gd name="connsiteX2" fmla="*/ 10000 w 10000"/>
                  <a:gd name="connsiteY2" fmla="*/ 12671 h 26291"/>
                  <a:gd name="connsiteX0" fmla="*/ 0 w 10000"/>
                  <a:gd name="connsiteY0" fmla="*/ 14412 h 26601"/>
                  <a:gd name="connsiteX1" fmla="*/ 5109 w 10000"/>
                  <a:gd name="connsiteY1" fmla="*/ 13556 h 26601"/>
                  <a:gd name="connsiteX2" fmla="*/ 10000 w 10000"/>
                  <a:gd name="connsiteY2" fmla="*/ 12981 h 26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26601">
                    <a:moveTo>
                      <a:pt x="0" y="14412"/>
                    </a:moveTo>
                    <a:cubicBezTo>
                      <a:pt x="1955" y="0"/>
                      <a:pt x="3517" y="310"/>
                      <a:pt x="5109" y="13556"/>
                    </a:cubicBezTo>
                    <a:cubicBezTo>
                      <a:pt x="6352" y="26601"/>
                      <a:pt x="8557" y="26044"/>
                      <a:pt x="10000" y="12981"/>
                    </a:cubicBez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>
                  <a:latin typeface="Calibri" pitchFamily="34" charset="0"/>
                  <a:cs typeface="Arial" charset="0"/>
                </a:endParaRPr>
              </a:p>
            </p:txBody>
          </p:sp>
        </p:grpSp>
        <p:sp>
          <p:nvSpPr>
            <p:cNvPr id="574" name="Line 157"/>
            <p:cNvSpPr>
              <a:spLocks noChangeShapeType="1"/>
            </p:cNvSpPr>
            <p:nvPr/>
          </p:nvSpPr>
          <p:spPr bwMode="auto">
            <a:xfrm rot="5400000" flipH="1" flipV="1">
              <a:off x="8225871" y="1111560"/>
              <a:ext cx="0" cy="62665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52" name="Groupe 23"/>
          <p:cNvGrpSpPr/>
          <p:nvPr/>
        </p:nvGrpSpPr>
        <p:grpSpPr>
          <a:xfrm>
            <a:off x="4676737" y="922783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3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4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434255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34256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34257" name="Groupe 22"/>
          <p:cNvGrpSpPr/>
          <p:nvPr/>
        </p:nvGrpSpPr>
        <p:grpSpPr>
          <a:xfrm>
            <a:off x="5122326" y="1518899"/>
            <a:ext cx="613490" cy="1371657"/>
            <a:chOff x="5122326" y="2022955"/>
            <a:chExt cx="613490" cy="1371657"/>
          </a:xfrm>
        </p:grpSpPr>
        <p:sp>
          <p:nvSpPr>
            <p:cNvPr id="288" name="Arc 287"/>
            <p:cNvSpPr/>
            <p:nvPr/>
          </p:nvSpPr>
          <p:spPr>
            <a:xfrm flipH="1">
              <a:off x="5122326" y="2022955"/>
              <a:ext cx="358091" cy="652836"/>
            </a:xfrm>
            <a:prstGeom prst="arc">
              <a:avLst>
                <a:gd name="adj1" fmla="val 13378905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4258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434259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752572" y="2441326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4260" name="Groupe 24"/>
          <p:cNvGrpSpPr/>
          <p:nvPr/>
        </p:nvGrpSpPr>
        <p:grpSpPr>
          <a:xfrm>
            <a:off x="4142646" y="778800"/>
            <a:ext cx="883447" cy="280833"/>
            <a:chOff x="4142646" y="1282856"/>
            <a:chExt cx="883447" cy="280833"/>
          </a:xfrm>
        </p:grpSpPr>
        <p:grpSp>
          <p:nvGrpSpPr>
            <p:cNvPr id="434261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434262" name="Groupe 788"/>
          <p:cNvGrpSpPr/>
          <p:nvPr/>
        </p:nvGrpSpPr>
        <p:grpSpPr>
          <a:xfrm rot="16200000">
            <a:off x="867447" y="2218662"/>
            <a:ext cx="484307" cy="131982"/>
            <a:chOff x="1308086" y="1144606"/>
            <a:chExt cx="1075396" cy="439718"/>
          </a:xfrm>
        </p:grpSpPr>
        <p:grpSp>
          <p:nvGrpSpPr>
            <p:cNvPr id="434263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434264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43426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38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38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67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434268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38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4269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37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8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434270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43427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37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68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37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73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74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36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7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36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78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362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3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360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61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78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78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356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7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354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355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345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88" name="Groupe 788"/>
          <p:cNvGrpSpPr/>
          <p:nvPr/>
        </p:nvGrpSpPr>
        <p:grpSpPr>
          <a:xfrm rot="16200000">
            <a:off x="7802246" y="2228659"/>
            <a:ext cx="484307" cy="111989"/>
            <a:chOff x="1308086" y="1144606"/>
            <a:chExt cx="1075396" cy="439718"/>
          </a:xfrm>
        </p:grpSpPr>
        <p:grpSp>
          <p:nvGrpSpPr>
            <p:cNvPr id="78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79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79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777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8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9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775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6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0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771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2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0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76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70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0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1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765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6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1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63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4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1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2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59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60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57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8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2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2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53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4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2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51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52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3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3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47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8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3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45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46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36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33" name="Groupe 788"/>
          <p:cNvGrpSpPr/>
          <p:nvPr/>
        </p:nvGrpSpPr>
        <p:grpSpPr>
          <a:xfrm>
            <a:off x="1204616" y="764703"/>
            <a:ext cx="484307" cy="120393"/>
            <a:chOff x="1308086" y="1144606"/>
            <a:chExt cx="1075396" cy="439718"/>
          </a:xfrm>
        </p:grpSpPr>
        <p:grpSp>
          <p:nvGrpSpPr>
            <p:cNvPr id="83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3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4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2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4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2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2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4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4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1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1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5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85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1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5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0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1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6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86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0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0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87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79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0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79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7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87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79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7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79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9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78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8" name="Groupe 788"/>
          <p:cNvGrpSpPr/>
          <p:nvPr/>
        </p:nvGrpSpPr>
        <p:grpSpPr>
          <a:xfrm rot="10800000">
            <a:off x="7488467" y="764704"/>
            <a:ext cx="484307" cy="129698"/>
            <a:chOff x="1308086" y="1144606"/>
            <a:chExt cx="1075396" cy="439718"/>
          </a:xfrm>
        </p:grpSpPr>
        <p:grpSp>
          <p:nvGrpSpPr>
            <p:cNvPr id="879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880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885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86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86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86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1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892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86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897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86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6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898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0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85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0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5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09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1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5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5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5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4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16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18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4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19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4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4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2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2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3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2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3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3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2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23" name="Groupe 788"/>
          <p:cNvGrpSpPr/>
          <p:nvPr/>
        </p:nvGrpSpPr>
        <p:grpSpPr>
          <a:xfrm rot="10800000">
            <a:off x="3583636" y="764703"/>
            <a:ext cx="484307" cy="120393"/>
            <a:chOff x="1308086" y="1144606"/>
            <a:chExt cx="1075396" cy="439718"/>
          </a:xfrm>
        </p:grpSpPr>
        <p:grpSp>
          <p:nvGrpSpPr>
            <p:cNvPr id="92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92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930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91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31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91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1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3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937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0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2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0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43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948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0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49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89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0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9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89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0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89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1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63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88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9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4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88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96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88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67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88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88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87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43" name="Groupe 788"/>
          <p:cNvGrpSpPr/>
          <p:nvPr/>
        </p:nvGrpSpPr>
        <p:grpSpPr>
          <a:xfrm rot="5400000">
            <a:off x="2034052" y="1179084"/>
            <a:ext cx="484307" cy="127093"/>
            <a:chOff x="1308086" y="1144606"/>
            <a:chExt cx="1075396" cy="439718"/>
          </a:xfrm>
        </p:grpSpPr>
        <p:grpSp>
          <p:nvGrpSpPr>
            <p:cNvPr id="244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2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246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03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4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47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01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02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48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249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997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8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995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6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52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991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53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989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90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54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55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985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6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3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983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4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94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99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979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80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977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8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05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1006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973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4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08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971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972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962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09" name="Groupe 788"/>
          <p:cNvGrpSpPr/>
          <p:nvPr/>
        </p:nvGrpSpPr>
        <p:grpSpPr>
          <a:xfrm rot="5400000">
            <a:off x="6615460" y="1261273"/>
            <a:ext cx="484307" cy="106731"/>
            <a:chOff x="1308086" y="1144606"/>
            <a:chExt cx="1075396" cy="439718"/>
          </a:xfrm>
        </p:grpSpPr>
        <p:grpSp>
          <p:nvGrpSpPr>
            <p:cNvPr id="1010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1011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12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48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9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13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46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7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14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15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2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3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20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40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1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21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261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36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7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67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1034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5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0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271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1030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1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72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1028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9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78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279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1024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5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0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1022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3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81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282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1018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9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283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101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17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1007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0" name="Text Box 116"/>
          <p:cNvSpPr txBox="1">
            <a:spLocks noChangeArrowheads="1"/>
          </p:cNvSpPr>
          <p:nvPr/>
        </p:nvSpPr>
        <p:spPr bwMode="auto">
          <a:xfrm flipH="1">
            <a:off x="3237259" y="3319317"/>
            <a:ext cx="2630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outcome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00, 01, 10, or 11</a:t>
            </a:r>
            <a:endParaRPr lang="fr-FR" sz="1400" baseline="-25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1" name="Text Box 116"/>
          <p:cNvSpPr txBox="1">
            <a:spLocks noChangeArrowheads="1"/>
          </p:cNvSpPr>
          <p:nvPr/>
        </p:nvSpPr>
        <p:spPr bwMode="auto">
          <a:xfrm flipH="1">
            <a:off x="2242305" y="3067239"/>
            <a:ext cx="889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fr-FR" sz="1400" dirty="0" smtClean="0">
                <a:solidFill>
                  <a:srgbClr val="0000FF"/>
                </a:solidFill>
                <a:latin typeface="Symbol" pitchFamily="18" charset="2"/>
                <a:cs typeface="Arial" pitchFamily="34" charset="0"/>
              </a:rPr>
              <a:t>j</a:t>
            </a:r>
            <a:r>
              <a:rPr lang="fr-FR" sz="1400" baseline="-25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grpSp>
        <p:nvGrpSpPr>
          <p:cNvPr id="636" name="Groupe 788"/>
          <p:cNvGrpSpPr/>
          <p:nvPr/>
        </p:nvGrpSpPr>
        <p:grpSpPr>
          <a:xfrm>
            <a:off x="5148064" y="764704"/>
            <a:ext cx="484307" cy="120393"/>
            <a:chOff x="1308086" y="1144606"/>
            <a:chExt cx="1075396" cy="439718"/>
          </a:xfrm>
        </p:grpSpPr>
        <p:grpSp>
          <p:nvGrpSpPr>
            <p:cNvPr id="637" name="Groupe 392"/>
            <p:cNvGrpSpPr/>
            <p:nvPr/>
          </p:nvGrpSpPr>
          <p:grpSpPr>
            <a:xfrm>
              <a:off x="1308086" y="1144606"/>
              <a:ext cx="858106" cy="439718"/>
              <a:chOff x="1624468" y="1144606"/>
              <a:chExt cx="858106" cy="439718"/>
            </a:xfrm>
          </p:grpSpPr>
          <p:grpSp>
            <p:nvGrpSpPr>
              <p:cNvPr id="645" name="Group 12"/>
              <p:cNvGrpSpPr>
                <a:grpSpLocks/>
              </p:cNvGrpSpPr>
              <p:nvPr/>
            </p:nvGrpSpPr>
            <p:grpSpPr bwMode="auto">
              <a:xfrm>
                <a:off x="1624468" y="1147556"/>
                <a:ext cx="147688" cy="433816"/>
                <a:chOff x="139" y="625"/>
                <a:chExt cx="80" cy="93"/>
              </a:xfrm>
            </p:grpSpPr>
            <p:grpSp>
              <p:nvGrpSpPr>
                <p:cNvPr id="1058" name="Group 13"/>
                <p:cNvGrpSpPr>
                  <a:grpSpLocks/>
                </p:cNvGrpSpPr>
                <p:nvPr/>
              </p:nvGrpSpPr>
              <p:grpSpPr bwMode="auto">
                <a:xfrm>
                  <a:off x="139" y="625"/>
                  <a:ext cx="40" cy="48"/>
                  <a:chOff x="139" y="625"/>
                  <a:chExt cx="40" cy="48"/>
                </a:xfrm>
              </p:grpSpPr>
              <p:sp>
                <p:nvSpPr>
                  <p:cNvPr id="1062" name="Freeform 1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3" name="Freeform 15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9" name="Group 16"/>
                <p:cNvGrpSpPr>
                  <a:grpSpLocks/>
                </p:cNvGrpSpPr>
                <p:nvPr/>
              </p:nvGrpSpPr>
              <p:grpSpPr bwMode="auto">
                <a:xfrm flipV="1">
                  <a:off x="179" y="670"/>
                  <a:ext cx="40" cy="48"/>
                  <a:chOff x="139" y="625"/>
                  <a:chExt cx="40" cy="48"/>
                </a:xfrm>
              </p:grpSpPr>
              <p:sp>
                <p:nvSpPr>
                  <p:cNvPr id="1060" name="Freeform 17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61" name="Freeform 18"/>
                  <p:cNvSpPr>
                    <a:spLocks/>
                  </p:cNvSpPr>
                  <p:nvPr/>
                </p:nvSpPr>
                <p:spPr bwMode="auto">
                  <a:xfrm rot="10800000" flipV="1">
                    <a:off x="15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6" name="Group 19"/>
              <p:cNvGrpSpPr>
                <a:grpSpLocks/>
              </p:cNvGrpSpPr>
              <p:nvPr/>
            </p:nvGrpSpPr>
            <p:grpSpPr bwMode="auto">
              <a:xfrm>
                <a:off x="1774245" y="1147556"/>
                <a:ext cx="140304" cy="433816"/>
                <a:chOff x="141" y="625"/>
                <a:chExt cx="76" cy="93"/>
              </a:xfrm>
            </p:grpSpPr>
            <p:grpSp>
              <p:nvGrpSpPr>
                <p:cNvPr id="1033" name="Group 20"/>
                <p:cNvGrpSpPr>
                  <a:grpSpLocks/>
                </p:cNvGrpSpPr>
                <p:nvPr/>
              </p:nvGrpSpPr>
              <p:grpSpPr bwMode="auto">
                <a:xfrm>
                  <a:off x="141" y="625"/>
                  <a:ext cx="36" cy="48"/>
                  <a:chOff x="141" y="625"/>
                  <a:chExt cx="36" cy="48"/>
                </a:xfrm>
              </p:grpSpPr>
              <p:sp>
                <p:nvSpPr>
                  <p:cNvPr id="1045" name="Freeform 2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41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57" name="Freeform 22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38" name="Group 23"/>
                <p:cNvGrpSpPr>
                  <a:grpSpLocks/>
                </p:cNvGrpSpPr>
                <p:nvPr/>
              </p:nvGrpSpPr>
              <p:grpSpPr bwMode="auto">
                <a:xfrm flipV="1">
                  <a:off x="177" y="670"/>
                  <a:ext cx="40" cy="48"/>
                  <a:chOff x="137" y="625"/>
                  <a:chExt cx="40" cy="48"/>
                </a:xfrm>
              </p:grpSpPr>
              <p:sp>
                <p:nvSpPr>
                  <p:cNvPr id="1039" name="Freeform 24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44" name="Freeform 25"/>
                  <p:cNvSpPr>
                    <a:spLocks/>
                  </p:cNvSpPr>
                  <p:nvPr/>
                </p:nvSpPr>
                <p:spPr bwMode="auto">
                  <a:xfrm rot="10800000" flipV="1">
                    <a:off x="15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7" name="Group 26"/>
              <p:cNvGrpSpPr>
                <a:grpSpLocks/>
              </p:cNvGrpSpPr>
              <p:nvPr/>
            </p:nvGrpSpPr>
            <p:grpSpPr bwMode="auto">
              <a:xfrm>
                <a:off x="1912879" y="1144606"/>
                <a:ext cx="140304" cy="439718"/>
                <a:chOff x="135" y="625"/>
                <a:chExt cx="76" cy="93"/>
              </a:xfrm>
            </p:grpSpPr>
            <p:grpSp>
              <p:nvGrpSpPr>
                <p:cNvPr id="723" name="Group 27"/>
                <p:cNvGrpSpPr>
                  <a:grpSpLocks/>
                </p:cNvGrpSpPr>
                <p:nvPr/>
              </p:nvGrpSpPr>
              <p:grpSpPr bwMode="auto">
                <a:xfrm>
                  <a:off x="135" y="625"/>
                  <a:ext cx="38" cy="48"/>
                  <a:chOff x="135" y="625"/>
                  <a:chExt cx="38" cy="48"/>
                </a:xfrm>
              </p:grpSpPr>
              <p:sp>
                <p:nvSpPr>
                  <p:cNvPr id="1027" name="Freeform 2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32" name="Freeform 29"/>
                  <p:cNvSpPr>
                    <a:spLocks/>
                  </p:cNvSpPr>
                  <p:nvPr/>
                </p:nvSpPr>
                <p:spPr bwMode="auto">
                  <a:xfrm rot="10800000" flipV="1">
                    <a:off x="15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4" name="Group 30"/>
                <p:cNvGrpSpPr>
                  <a:grpSpLocks/>
                </p:cNvGrpSpPr>
                <p:nvPr/>
              </p:nvGrpSpPr>
              <p:grpSpPr bwMode="auto">
                <a:xfrm flipV="1">
                  <a:off x="173" y="670"/>
                  <a:ext cx="38" cy="48"/>
                  <a:chOff x="133" y="625"/>
                  <a:chExt cx="38" cy="48"/>
                </a:xfrm>
              </p:grpSpPr>
              <p:sp>
                <p:nvSpPr>
                  <p:cNvPr id="735" name="Freeform 31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3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1026" name="Freeform 32"/>
                  <p:cNvSpPr>
                    <a:spLocks/>
                  </p:cNvSpPr>
                  <p:nvPr/>
                </p:nvSpPr>
                <p:spPr bwMode="auto">
                  <a:xfrm rot="10800000" flipV="1">
                    <a:off x="150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8" name="Group 33"/>
              <p:cNvGrpSpPr>
                <a:grpSpLocks/>
              </p:cNvGrpSpPr>
              <p:nvPr/>
            </p:nvGrpSpPr>
            <p:grpSpPr bwMode="auto">
              <a:xfrm>
                <a:off x="2050588" y="1144606"/>
                <a:ext cx="143996" cy="439718"/>
                <a:chOff x="129" y="625"/>
                <a:chExt cx="78" cy="93"/>
              </a:xfrm>
            </p:grpSpPr>
            <p:grpSp>
              <p:nvGrpSpPr>
                <p:cNvPr id="700" name="Group 34"/>
                <p:cNvGrpSpPr>
                  <a:grpSpLocks/>
                </p:cNvGrpSpPr>
                <p:nvPr/>
              </p:nvGrpSpPr>
              <p:grpSpPr bwMode="auto">
                <a:xfrm>
                  <a:off x="129" y="625"/>
                  <a:ext cx="40" cy="48"/>
                  <a:chOff x="129" y="625"/>
                  <a:chExt cx="40" cy="48"/>
                </a:xfrm>
              </p:grpSpPr>
              <p:sp>
                <p:nvSpPr>
                  <p:cNvPr id="707" name="Freeform 3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8" name="Freeform 36"/>
                  <p:cNvSpPr>
                    <a:spLocks/>
                  </p:cNvSpPr>
                  <p:nvPr/>
                </p:nvSpPr>
                <p:spPr bwMode="auto">
                  <a:xfrm rot="10800000" flipV="1">
                    <a:off x="148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01" name="Group 37"/>
                <p:cNvGrpSpPr>
                  <a:grpSpLocks/>
                </p:cNvGrpSpPr>
                <p:nvPr/>
              </p:nvGrpSpPr>
              <p:grpSpPr bwMode="auto">
                <a:xfrm flipV="1">
                  <a:off x="169" y="670"/>
                  <a:ext cx="38" cy="48"/>
                  <a:chOff x="129" y="625"/>
                  <a:chExt cx="38" cy="48"/>
                </a:xfrm>
              </p:grpSpPr>
              <p:sp>
                <p:nvSpPr>
                  <p:cNvPr id="704" name="Freeform 38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9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06" name="Freeform 39"/>
                  <p:cNvSpPr>
                    <a:spLocks/>
                  </p:cNvSpPr>
                  <p:nvPr/>
                </p:nvSpPr>
                <p:spPr bwMode="auto">
                  <a:xfrm rot="10800000" flipV="1">
                    <a:off x="146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59" name="Group 40"/>
              <p:cNvGrpSpPr>
                <a:grpSpLocks/>
              </p:cNvGrpSpPr>
              <p:nvPr/>
            </p:nvGrpSpPr>
            <p:grpSpPr bwMode="auto">
              <a:xfrm>
                <a:off x="2192495" y="1144606"/>
                <a:ext cx="147688" cy="439718"/>
                <a:chOff x="125" y="625"/>
                <a:chExt cx="80" cy="93"/>
              </a:xfrm>
            </p:grpSpPr>
            <p:grpSp>
              <p:nvGrpSpPr>
                <p:cNvPr id="674" name="Group 41"/>
                <p:cNvGrpSpPr>
                  <a:grpSpLocks/>
                </p:cNvGrpSpPr>
                <p:nvPr/>
              </p:nvGrpSpPr>
              <p:grpSpPr bwMode="auto">
                <a:xfrm>
                  <a:off x="125" y="625"/>
                  <a:ext cx="40" cy="48"/>
                  <a:chOff x="125" y="625"/>
                  <a:chExt cx="40" cy="48"/>
                </a:xfrm>
              </p:grpSpPr>
              <p:sp>
                <p:nvSpPr>
                  <p:cNvPr id="688" name="Freeform 4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99" name="Freeform 43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75" name="Group 44"/>
                <p:cNvGrpSpPr>
                  <a:grpSpLocks/>
                </p:cNvGrpSpPr>
                <p:nvPr/>
              </p:nvGrpSpPr>
              <p:grpSpPr bwMode="auto">
                <a:xfrm flipV="1">
                  <a:off x="165" y="670"/>
                  <a:ext cx="40" cy="48"/>
                  <a:chOff x="125" y="625"/>
                  <a:chExt cx="40" cy="48"/>
                </a:xfrm>
              </p:grpSpPr>
              <p:sp>
                <p:nvSpPr>
                  <p:cNvPr id="678" name="Freeform 45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5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86" name="Freeform 46"/>
                  <p:cNvSpPr>
                    <a:spLocks/>
                  </p:cNvSpPr>
                  <p:nvPr/>
                </p:nvSpPr>
                <p:spPr bwMode="auto">
                  <a:xfrm rot="10800000" flipV="1">
                    <a:off x="144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660" name="Group 47"/>
              <p:cNvGrpSpPr>
                <a:grpSpLocks/>
              </p:cNvGrpSpPr>
              <p:nvPr/>
            </p:nvGrpSpPr>
            <p:grpSpPr bwMode="auto">
              <a:xfrm>
                <a:off x="2342270" y="1147556"/>
                <a:ext cx="140304" cy="433816"/>
                <a:chOff x="127" y="625"/>
                <a:chExt cx="76" cy="93"/>
              </a:xfrm>
            </p:grpSpPr>
            <p:grpSp>
              <p:nvGrpSpPr>
                <p:cNvPr id="661" name="Group 48"/>
                <p:cNvGrpSpPr>
                  <a:grpSpLocks/>
                </p:cNvGrpSpPr>
                <p:nvPr/>
              </p:nvGrpSpPr>
              <p:grpSpPr bwMode="auto">
                <a:xfrm>
                  <a:off x="127" y="625"/>
                  <a:ext cx="36" cy="48"/>
                  <a:chOff x="127" y="625"/>
                  <a:chExt cx="36" cy="48"/>
                </a:xfrm>
              </p:grpSpPr>
              <p:sp>
                <p:nvSpPr>
                  <p:cNvPr id="670" name="Freeform 49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7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71" name="Freeform 50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62" name="Group 51"/>
                <p:cNvGrpSpPr>
                  <a:grpSpLocks/>
                </p:cNvGrpSpPr>
                <p:nvPr/>
              </p:nvGrpSpPr>
              <p:grpSpPr bwMode="auto">
                <a:xfrm flipV="1">
                  <a:off x="163" y="670"/>
                  <a:ext cx="40" cy="48"/>
                  <a:chOff x="123" y="625"/>
                  <a:chExt cx="40" cy="48"/>
                </a:xfrm>
              </p:grpSpPr>
              <p:sp>
                <p:nvSpPr>
                  <p:cNvPr id="666" name="Freeform 52"/>
                  <p:cNvSpPr>
                    <a:spLocks/>
                  </p:cNvSpPr>
                  <p:nvPr/>
                </p:nvSpPr>
                <p:spPr bwMode="auto">
                  <a:xfrm rot="10800000" flipH="1" flipV="1">
                    <a:off x="123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668" name="Freeform 53"/>
                  <p:cNvSpPr>
                    <a:spLocks/>
                  </p:cNvSpPr>
                  <p:nvPr/>
                </p:nvSpPr>
                <p:spPr bwMode="auto">
                  <a:xfrm rot="10800000" flipV="1">
                    <a:off x="142" y="625"/>
                    <a:ext cx="21" cy="48"/>
                  </a:xfrm>
                  <a:custGeom>
                    <a:avLst/>
                    <a:gdLst>
                      <a:gd name="T0" fmla="*/ 0 w 96"/>
                      <a:gd name="T1" fmla="*/ 0 h 288"/>
                      <a:gd name="T2" fmla="*/ 0 w 96"/>
                      <a:gd name="T3" fmla="*/ 0 h 288"/>
                      <a:gd name="T4" fmla="*/ 0 60000 65536"/>
                      <a:gd name="T5" fmla="*/ 0 60000 65536"/>
                      <a:gd name="T6" fmla="*/ 0 w 96"/>
                      <a:gd name="T7" fmla="*/ 0 h 288"/>
                      <a:gd name="T8" fmla="*/ 96 w 96"/>
                      <a:gd name="T9" fmla="*/ 288 h 28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6" h="288">
                        <a:moveTo>
                          <a:pt x="0" y="288"/>
                        </a:moveTo>
                        <a:cubicBezTo>
                          <a:pt x="18" y="183"/>
                          <a:pt x="48" y="0"/>
                          <a:pt x="96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</p:grpSp>
        <p:sp>
          <p:nvSpPr>
            <p:cNvPr id="638" name="Line 54"/>
            <p:cNvSpPr>
              <a:spLocks noChangeShapeType="1"/>
            </p:cNvSpPr>
            <p:nvPr/>
          </p:nvSpPr>
          <p:spPr bwMode="auto">
            <a:xfrm rot="10800000" flipH="1" flipV="1">
              <a:off x="2151010" y="1370865"/>
              <a:ext cx="23247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3912 L 1.38889E-6 -0.2108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43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3912 L -4.72222E-6 -0.2108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0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5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5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3.33333E-6 L -0.1632 3.33333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" grpId="0"/>
      <p:bldP spid="1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8055380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6253628" y="1315328"/>
            <a:ext cx="872" cy="2932076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8" name="Groupe 669"/>
          <p:cNvGrpSpPr/>
          <p:nvPr/>
        </p:nvGrpSpPr>
        <p:grpSpPr>
          <a:xfrm flipH="1">
            <a:off x="6944660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37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73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3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4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741" name="Groupe 670"/>
          <p:cNvGrpSpPr/>
          <p:nvPr/>
        </p:nvGrpSpPr>
        <p:grpSpPr>
          <a:xfrm rot="5400000" flipH="1">
            <a:off x="7545058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2" name="Groupe 673"/>
          <p:cNvGrpSpPr/>
          <p:nvPr/>
        </p:nvGrpSpPr>
        <p:grpSpPr>
          <a:xfrm rot="5400000" flipH="1">
            <a:off x="6362631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e 677"/>
          <p:cNvGrpSpPr/>
          <p:nvPr/>
        </p:nvGrpSpPr>
        <p:grpSpPr>
          <a:xfrm>
            <a:off x="7193758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85391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872680" y="184482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85606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62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7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68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73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74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7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78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86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7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8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789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0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95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96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801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2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807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42" name="Gruppieren 941"/>
          <p:cNvGrpSpPr/>
          <p:nvPr/>
        </p:nvGrpSpPr>
        <p:grpSpPr>
          <a:xfrm flipH="1">
            <a:off x="611560" y="2556953"/>
            <a:ext cx="3384376" cy="1452070"/>
            <a:chOff x="4292352" y="2706065"/>
            <a:chExt cx="338437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5684303" y="1538092"/>
              <a:ext cx="4160" cy="2788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627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29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30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1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634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63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3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45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28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2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6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228372" y="184811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883241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7526196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6300192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835086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045153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1893796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6637027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7564532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7543894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3059832" y="2948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3170832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 157"/>
          <p:cNvSpPr>
            <a:spLocks noChangeShapeType="1"/>
          </p:cNvSpPr>
          <p:nvPr/>
        </p:nvSpPr>
        <p:spPr bwMode="auto">
          <a:xfrm rot="5400000" flipH="1" flipV="1">
            <a:off x="8055380" y="2520764"/>
            <a:ext cx="871" cy="521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 algn="ctr"/>
            <a:endParaRPr lang="fr-FR"/>
          </a:p>
        </p:txBody>
      </p:sp>
      <p:sp>
        <p:nvSpPr>
          <p:cNvPr id="669" name="Line 157"/>
          <p:cNvSpPr>
            <a:spLocks noChangeShapeType="1"/>
          </p:cNvSpPr>
          <p:nvPr/>
        </p:nvSpPr>
        <p:spPr bwMode="auto">
          <a:xfrm rot="5400000" flipV="1">
            <a:off x="6253628" y="1315328"/>
            <a:ext cx="872" cy="2932076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fr-FR"/>
          </a:p>
        </p:txBody>
      </p:sp>
      <p:grpSp>
        <p:nvGrpSpPr>
          <p:cNvPr id="2" name="Groupe 669"/>
          <p:cNvGrpSpPr/>
          <p:nvPr/>
        </p:nvGrpSpPr>
        <p:grpSpPr>
          <a:xfrm flipH="1">
            <a:off x="6944660" y="2783746"/>
            <a:ext cx="632024" cy="932571"/>
            <a:chOff x="3136054" y="3236274"/>
            <a:chExt cx="458834" cy="677025"/>
          </a:xfrm>
        </p:grpSpPr>
        <p:sp>
          <p:nvSpPr>
            <p:cNvPr id="698" name="Rectangle 697"/>
            <p:cNvSpPr/>
            <p:nvPr/>
          </p:nvSpPr>
          <p:spPr>
            <a:xfrm rot="16200000">
              <a:off x="3065005" y="3499647"/>
              <a:ext cx="552516" cy="274788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18"/>
            <p:cNvGrpSpPr/>
            <p:nvPr/>
          </p:nvGrpSpPr>
          <p:grpSpPr>
            <a:xfrm rot="5400000">
              <a:off x="3134473" y="3407419"/>
              <a:ext cx="137873" cy="134711"/>
              <a:chOff x="3939836" y="3829927"/>
              <a:chExt cx="114894" cy="112259"/>
            </a:xfrm>
          </p:grpSpPr>
          <p:sp>
            <p:nvSpPr>
              <p:cNvPr id="719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3333FF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20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721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" name="Groupe 699"/>
            <p:cNvGrpSpPr/>
            <p:nvPr/>
          </p:nvGrpSpPr>
          <p:grpSpPr>
            <a:xfrm>
              <a:off x="3362425" y="3519335"/>
              <a:ext cx="232463" cy="81607"/>
              <a:chOff x="2652861" y="1145105"/>
              <a:chExt cx="193719" cy="68006"/>
            </a:xfrm>
          </p:grpSpPr>
          <p:sp>
            <p:nvSpPr>
              <p:cNvPr id="716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717" name="Connecteur droit 716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Connecteur droit 717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700"/>
            <p:cNvGrpSpPr/>
            <p:nvPr/>
          </p:nvGrpSpPr>
          <p:grpSpPr>
            <a:xfrm>
              <a:off x="3144853" y="3602011"/>
              <a:ext cx="145992" cy="280198"/>
              <a:chOff x="2236976" y="1433280"/>
              <a:chExt cx="145992" cy="280198"/>
            </a:xfrm>
          </p:grpSpPr>
          <p:sp>
            <p:nvSpPr>
              <p:cNvPr id="703" name="Rectangle 702"/>
              <p:cNvSpPr/>
              <p:nvPr/>
            </p:nvSpPr>
            <p:spPr>
              <a:xfrm>
                <a:off x="2236976" y="1433280"/>
                <a:ext cx="145992" cy="2801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703"/>
              <p:cNvGrpSpPr/>
              <p:nvPr/>
            </p:nvGrpSpPr>
            <p:grpSpPr>
              <a:xfrm>
                <a:off x="2249198" y="1437888"/>
                <a:ext cx="124710" cy="268435"/>
                <a:chOff x="5797630" y="1394854"/>
                <a:chExt cx="659606" cy="1158266"/>
              </a:xfrm>
            </p:grpSpPr>
            <p:sp>
              <p:nvSpPr>
                <p:cNvPr id="705" name="Freeform 105"/>
                <p:cNvSpPr>
                  <a:spLocks/>
                </p:cNvSpPr>
                <p:nvPr/>
              </p:nvSpPr>
              <p:spPr bwMode="auto">
                <a:xfrm>
                  <a:off x="5800804" y="2370557"/>
                  <a:ext cx="304800" cy="182563"/>
                </a:xfrm>
                <a:custGeom>
                  <a:avLst/>
                  <a:gdLst>
                    <a:gd name="T0" fmla="*/ 0 w 218"/>
                    <a:gd name="T1" fmla="*/ 0 h 118"/>
                    <a:gd name="T2" fmla="*/ 192 w 218"/>
                    <a:gd name="T3" fmla="*/ 111 h 118"/>
                    <a:gd name="T4" fmla="*/ 0 60000 65536"/>
                    <a:gd name="T5" fmla="*/ 0 60000 65536"/>
                    <a:gd name="T6" fmla="*/ 0 w 218"/>
                    <a:gd name="T7" fmla="*/ 0 h 118"/>
                    <a:gd name="T8" fmla="*/ 218 w 218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8" h="118">
                      <a:moveTo>
                        <a:pt x="0" y="0"/>
                      </a:moveTo>
                      <a:cubicBezTo>
                        <a:pt x="0" y="85"/>
                        <a:pt x="134" y="118"/>
                        <a:pt x="218" y="114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8" name="Group 106"/>
                <p:cNvGrpSpPr>
                  <a:grpSpLocks/>
                </p:cNvGrpSpPr>
                <p:nvPr/>
              </p:nvGrpSpPr>
              <p:grpSpPr bwMode="auto">
                <a:xfrm rot="16200000" flipV="1">
                  <a:off x="5982485" y="1904537"/>
                  <a:ext cx="290689" cy="658812"/>
                  <a:chOff x="664" y="3072"/>
                  <a:chExt cx="103" cy="288"/>
                </a:xfrm>
              </p:grpSpPr>
              <p:sp>
                <p:nvSpPr>
                  <p:cNvPr id="714" name="Freeform 107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5" name="Freeform 108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" name="Group 109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633043"/>
                  <a:ext cx="292341" cy="658812"/>
                  <a:chOff x="664" y="3072"/>
                  <a:chExt cx="103" cy="288"/>
                </a:xfrm>
              </p:grpSpPr>
              <p:sp>
                <p:nvSpPr>
                  <p:cNvPr id="712" name="Freeform 110"/>
                  <p:cNvSpPr>
                    <a:spLocks/>
                  </p:cNvSpPr>
                  <p:nvPr/>
                </p:nvSpPr>
                <p:spPr bwMode="auto">
                  <a:xfrm>
                    <a:off x="664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3" name="Freeform 111"/>
                  <p:cNvSpPr>
                    <a:spLocks/>
                  </p:cNvSpPr>
                  <p:nvPr/>
                </p:nvSpPr>
                <p:spPr bwMode="auto">
                  <a:xfrm flipH="1">
                    <a:off x="676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" name="Group 112"/>
                <p:cNvGrpSpPr>
                  <a:grpSpLocks/>
                </p:cNvGrpSpPr>
                <p:nvPr/>
              </p:nvGrpSpPr>
              <p:grpSpPr bwMode="auto">
                <a:xfrm rot="16200000" flipV="1">
                  <a:off x="5980865" y="1374521"/>
                  <a:ext cx="292341" cy="658812"/>
                  <a:chOff x="660" y="3072"/>
                  <a:chExt cx="103" cy="288"/>
                </a:xfrm>
              </p:grpSpPr>
              <p:sp>
                <p:nvSpPr>
                  <p:cNvPr id="710" name="Freeform 113"/>
                  <p:cNvSpPr>
                    <a:spLocks/>
                  </p:cNvSpPr>
                  <p:nvPr/>
                </p:nvSpPr>
                <p:spPr bwMode="auto">
                  <a:xfrm>
                    <a:off x="660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711" name="Freeform 114"/>
                  <p:cNvSpPr>
                    <a:spLocks/>
                  </p:cNvSpPr>
                  <p:nvPr/>
                </p:nvSpPr>
                <p:spPr bwMode="auto">
                  <a:xfrm flipH="1">
                    <a:off x="672" y="3072"/>
                    <a:ext cx="91" cy="288"/>
                  </a:xfrm>
                  <a:custGeom>
                    <a:avLst/>
                    <a:gdLst>
                      <a:gd name="T0" fmla="*/ 0 w 91"/>
                      <a:gd name="T1" fmla="*/ 288 h 288"/>
                      <a:gd name="T2" fmla="*/ 88 w 91"/>
                      <a:gd name="T3" fmla="*/ 146 h 288"/>
                      <a:gd name="T4" fmla="*/ 48 w 91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91"/>
                      <a:gd name="T10" fmla="*/ 0 h 288"/>
                      <a:gd name="T11" fmla="*/ 91 w 91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1" h="288">
                        <a:moveTo>
                          <a:pt x="0" y="288"/>
                        </a:moveTo>
                        <a:cubicBezTo>
                          <a:pt x="47" y="288"/>
                          <a:pt x="85" y="206"/>
                          <a:pt x="88" y="146"/>
                        </a:cubicBezTo>
                        <a:cubicBezTo>
                          <a:pt x="91" y="86"/>
                          <a:pt x="71" y="2"/>
                          <a:pt x="48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09" name="Freeform 115"/>
                <p:cNvSpPr>
                  <a:spLocks/>
                </p:cNvSpPr>
                <p:nvPr/>
              </p:nvSpPr>
              <p:spPr bwMode="auto">
                <a:xfrm rot="16200000" flipV="1">
                  <a:off x="5861129" y="1333735"/>
                  <a:ext cx="182563" cy="304801"/>
                </a:xfrm>
                <a:custGeom>
                  <a:avLst/>
                  <a:gdLst>
                    <a:gd name="T0" fmla="*/ 0 w 65"/>
                    <a:gd name="T1" fmla="*/ 192 h 133"/>
                    <a:gd name="T2" fmla="*/ 111 w 65"/>
                    <a:gd name="T3" fmla="*/ 0 h 133"/>
                    <a:gd name="T4" fmla="*/ 0 60000 65536"/>
                    <a:gd name="T5" fmla="*/ 0 60000 65536"/>
                    <a:gd name="T6" fmla="*/ 0 w 65"/>
                    <a:gd name="T7" fmla="*/ 0 h 133"/>
                    <a:gd name="T8" fmla="*/ 65 w 65"/>
                    <a:gd name="T9" fmla="*/ 133 h 1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5" h="133">
                      <a:moveTo>
                        <a:pt x="0" y="133"/>
                      </a:moveTo>
                      <a:cubicBezTo>
                        <a:pt x="47" y="133"/>
                        <a:pt x="65" y="51"/>
                        <a:pt x="63" y="0"/>
                      </a:cubicBezTo>
                    </a:path>
                  </a:pathLst>
                </a:cu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</p:grpSp>
        </p:grpSp>
        <p:sp>
          <p:nvSpPr>
            <p:cNvPr id="702" name="Line 157"/>
            <p:cNvSpPr>
              <a:spLocks noChangeShapeType="1"/>
            </p:cNvSpPr>
            <p:nvPr/>
          </p:nvSpPr>
          <p:spPr bwMode="auto">
            <a:xfrm flipH="1" flipV="1">
              <a:off x="3341290" y="3236274"/>
              <a:ext cx="0" cy="12450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11" name="Groupe 670"/>
          <p:cNvGrpSpPr/>
          <p:nvPr/>
        </p:nvGrpSpPr>
        <p:grpSpPr>
          <a:xfrm rot="5400000" flipH="1">
            <a:off x="7545058" y="2705131"/>
            <a:ext cx="449063" cy="146132"/>
            <a:chOff x="2652861" y="1145105"/>
            <a:chExt cx="193719" cy="68006"/>
          </a:xfrm>
        </p:grpSpPr>
        <p:sp>
          <p:nvSpPr>
            <p:cNvPr id="695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6" name="Connecteur droit 695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Connecteur droit 696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673"/>
          <p:cNvGrpSpPr/>
          <p:nvPr/>
        </p:nvGrpSpPr>
        <p:grpSpPr>
          <a:xfrm rot="5400000" flipH="1">
            <a:off x="6362631" y="2705131"/>
            <a:ext cx="449063" cy="146132"/>
            <a:chOff x="2652861" y="1145105"/>
            <a:chExt cx="193719" cy="68006"/>
          </a:xfrm>
        </p:grpSpPr>
        <p:sp>
          <p:nvSpPr>
            <p:cNvPr id="692" name="Rectangle 16"/>
            <p:cNvSpPr>
              <a:spLocks noChangeArrowheads="1"/>
            </p:cNvSpPr>
            <p:nvPr/>
          </p:nvSpPr>
          <p:spPr bwMode="auto">
            <a:xfrm rot="10800000">
              <a:off x="2652861" y="1145105"/>
              <a:ext cx="193719" cy="68006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fr-FR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693" name="Connecteur droit 692"/>
            <p:cNvCxnSpPr/>
            <p:nvPr/>
          </p:nvCxnSpPr>
          <p:spPr>
            <a:xfrm>
              <a:off x="2690422" y="1148070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Connecteur droit 693"/>
            <p:cNvCxnSpPr/>
            <p:nvPr/>
          </p:nvCxnSpPr>
          <p:spPr>
            <a:xfrm>
              <a:off x="2690422" y="1205421"/>
              <a:ext cx="113702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677"/>
          <p:cNvGrpSpPr/>
          <p:nvPr/>
        </p:nvGrpSpPr>
        <p:grpSpPr>
          <a:xfrm>
            <a:off x="7193758" y="3724516"/>
            <a:ext cx="200520" cy="281219"/>
            <a:chOff x="4776182" y="3688065"/>
            <a:chExt cx="174687" cy="244990"/>
          </a:xfrm>
        </p:grpSpPr>
        <p:sp>
          <p:nvSpPr>
            <p:cNvPr id="680" name="Line 89"/>
            <p:cNvSpPr>
              <a:spLocks noChangeShapeType="1"/>
            </p:cNvSpPr>
            <p:nvPr/>
          </p:nvSpPr>
          <p:spPr bwMode="auto">
            <a:xfrm flipH="1">
              <a:off x="4781972" y="3871574"/>
              <a:ext cx="16889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1" name="Line 91"/>
            <p:cNvSpPr>
              <a:spLocks noChangeShapeType="1"/>
            </p:cNvSpPr>
            <p:nvPr/>
          </p:nvSpPr>
          <p:spPr bwMode="auto">
            <a:xfrm flipH="1">
              <a:off x="4833305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2" name="Line 157"/>
            <p:cNvSpPr>
              <a:spLocks noChangeShapeType="1"/>
            </p:cNvSpPr>
            <p:nvPr/>
          </p:nvSpPr>
          <p:spPr bwMode="auto">
            <a:xfrm rot="10800000" flipH="1" flipV="1">
              <a:off x="4864949" y="3688065"/>
              <a:ext cx="0" cy="1752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83" name="Line 91"/>
            <p:cNvSpPr>
              <a:spLocks noChangeShapeType="1"/>
            </p:cNvSpPr>
            <p:nvPr/>
          </p:nvSpPr>
          <p:spPr bwMode="auto">
            <a:xfrm flipH="1">
              <a:off x="4776182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  <p:sp>
          <p:nvSpPr>
            <p:cNvPr id="684" name="Line 91"/>
            <p:cNvSpPr>
              <a:spLocks noChangeShapeType="1"/>
            </p:cNvSpPr>
            <p:nvPr/>
          </p:nvSpPr>
          <p:spPr bwMode="auto">
            <a:xfrm flipH="1">
              <a:off x="4888023" y="3872661"/>
              <a:ext cx="42301" cy="603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/>
            </a:p>
          </p:txBody>
        </p:sp>
      </p:grpSp>
      <p:sp>
        <p:nvSpPr>
          <p:cNvPr id="578" name="Text Box 116"/>
          <p:cNvSpPr txBox="1">
            <a:spLocks noChangeArrowheads="1"/>
          </p:cNvSpPr>
          <p:nvPr/>
        </p:nvSpPr>
        <p:spPr bwMode="auto">
          <a:xfrm>
            <a:off x="3491880" y="1853918"/>
            <a:ext cx="6719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Text Box 116"/>
          <p:cNvSpPr txBox="1">
            <a:spLocks noChangeArrowheads="1"/>
          </p:cNvSpPr>
          <p:nvPr/>
        </p:nvSpPr>
        <p:spPr bwMode="auto">
          <a:xfrm>
            <a:off x="6872680" y="1844824"/>
            <a:ext cx="939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Text Box 116"/>
          <p:cNvSpPr txBox="1">
            <a:spLocks noChangeArrowheads="1"/>
          </p:cNvSpPr>
          <p:nvPr/>
        </p:nvSpPr>
        <p:spPr bwMode="auto">
          <a:xfrm>
            <a:off x="4644008" y="1856063"/>
            <a:ext cx="7216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qubit II</a:t>
            </a:r>
            <a:endParaRPr lang="fr-FR" sz="14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e 11"/>
          <p:cNvGrpSpPr/>
          <p:nvPr/>
        </p:nvGrpSpPr>
        <p:grpSpPr>
          <a:xfrm>
            <a:off x="3429529" y="2783752"/>
            <a:ext cx="898208" cy="993613"/>
            <a:chOff x="3643077" y="2993086"/>
            <a:chExt cx="782493" cy="865607"/>
          </a:xfrm>
        </p:grpSpPr>
        <p:sp>
          <p:nvSpPr>
            <p:cNvPr id="328" name="Rectangle 327"/>
            <p:cNvSpPr/>
            <p:nvPr/>
          </p:nvSpPr>
          <p:spPr>
            <a:xfrm rot="16200000">
              <a:off x="3604037" y="3268189"/>
              <a:ext cx="472018" cy="232601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1" name="Rectangle 560"/>
            <p:cNvSpPr/>
            <p:nvPr/>
          </p:nvSpPr>
          <p:spPr>
            <a:xfrm rot="16200000">
              <a:off x="3885211" y="3219617"/>
              <a:ext cx="472018" cy="329746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8"/>
            <p:cNvGrpSpPr/>
            <p:nvPr/>
          </p:nvGrpSpPr>
          <p:grpSpPr>
            <a:xfrm rot="5400000">
              <a:off x="3873071" y="3312024"/>
              <a:ext cx="165448" cy="161653"/>
              <a:chOff x="3939836" y="3829927"/>
              <a:chExt cx="114894" cy="112259"/>
            </a:xfrm>
          </p:grpSpPr>
          <p:sp>
            <p:nvSpPr>
              <p:cNvPr id="567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68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6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562"/>
            <p:cNvGrpSpPr/>
            <p:nvPr/>
          </p:nvGrpSpPr>
          <p:grpSpPr>
            <a:xfrm>
              <a:off x="4146614" y="3338743"/>
              <a:ext cx="278956" cy="97928"/>
              <a:chOff x="2652861" y="1145105"/>
              <a:chExt cx="193719" cy="68006"/>
            </a:xfrm>
          </p:grpSpPr>
          <p:sp>
            <p:nvSpPr>
              <p:cNvPr id="564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565" name="Connecteur droit 564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necteur droit 565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0" name="Line 157"/>
            <p:cNvSpPr>
              <a:spLocks noChangeShapeType="1"/>
            </p:cNvSpPr>
            <p:nvPr/>
          </p:nvSpPr>
          <p:spPr bwMode="auto">
            <a:xfrm flipH="1" flipV="1">
              <a:off x="4121219" y="2993086"/>
              <a:ext cx="0" cy="15539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17" name="Groupe 18"/>
            <p:cNvGrpSpPr/>
            <p:nvPr/>
          </p:nvGrpSpPr>
          <p:grpSpPr>
            <a:xfrm rot="5400000">
              <a:off x="3641180" y="3312024"/>
              <a:ext cx="165448" cy="161653"/>
              <a:chOff x="3939836" y="3829927"/>
              <a:chExt cx="114894" cy="112259"/>
            </a:xfrm>
          </p:grpSpPr>
          <p:sp>
            <p:nvSpPr>
              <p:cNvPr id="324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25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26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254"/>
            <p:cNvGrpSpPr/>
            <p:nvPr/>
          </p:nvGrpSpPr>
          <p:grpSpPr>
            <a:xfrm>
              <a:off x="4032553" y="3613703"/>
              <a:ext cx="174687" cy="244990"/>
              <a:chOff x="4776182" y="3688065"/>
              <a:chExt cx="174687" cy="244990"/>
            </a:xfrm>
          </p:grpSpPr>
          <p:sp>
            <p:nvSpPr>
              <p:cNvPr id="256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58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59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0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9" name="Groupe 10"/>
          <p:cNvGrpSpPr/>
          <p:nvPr/>
        </p:nvGrpSpPr>
        <p:grpSpPr>
          <a:xfrm>
            <a:off x="3268657" y="3356992"/>
            <a:ext cx="613490" cy="1800199"/>
            <a:chOff x="3502930" y="3139071"/>
            <a:chExt cx="534455" cy="1568283"/>
          </a:xfrm>
        </p:grpSpPr>
        <p:sp>
          <p:nvSpPr>
            <p:cNvPr id="7" name="Arc 6"/>
            <p:cNvSpPr/>
            <p:nvPr/>
          </p:nvSpPr>
          <p:spPr>
            <a:xfrm>
              <a:off x="3725426" y="3139071"/>
              <a:ext cx="311959" cy="942068"/>
            </a:xfrm>
            <a:prstGeom prst="arc">
              <a:avLst>
                <a:gd name="adj1" fmla="val 11193907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Line 157"/>
            <p:cNvSpPr>
              <a:spLocks noChangeShapeType="1"/>
            </p:cNvSpPr>
            <p:nvPr/>
          </p:nvSpPr>
          <p:spPr bwMode="auto">
            <a:xfrm flipV="1">
              <a:off x="3609816" y="3790972"/>
              <a:ext cx="0" cy="4227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34" name="Arc 233"/>
            <p:cNvSpPr/>
            <p:nvPr/>
          </p:nvSpPr>
          <p:spPr>
            <a:xfrm>
              <a:off x="3609928" y="3717032"/>
              <a:ext cx="246455" cy="173151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260"/>
            <p:cNvGrpSpPr/>
            <p:nvPr/>
          </p:nvGrpSpPr>
          <p:grpSpPr>
            <a:xfrm>
              <a:off x="3767854" y="3802093"/>
              <a:ext cx="174687" cy="136115"/>
              <a:chOff x="4776182" y="3796940"/>
              <a:chExt cx="174687" cy="136115"/>
            </a:xfrm>
          </p:grpSpPr>
          <p:sp>
            <p:nvSpPr>
              <p:cNvPr id="262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65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66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68" name="Oval 86"/>
            <p:cNvSpPr>
              <a:spLocks noChangeArrowheads="1"/>
            </p:cNvSpPr>
            <p:nvPr/>
          </p:nvSpPr>
          <p:spPr bwMode="auto">
            <a:xfrm rot="10800000" flipH="1">
              <a:off x="3502930" y="4214453"/>
              <a:ext cx="212090" cy="203091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69" name="Oval 86"/>
            <p:cNvSpPr>
              <a:spLocks noChangeArrowheads="1"/>
            </p:cNvSpPr>
            <p:nvPr/>
          </p:nvSpPr>
          <p:spPr bwMode="auto">
            <a:xfrm rot="10800000" flipH="1">
              <a:off x="3502930" y="4291797"/>
              <a:ext cx="212090" cy="203091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1" name="Groupe 271"/>
            <p:cNvGrpSpPr/>
            <p:nvPr/>
          </p:nvGrpSpPr>
          <p:grpSpPr>
            <a:xfrm>
              <a:off x="3516786" y="4488535"/>
              <a:ext cx="174687" cy="218819"/>
              <a:chOff x="4776182" y="3714236"/>
              <a:chExt cx="174687" cy="218819"/>
            </a:xfrm>
          </p:grpSpPr>
          <p:sp>
            <p:nvSpPr>
              <p:cNvPr id="273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5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76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77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3" name="Groupe 23"/>
          <p:cNvGrpSpPr/>
          <p:nvPr/>
        </p:nvGrpSpPr>
        <p:grpSpPr>
          <a:xfrm>
            <a:off x="4512470" y="2783752"/>
            <a:ext cx="898207" cy="993612"/>
            <a:chOff x="4676737" y="1426839"/>
            <a:chExt cx="898207" cy="993612"/>
          </a:xfrm>
        </p:grpSpPr>
        <p:sp>
          <p:nvSpPr>
            <p:cNvPr id="474" name="Rectangle 473"/>
            <p:cNvSpPr/>
            <p:nvPr/>
          </p:nvSpPr>
          <p:spPr>
            <a:xfrm rot="5400000" flipH="1">
              <a:off x="5077938" y="1742624"/>
              <a:ext cx="541820" cy="266998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5" name="Rectangle 474"/>
            <p:cNvSpPr/>
            <p:nvPr/>
          </p:nvSpPr>
          <p:spPr>
            <a:xfrm rot="5400000" flipH="1">
              <a:off x="4755184" y="1686869"/>
              <a:ext cx="541820" cy="378509"/>
            </a:xfrm>
            <a:prstGeom prst="rect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18"/>
            <p:cNvGrpSpPr/>
            <p:nvPr/>
          </p:nvGrpSpPr>
          <p:grpSpPr>
            <a:xfrm rot="16200000" flipH="1">
              <a:off x="5121025" y="1792941"/>
              <a:ext cx="189914" cy="185558"/>
              <a:chOff x="3939836" y="3829927"/>
              <a:chExt cx="114894" cy="112259"/>
            </a:xfrm>
          </p:grpSpPr>
          <p:sp>
            <p:nvSpPr>
              <p:cNvPr id="515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516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559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5" name="Groupe 476"/>
            <p:cNvGrpSpPr/>
            <p:nvPr/>
          </p:nvGrpSpPr>
          <p:grpSpPr>
            <a:xfrm flipH="1">
              <a:off x="4676737" y="1823611"/>
              <a:ext cx="320208" cy="112410"/>
              <a:chOff x="2652861" y="1145105"/>
              <a:chExt cx="193719" cy="68006"/>
            </a:xfrm>
          </p:grpSpPr>
          <p:sp>
            <p:nvSpPr>
              <p:cNvPr id="48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490" name="Connecteur droit 489"/>
              <p:cNvCxnSpPr/>
              <p:nvPr/>
            </p:nvCxnSpPr>
            <p:spPr>
              <a:xfrm>
                <a:off x="2690422" y="1154903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Connecteur droit 492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8" name="Line 157"/>
            <p:cNvSpPr>
              <a:spLocks noChangeShapeType="1"/>
            </p:cNvSpPr>
            <p:nvPr/>
          </p:nvSpPr>
          <p:spPr bwMode="auto">
            <a:xfrm flipV="1">
              <a:off x="5026095" y="1426839"/>
              <a:ext cx="0" cy="1783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26" name="Groupe 18"/>
            <p:cNvGrpSpPr/>
            <p:nvPr/>
          </p:nvGrpSpPr>
          <p:grpSpPr>
            <a:xfrm rot="16200000" flipH="1">
              <a:off x="5387208" y="1792941"/>
              <a:ext cx="189914" cy="185558"/>
              <a:chOff x="3939836" y="3829927"/>
              <a:chExt cx="114894" cy="112259"/>
            </a:xfrm>
          </p:grpSpPr>
          <p:sp>
            <p:nvSpPr>
              <p:cNvPr id="486" name="Rectangle 4"/>
              <p:cNvSpPr>
                <a:spLocks noChangeArrowheads="1"/>
              </p:cNvSpPr>
              <p:nvPr/>
            </p:nvSpPr>
            <p:spPr bwMode="auto">
              <a:xfrm rot="16200000">
                <a:off x="3941131" y="3828852"/>
                <a:ext cx="112040" cy="11462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487" name="Line 5"/>
              <p:cNvSpPr>
                <a:spLocks noChangeShapeType="1"/>
              </p:cNvSpPr>
              <p:nvPr/>
            </p:nvSpPr>
            <p:spPr bwMode="auto">
              <a:xfrm rot="16200000">
                <a:off x="3941668" y="3828361"/>
                <a:ext cx="111496" cy="11462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8" name="Line 6"/>
              <p:cNvSpPr>
                <a:spLocks noChangeShapeType="1"/>
              </p:cNvSpPr>
              <p:nvPr/>
            </p:nvSpPr>
            <p:spPr bwMode="auto">
              <a:xfrm rot="16200000" flipH="1">
                <a:off x="3940082" y="3829952"/>
                <a:ext cx="111496" cy="111987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479"/>
            <p:cNvGrpSpPr/>
            <p:nvPr/>
          </p:nvGrpSpPr>
          <p:grpSpPr>
            <a:xfrm>
              <a:off x="4927353" y="2139232"/>
              <a:ext cx="200520" cy="281219"/>
              <a:chOff x="4776182" y="3688065"/>
              <a:chExt cx="174687" cy="244990"/>
            </a:xfrm>
          </p:grpSpPr>
          <p:sp>
            <p:nvSpPr>
              <p:cNvPr id="481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484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8" name="Groupe 22"/>
          <p:cNvGrpSpPr/>
          <p:nvPr/>
        </p:nvGrpSpPr>
        <p:grpSpPr>
          <a:xfrm>
            <a:off x="4958058" y="3356992"/>
            <a:ext cx="613491" cy="1800200"/>
            <a:chOff x="5122325" y="1594412"/>
            <a:chExt cx="613491" cy="1800200"/>
          </a:xfrm>
        </p:grpSpPr>
        <p:sp>
          <p:nvSpPr>
            <p:cNvPr id="288" name="Arc 287"/>
            <p:cNvSpPr/>
            <p:nvPr/>
          </p:nvSpPr>
          <p:spPr>
            <a:xfrm flipH="1">
              <a:off x="5122325" y="1594412"/>
              <a:ext cx="358091" cy="1081379"/>
            </a:xfrm>
            <a:prstGeom prst="arc">
              <a:avLst>
                <a:gd name="adj1" fmla="val 11112400"/>
                <a:gd name="adj2" fmla="val 15768609"/>
              </a:avLst>
            </a:prstGeom>
            <a:ln>
              <a:solidFill>
                <a:srgbClr val="FF000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Line 157"/>
            <p:cNvSpPr>
              <a:spLocks noChangeShapeType="1"/>
            </p:cNvSpPr>
            <p:nvPr/>
          </p:nvSpPr>
          <p:spPr bwMode="auto">
            <a:xfrm flipH="1" flipV="1">
              <a:off x="5613124" y="2342716"/>
              <a:ext cx="0" cy="4852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290" name="Arc 289"/>
            <p:cNvSpPr/>
            <p:nvPr/>
          </p:nvSpPr>
          <p:spPr>
            <a:xfrm flipH="1">
              <a:off x="5330095" y="2257841"/>
              <a:ext cx="282901" cy="198756"/>
            </a:xfrm>
            <a:prstGeom prst="arc">
              <a:avLst>
                <a:gd name="adj1" fmla="val 10819472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90"/>
            <p:cNvGrpSpPr/>
            <p:nvPr/>
          </p:nvGrpSpPr>
          <p:grpSpPr>
            <a:xfrm>
              <a:off x="5226822" y="2355481"/>
              <a:ext cx="200520" cy="156244"/>
              <a:chOff x="4776182" y="3796940"/>
              <a:chExt cx="174687" cy="136115"/>
            </a:xfrm>
          </p:grpSpPr>
          <p:sp>
            <p:nvSpPr>
              <p:cNvPr id="300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2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96940"/>
                <a:ext cx="0" cy="663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303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2" name="Oval 86"/>
            <p:cNvSpPr>
              <a:spLocks noChangeArrowheads="1"/>
            </p:cNvSpPr>
            <p:nvPr/>
          </p:nvSpPr>
          <p:spPr bwMode="auto">
            <a:xfrm rot="10800000">
              <a:off x="5492362" y="2828821"/>
              <a:ext cx="243454" cy="233124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3" name="Oval 86"/>
            <p:cNvSpPr>
              <a:spLocks noChangeArrowheads="1"/>
            </p:cNvSpPr>
            <p:nvPr/>
          </p:nvSpPr>
          <p:spPr bwMode="auto">
            <a:xfrm rot="10800000">
              <a:off x="5492362" y="2917602"/>
              <a:ext cx="243454" cy="23312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FR"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30" name="Groupe 293"/>
            <p:cNvGrpSpPr/>
            <p:nvPr/>
          </p:nvGrpSpPr>
          <p:grpSpPr>
            <a:xfrm>
              <a:off x="5519392" y="3143434"/>
              <a:ext cx="200520" cy="251178"/>
              <a:chOff x="4776182" y="3714236"/>
              <a:chExt cx="174687" cy="218819"/>
            </a:xfrm>
          </p:grpSpPr>
          <p:sp>
            <p:nvSpPr>
              <p:cNvPr id="295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714236"/>
                <a:ext cx="0" cy="14908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298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299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2" name="Forme libre 21"/>
          <p:cNvSpPr/>
          <p:nvPr/>
        </p:nvSpPr>
        <p:spPr>
          <a:xfrm>
            <a:off x="3588305" y="4302295"/>
            <a:ext cx="516325" cy="201390"/>
          </a:xfrm>
          <a:custGeom>
            <a:avLst/>
            <a:gdLst>
              <a:gd name="connsiteX0" fmla="*/ 0 w 1499191"/>
              <a:gd name="connsiteY0" fmla="*/ 510363 h 510363"/>
              <a:gd name="connsiteX1" fmla="*/ 329610 w 1499191"/>
              <a:gd name="connsiteY1" fmla="*/ 510363 h 510363"/>
              <a:gd name="connsiteX2" fmla="*/ 542261 w 1499191"/>
              <a:gd name="connsiteY2" fmla="*/ 0 h 510363"/>
              <a:gd name="connsiteX3" fmla="*/ 946298 w 1499191"/>
              <a:gd name="connsiteY3" fmla="*/ 0 h 510363"/>
              <a:gd name="connsiteX4" fmla="*/ 1169582 w 1499191"/>
              <a:gd name="connsiteY4" fmla="*/ 499730 h 510363"/>
              <a:gd name="connsiteX5" fmla="*/ 1499191 w 1499191"/>
              <a:gd name="connsiteY5" fmla="*/ 499730 h 51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9191" h="510363">
                <a:moveTo>
                  <a:pt x="0" y="510363"/>
                </a:moveTo>
                <a:lnTo>
                  <a:pt x="329610" y="510363"/>
                </a:lnTo>
                <a:lnTo>
                  <a:pt x="542261" y="0"/>
                </a:lnTo>
                <a:lnTo>
                  <a:pt x="946298" y="0"/>
                </a:lnTo>
                <a:lnTo>
                  <a:pt x="1169582" y="499730"/>
                </a:lnTo>
                <a:lnTo>
                  <a:pt x="1499191" y="499730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24"/>
          <p:cNvGrpSpPr/>
          <p:nvPr/>
        </p:nvGrpSpPr>
        <p:grpSpPr>
          <a:xfrm>
            <a:off x="3978379" y="2639769"/>
            <a:ext cx="883447" cy="280833"/>
            <a:chOff x="4142646" y="1282856"/>
            <a:chExt cx="883447" cy="280833"/>
          </a:xfrm>
        </p:grpSpPr>
        <p:grpSp>
          <p:nvGrpSpPr>
            <p:cNvPr id="928" name="Groupe 491"/>
            <p:cNvGrpSpPr/>
            <p:nvPr/>
          </p:nvGrpSpPr>
          <p:grpSpPr>
            <a:xfrm>
              <a:off x="4530521" y="1282856"/>
              <a:ext cx="104962" cy="280833"/>
              <a:chOff x="4370567" y="1052736"/>
              <a:chExt cx="76200" cy="254847"/>
            </a:xfrm>
          </p:grpSpPr>
          <p:sp>
            <p:nvSpPr>
              <p:cNvPr id="570" name="Line 34"/>
              <p:cNvSpPr>
                <a:spLocks noChangeShapeType="1"/>
              </p:cNvSpPr>
              <p:nvPr/>
            </p:nvSpPr>
            <p:spPr bwMode="auto">
              <a:xfrm flipH="1">
                <a:off x="43705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Line 34"/>
              <p:cNvSpPr>
                <a:spLocks noChangeShapeType="1"/>
              </p:cNvSpPr>
              <p:nvPr/>
            </p:nvSpPr>
            <p:spPr bwMode="auto">
              <a:xfrm flipH="1">
                <a:off x="4446767" y="1052736"/>
                <a:ext cx="0" cy="25484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12" name="Line 157"/>
            <p:cNvSpPr>
              <a:spLocks noChangeShapeType="1"/>
            </p:cNvSpPr>
            <p:nvPr/>
          </p:nvSpPr>
          <p:spPr bwMode="auto">
            <a:xfrm rot="5400000" flipH="1" flipV="1">
              <a:off x="4832157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63" name="Line 157"/>
            <p:cNvSpPr>
              <a:spLocks noChangeShapeType="1"/>
            </p:cNvSpPr>
            <p:nvPr/>
          </p:nvSpPr>
          <p:spPr bwMode="auto">
            <a:xfrm rot="16200000" flipV="1">
              <a:off x="4336583" y="1230951"/>
              <a:ext cx="0" cy="387873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</p:grpSp>
      <p:grpSp>
        <p:nvGrpSpPr>
          <p:cNvPr id="932" name="Gruppieren 941"/>
          <p:cNvGrpSpPr/>
          <p:nvPr/>
        </p:nvGrpSpPr>
        <p:grpSpPr>
          <a:xfrm flipH="1">
            <a:off x="611560" y="2556953"/>
            <a:ext cx="3384376" cy="1452070"/>
            <a:chOff x="4292352" y="2706065"/>
            <a:chExt cx="3384376" cy="1452070"/>
          </a:xfrm>
        </p:grpSpPr>
        <p:sp>
          <p:nvSpPr>
            <p:cNvPr id="625" name="Line 157"/>
            <p:cNvSpPr>
              <a:spLocks noChangeShapeType="1"/>
            </p:cNvSpPr>
            <p:nvPr/>
          </p:nvSpPr>
          <p:spPr bwMode="auto">
            <a:xfrm rot="5400000" flipH="1" flipV="1">
              <a:off x="7415692" y="2673164"/>
              <a:ext cx="871" cy="52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pPr algn="ctr"/>
              <a:endParaRPr lang="fr-FR"/>
            </a:p>
          </p:txBody>
        </p:sp>
        <p:sp>
          <p:nvSpPr>
            <p:cNvPr id="626" name="Line 157"/>
            <p:cNvSpPr>
              <a:spLocks noChangeShapeType="1"/>
            </p:cNvSpPr>
            <p:nvPr/>
          </p:nvSpPr>
          <p:spPr bwMode="auto">
            <a:xfrm rot="5400000" flipV="1">
              <a:off x="5684303" y="1538092"/>
              <a:ext cx="4160" cy="278806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fr-FR"/>
            </a:p>
          </p:txBody>
        </p:sp>
        <p:grpSp>
          <p:nvGrpSpPr>
            <p:cNvPr id="936" name="Groupe 669"/>
            <p:cNvGrpSpPr/>
            <p:nvPr/>
          </p:nvGrpSpPr>
          <p:grpSpPr>
            <a:xfrm flipH="1">
              <a:off x="6304972" y="2936146"/>
              <a:ext cx="632024" cy="932571"/>
              <a:chOff x="3136054" y="3236274"/>
              <a:chExt cx="458834" cy="677025"/>
            </a:xfrm>
          </p:grpSpPr>
          <p:sp>
            <p:nvSpPr>
              <p:cNvPr id="628" name="Rectangle 697"/>
              <p:cNvSpPr/>
              <p:nvPr/>
            </p:nvSpPr>
            <p:spPr>
              <a:xfrm rot="16200000">
                <a:off x="3065005" y="3499647"/>
                <a:ext cx="552516" cy="274788"/>
              </a:xfrm>
              <a:prstGeom prst="rect">
                <a:avLst/>
              </a:prstGeom>
              <a:noFill/>
              <a:ln w="19050">
                <a:solidFill>
                  <a:srgbClr val="33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42" name="Groupe 18"/>
              <p:cNvGrpSpPr/>
              <p:nvPr/>
            </p:nvGrpSpPr>
            <p:grpSpPr>
              <a:xfrm rot="5400000">
                <a:off x="3134473" y="3407419"/>
                <a:ext cx="137873" cy="134711"/>
                <a:chOff x="3939836" y="3829927"/>
                <a:chExt cx="114894" cy="112259"/>
              </a:xfrm>
            </p:grpSpPr>
            <p:sp>
              <p:nvSpPr>
                <p:cNvPr id="701" name="Rectangle 4"/>
                <p:cNvSpPr>
                  <a:spLocks noChangeArrowheads="1"/>
                </p:cNvSpPr>
                <p:nvPr/>
              </p:nvSpPr>
              <p:spPr bwMode="auto">
                <a:xfrm rot="16200000">
                  <a:off x="3941131" y="3828852"/>
                  <a:ext cx="112040" cy="11462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3333FF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3" name="Line 5"/>
                <p:cNvSpPr>
                  <a:spLocks noChangeShapeType="1"/>
                </p:cNvSpPr>
                <p:nvPr/>
              </p:nvSpPr>
              <p:spPr bwMode="auto">
                <a:xfrm rot="16200000">
                  <a:off x="3941668" y="3828361"/>
                  <a:ext cx="111496" cy="114628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4" name="Line 6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940082" y="3829952"/>
                  <a:ext cx="111496" cy="111987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57" name="Groupe 699"/>
              <p:cNvGrpSpPr/>
              <p:nvPr/>
            </p:nvGrpSpPr>
            <p:grpSpPr>
              <a:xfrm>
                <a:off x="3362425" y="3519335"/>
                <a:ext cx="232463" cy="81607"/>
                <a:chOff x="2652861" y="1145105"/>
                <a:chExt cx="193719" cy="68006"/>
              </a:xfrm>
            </p:grpSpPr>
            <p:sp>
              <p:nvSpPr>
                <p:cNvPr id="674" name="Rectangle 16"/>
                <p:cNvSpPr>
                  <a:spLocks noChangeArrowheads="1"/>
                </p:cNvSpPr>
                <p:nvPr/>
              </p:nvSpPr>
              <p:spPr bwMode="auto">
                <a:xfrm rot="10800000">
                  <a:off x="2652861" y="1145105"/>
                  <a:ext cx="193719" cy="6800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endParaRPr lang="fr-FR">
                    <a:latin typeface="Calibri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75" name="Connecteur droit 716"/>
                <p:cNvCxnSpPr/>
                <p:nvPr/>
              </p:nvCxnSpPr>
              <p:spPr>
                <a:xfrm>
                  <a:off x="2690422" y="1148070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Connecteur droit 717"/>
                <p:cNvCxnSpPr/>
                <p:nvPr/>
              </p:nvCxnSpPr>
              <p:spPr>
                <a:xfrm>
                  <a:off x="2690422" y="1205421"/>
                  <a:ext cx="113702" cy="0"/>
                </a:xfrm>
                <a:prstGeom prst="line">
                  <a:avLst/>
                </a:prstGeom>
                <a:ln w="19050">
                  <a:solidFill>
                    <a:srgbClr val="33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e 700"/>
              <p:cNvGrpSpPr/>
              <p:nvPr/>
            </p:nvGrpSpPr>
            <p:grpSpPr>
              <a:xfrm>
                <a:off x="3144853" y="3602011"/>
                <a:ext cx="145992" cy="280198"/>
                <a:chOff x="2236976" y="1433280"/>
                <a:chExt cx="145992" cy="280198"/>
              </a:xfrm>
            </p:grpSpPr>
            <p:sp>
              <p:nvSpPr>
                <p:cNvPr id="633" name="Rectangle 702"/>
                <p:cNvSpPr/>
                <p:nvPr/>
              </p:nvSpPr>
              <p:spPr>
                <a:xfrm>
                  <a:off x="2236976" y="1433280"/>
                  <a:ext cx="145992" cy="280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5" name="Groupe 703"/>
                <p:cNvGrpSpPr/>
                <p:nvPr/>
              </p:nvGrpSpPr>
              <p:grpSpPr>
                <a:xfrm>
                  <a:off x="2249198" y="1437888"/>
                  <a:ext cx="124710" cy="268435"/>
                  <a:chOff x="5797630" y="1394854"/>
                  <a:chExt cx="659606" cy="1158266"/>
                </a:xfrm>
              </p:grpSpPr>
              <p:sp>
                <p:nvSpPr>
                  <p:cNvPr id="635" name="Freeform 105"/>
                  <p:cNvSpPr>
                    <a:spLocks/>
                  </p:cNvSpPr>
                  <p:nvPr/>
                </p:nvSpPr>
                <p:spPr bwMode="auto">
                  <a:xfrm>
                    <a:off x="5800804" y="2370557"/>
                    <a:ext cx="304800" cy="182563"/>
                  </a:xfrm>
                  <a:custGeom>
                    <a:avLst/>
                    <a:gdLst>
                      <a:gd name="T0" fmla="*/ 0 w 218"/>
                      <a:gd name="T1" fmla="*/ 0 h 118"/>
                      <a:gd name="T2" fmla="*/ 192 w 218"/>
                      <a:gd name="T3" fmla="*/ 111 h 118"/>
                      <a:gd name="T4" fmla="*/ 0 60000 65536"/>
                      <a:gd name="T5" fmla="*/ 0 60000 65536"/>
                      <a:gd name="T6" fmla="*/ 0 w 218"/>
                      <a:gd name="T7" fmla="*/ 0 h 118"/>
                      <a:gd name="T8" fmla="*/ 218 w 218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18" h="118">
                        <a:moveTo>
                          <a:pt x="0" y="0"/>
                        </a:moveTo>
                        <a:cubicBezTo>
                          <a:pt x="0" y="85"/>
                          <a:pt x="134" y="118"/>
                          <a:pt x="218" y="114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grpSp>
                <p:nvGrpSpPr>
                  <p:cNvPr id="226" name="Group 106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2485" y="1904537"/>
                    <a:ext cx="290689" cy="658812"/>
                    <a:chOff x="664" y="3072"/>
                    <a:chExt cx="103" cy="288"/>
                  </a:xfrm>
                </p:grpSpPr>
                <p:sp>
                  <p:nvSpPr>
                    <p:cNvPr id="661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2" name="Freeform 108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7" name="Group 109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633043"/>
                    <a:ext cx="292341" cy="658812"/>
                    <a:chOff x="664" y="3072"/>
                    <a:chExt cx="103" cy="288"/>
                  </a:xfrm>
                </p:grpSpPr>
                <p:sp>
                  <p:nvSpPr>
                    <p:cNvPr id="659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664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60" name="Freeform 111"/>
                    <p:cNvSpPr>
                      <a:spLocks/>
                    </p:cNvSpPr>
                    <p:nvPr/>
                  </p:nvSpPr>
                  <p:spPr bwMode="auto">
                    <a:xfrm flipH="1">
                      <a:off x="676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28" name="Group 112"/>
                  <p:cNvGrpSpPr>
                    <a:grpSpLocks/>
                  </p:cNvGrpSpPr>
                  <p:nvPr/>
                </p:nvGrpSpPr>
                <p:grpSpPr bwMode="auto">
                  <a:xfrm rot="16200000" flipV="1">
                    <a:off x="5980865" y="1374521"/>
                    <a:ext cx="292341" cy="658812"/>
                    <a:chOff x="660" y="3072"/>
                    <a:chExt cx="103" cy="288"/>
                  </a:xfrm>
                </p:grpSpPr>
                <p:sp>
                  <p:nvSpPr>
                    <p:cNvPr id="657" name="Freeform 113"/>
                    <p:cNvSpPr>
                      <a:spLocks/>
                    </p:cNvSpPr>
                    <p:nvPr/>
                  </p:nvSpPr>
                  <p:spPr bwMode="auto">
                    <a:xfrm>
                      <a:off x="660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58" name="Freeform 114"/>
                    <p:cNvSpPr>
                      <a:spLocks/>
                    </p:cNvSpPr>
                    <p:nvPr/>
                  </p:nvSpPr>
                  <p:spPr bwMode="auto">
                    <a:xfrm flipH="1">
                      <a:off x="672" y="3072"/>
                      <a:ext cx="91" cy="288"/>
                    </a:xfrm>
                    <a:custGeom>
                      <a:avLst/>
                      <a:gdLst>
                        <a:gd name="T0" fmla="*/ 0 w 91"/>
                        <a:gd name="T1" fmla="*/ 288 h 288"/>
                        <a:gd name="T2" fmla="*/ 88 w 91"/>
                        <a:gd name="T3" fmla="*/ 146 h 288"/>
                        <a:gd name="T4" fmla="*/ 48 w 91"/>
                        <a:gd name="T5" fmla="*/ 0 h 288"/>
                        <a:gd name="T6" fmla="*/ 0 60000 65536"/>
                        <a:gd name="T7" fmla="*/ 0 60000 65536"/>
                        <a:gd name="T8" fmla="*/ 0 60000 65536"/>
                        <a:gd name="T9" fmla="*/ 0 w 91"/>
                        <a:gd name="T10" fmla="*/ 0 h 288"/>
                        <a:gd name="T11" fmla="*/ 91 w 91"/>
                        <a:gd name="T12" fmla="*/ 288 h 28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91" h="288">
                          <a:moveTo>
                            <a:pt x="0" y="288"/>
                          </a:moveTo>
                          <a:cubicBezTo>
                            <a:pt x="47" y="288"/>
                            <a:pt x="85" y="206"/>
                            <a:pt x="88" y="146"/>
                          </a:cubicBezTo>
                          <a:cubicBezTo>
                            <a:pt x="91" y="86"/>
                            <a:pt x="71" y="2"/>
                            <a:pt x="48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rgbClr val="3333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56" name="Freeform 115"/>
                  <p:cNvSpPr>
                    <a:spLocks/>
                  </p:cNvSpPr>
                  <p:nvPr/>
                </p:nvSpPr>
                <p:spPr bwMode="auto">
                  <a:xfrm rot="16200000" flipV="1">
                    <a:off x="5861129" y="1333735"/>
                    <a:ext cx="182563" cy="304801"/>
                  </a:xfrm>
                  <a:custGeom>
                    <a:avLst/>
                    <a:gdLst>
                      <a:gd name="T0" fmla="*/ 0 w 65"/>
                      <a:gd name="T1" fmla="*/ 192 h 133"/>
                      <a:gd name="T2" fmla="*/ 111 w 65"/>
                      <a:gd name="T3" fmla="*/ 0 h 133"/>
                      <a:gd name="T4" fmla="*/ 0 60000 65536"/>
                      <a:gd name="T5" fmla="*/ 0 60000 65536"/>
                      <a:gd name="T6" fmla="*/ 0 w 65"/>
                      <a:gd name="T7" fmla="*/ 0 h 133"/>
                      <a:gd name="T8" fmla="*/ 65 w 65"/>
                      <a:gd name="T9" fmla="*/ 133 h 1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65" h="133">
                        <a:moveTo>
                          <a:pt x="0" y="133"/>
                        </a:moveTo>
                        <a:cubicBezTo>
                          <a:pt x="47" y="133"/>
                          <a:pt x="65" y="51"/>
                          <a:pt x="63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3333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32" name="Line 157"/>
              <p:cNvSpPr>
                <a:spLocks noChangeShapeType="1"/>
              </p:cNvSpPr>
              <p:nvPr/>
            </p:nvSpPr>
            <p:spPr bwMode="auto">
              <a:xfrm flipH="1" flipV="1">
                <a:off x="3341290" y="3236274"/>
                <a:ext cx="0" cy="124508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29" name="Groupe 670"/>
            <p:cNvGrpSpPr/>
            <p:nvPr/>
          </p:nvGrpSpPr>
          <p:grpSpPr>
            <a:xfrm rot="5400000" flipH="1">
              <a:off x="6905370" y="2857531"/>
              <a:ext cx="449063" cy="146132"/>
              <a:chOff x="2652861" y="1145105"/>
              <a:chExt cx="193719" cy="68006"/>
            </a:xfrm>
          </p:grpSpPr>
          <p:sp>
            <p:nvSpPr>
              <p:cNvPr id="929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0" name="Connecteur droit 695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Connecteur droit 696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e 673"/>
            <p:cNvGrpSpPr/>
            <p:nvPr/>
          </p:nvGrpSpPr>
          <p:grpSpPr>
            <a:xfrm rot="5400000" flipH="1">
              <a:off x="5722943" y="2857531"/>
              <a:ext cx="449063" cy="146132"/>
              <a:chOff x="2652861" y="1145105"/>
              <a:chExt cx="193719" cy="68006"/>
            </a:xfrm>
          </p:grpSpPr>
          <p:sp>
            <p:nvSpPr>
              <p:cNvPr id="933" name="Rectangle 16"/>
              <p:cNvSpPr>
                <a:spLocks noChangeArrowheads="1"/>
              </p:cNvSpPr>
              <p:nvPr/>
            </p:nvSpPr>
            <p:spPr bwMode="auto">
              <a:xfrm rot="10800000">
                <a:off x="2652861" y="1145105"/>
                <a:ext cx="193719" cy="68006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/>
                <a:endParaRPr lang="fr-FR">
                  <a:latin typeface="Calibri" pitchFamily="34" charset="0"/>
                  <a:cs typeface="Arial" pitchFamily="34" charset="0"/>
                </a:endParaRPr>
              </a:p>
            </p:txBody>
          </p:sp>
          <p:cxnSp>
            <p:nvCxnSpPr>
              <p:cNvPr id="934" name="Connecteur droit 692"/>
              <p:cNvCxnSpPr/>
              <p:nvPr/>
            </p:nvCxnSpPr>
            <p:spPr>
              <a:xfrm>
                <a:off x="2690422" y="1148070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93"/>
              <p:cNvCxnSpPr/>
              <p:nvPr/>
            </p:nvCxnSpPr>
            <p:spPr>
              <a:xfrm>
                <a:off x="2690422" y="1205421"/>
                <a:ext cx="113702" cy="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e 677"/>
            <p:cNvGrpSpPr/>
            <p:nvPr/>
          </p:nvGrpSpPr>
          <p:grpSpPr>
            <a:xfrm>
              <a:off x="6554070" y="3876916"/>
              <a:ext cx="200520" cy="281219"/>
              <a:chOff x="4776182" y="3688065"/>
              <a:chExt cx="174687" cy="244990"/>
            </a:xfrm>
          </p:grpSpPr>
          <p:sp>
            <p:nvSpPr>
              <p:cNvPr id="937" name="Line 89"/>
              <p:cNvSpPr>
                <a:spLocks noChangeShapeType="1"/>
              </p:cNvSpPr>
              <p:nvPr/>
            </p:nvSpPr>
            <p:spPr bwMode="auto">
              <a:xfrm flipH="1">
                <a:off x="4781972" y="3871574"/>
                <a:ext cx="168897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Line 91"/>
              <p:cNvSpPr>
                <a:spLocks noChangeShapeType="1"/>
              </p:cNvSpPr>
              <p:nvPr/>
            </p:nvSpPr>
            <p:spPr bwMode="auto">
              <a:xfrm flipH="1">
                <a:off x="4833305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39" name="Line 157"/>
              <p:cNvSpPr>
                <a:spLocks noChangeShapeType="1"/>
              </p:cNvSpPr>
              <p:nvPr/>
            </p:nvSpPr>
            <p:spPr bwMode="auto">
              <a:xfrm rot="10800000" flipH="1" flipV="1">
                <a:off x="4864949" y="3688065"/>
                <a:ext cx="0" cy="17525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fr-FR"/>
              </a:p>
            </p:txBody>
          </p:sp>
          <p:sp>
            <p:nvSpPr>
              <p:cNvPr id="940" name="Line 91"/>
              <p:cNvSpPr>
                <a:spLocks noChangeShapeType="1"/>
              </p:cNvSpPr>
              <p:nvPr/>
            </p:nvSpPr>
            <p:spPr bwMode="auto">
              <a:xfrm flipH="1">
                <a:off x="4776182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  <p:sp>
            <p:nvSpPr>
              <p:cNvPr id="941" name="Line 91"/>
              <p:cNvSpPr>
                <a:spLocks noChangeShapeType="1"/>
              </p:cNvSpPr>
              <p:nvPr/>
            </p:nvSpPr>
            <p:spPr bwMode="auto">
              <a:xfrm flipH="1">
                <a:off x="4888023" y="3872661"/>
                <a:ext cx="42301" cy="6039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943" name="Text Box 116"/>
          <p:cNvSpPr txBox="1">
            <a:spLocks noChangeArrowheads="1"/>
          </p:cNvSpPr>
          <p:nvPr/>
        </p:nvSpPr>
        <p:spPr bwMode="auto">
          <a:xfrm>
            <a:off x="1228372" y="1848112"/>
            <a:ext cx="8899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readout</a:t>
            </a:r>
            <a:r>
              <a:rPr lang="fr-FR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</a:t>
            </a:r>
            <a:endParaRPr lang="fr-FR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4" name="Textfeld 943"/>
          <p:cNvSpPr txBox="1"/>
          <p:nvPr/>
        </p:nvSpPr>
        <p:spPr>
          <a:xfrm>
            <a:off x="883241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5" name="Textfeld 944"/>
          <p:cNvSpPr txBox="1"/>
          <p:nvPr/>
        </p:nvSpPr>
        <p:spPr>
          <a:xfrm>
            <a:off x="7526196" y="2273029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in,2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6" name="Textfeld 945"/>
          <p:cNvSpPr txBox="1"/>
          <p:nvPr/>
        </p:nvSpPr>
        <p:spPr>
          <a:xfrm>
            <a:off x="2774694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7" name="Textfeld 946"/>
          <p:cNvSpPr txBox="1"/>
          <p:nvPr/>
        </p:nvSpPr>
        <p:spPr>
          <a:xfrm>
            <a:off x="6300192" y="2273029"/>
            <a:ext cx="487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qr,2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8" name="Textfeld 947"/>
          <p:cNvSpPr txBox="1"/>
          <p:nvPr/>
        </p:nvSpPr>
        <p:spPr>
          <a:xfrm>
            <a:off x="4167916" y="227302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9" name="Textfeld 948"/>
          <p:cNvSpPr txBox="1"/>
          <p:nvPr/>
        </p:nvSpPr>
        <p:spPr>
          <a:xfrm>
            <a:off x="835086" y="2923603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0" name="Textfeld 949"/>
          <p:cNvSpPr txBox="1"/>
          <p:nvPr/>
        </p:nvSpPr>
        <p:spPr>
          <a:xfrm>
            <a:off x="1045153" y="330749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1" name="Textfeld 950"/>
          <p:cNvSpPr txBox="1"/>
          <p:nvPr/>
        </p:nvSpPr>
        <p:spPr>
          <a:xfrm>
            <a:off x="1893796" y="30530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" name="Textfeld 951"/>
          <p:cNvSpPr txBox="1"/>
          <p:nvPr/>
        </p:nvSpPr>
        <p:spPr>
          <a:xfrm>
            <a:off x="6637027" y="304921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3" name="Textfeld 952"/>
          <p:cNvSpPr txBox="1"/>
          <p:nvPr/>
        </p:nvSpPr>
        <p:spPr>
          <a:xfrm>
            <a:off x="7564532" y="329293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4" name="Textfeld 953"/>
          <p:cNvSpPr txBox="1"/>
          <p:nvPr/>
        </p:nvSpPr>
        <p:spPr>
          <a:xfrm>
            <a:off x="7543894" y="2929501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J,R2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5" name="Textfeld 954"/>
          <p:cNvSpPr txBox="1"/>
          <p:nvPr/>
        </p:nvSpPr>
        <p:spPr>
          <a:xfrm>
            <a:off x="3059832" y="294879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956" name="Textfeld 955"/>
          <p:cNvSpPr txBox="1"/>
          <p:nvPr/>
        </p:nvSpPr>
        <p:spPr>
          <a:xfrm>
            <a:off x="4218700" y="297439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958" name="Textfeld 957"/>
          <p:cNvSpPr txBox="1"/>
          <p:nvPr/>
        </p:nvSpPr>
        <p:spPr>
          <a:xfrm>
            <a:off x="5382305" y="298060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J2</a:t>
            </a:r>
          </a:p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59" name="Textfeld 958"/>
          <p:cNvSpPr txBox="1"/>
          <p:nvPr/>
        </p:nvSpPr>
        <p:spPr>
          <a:xfrm>
            <a:off x="3170832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0" name="Textfeld 1069"/>
          <p:cNvSpPr txBox="1"/>
          <p:nvPr/>
        </p:nvSpPr>
        <p:spPr>
          <a:xfrm>
            <a:off x="5270158" y="35730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de-DE" sz="1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Bildschirmpräsentation (4:3)</PresentationFormat>
  <Paragraphs>66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28</cp:revision>
  <dcterms:created xsi:type="dcterms:W3CDTF">2012-03-23T09:45:34Z</dcterms:created>
  <dcterms:modified xsi:type="dcterms:W3CDTF">2012-08-01T15:40:05Z</dcterms:modified>
</cp:coreProperties>
</file>